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3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8"/>
  </p:notesMasterIdLst>
  <p:sldIdLst>
    <p:sldId id="340" r:id="rId2"/>
    <p:sldId id="322" r:id="rId3"/>
    <p:sldId id="289" r:id="rId4"/>
    <p:sldId id="339" r:id="rId5"/>
    <p:sldId id="336" r:id="rId6"/>
    <p:sldId id="333" r:id="rId7"/>
  </p:sldIdLst>
  <p:sldSz cx="9144000" cy="6858000" type="screen4x3"/>
  <p:notesSz cx="6858000" cy="9144000"/>
  <p:custShowLst>
    <p:custShow name="Apresentação personalizada 1" id="0">
      <p:sldLst/>
    </p:custShow>
  </p:custShow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0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2" autoAdjust="0"/>
    <p:restoredTop sz="98255" autoAdjust="0"/>
  </p:normalViewPr>
  <p:slideViewPr>
    <p:cSldViewPr>
      <p:cViewPr varScale="1">
        <p:scale>
          <a:sx n="72" d="100"/>
          <a:sy n="72" d="100"/>
        </p:scale>
        <p:origin x="-79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871C6-743F-46D5-AE59-0986765DCB92}" type="datetimeFigureOut">
              <a:rPr lang="pt-BR" smtClean="0"/>
              <a:pPr/>
              <a:t>02/09/2018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20DB1-BEBA-4D9E-8CFB-FFBED1837E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557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20DB1-BEBA-4D9E-8CFB-FFBED1837EFD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5361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E7756FEB-FB7F-436B-9DEE-DC62A4D18A6A}" type="datetimeFigureOut">
              <a:rPr lang="pt-BR" smtClean="0"/>
              <a:pPr/>
              <a:t>02/09/2018</a:t>
            </a:fld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02/09/2018</a:t>
            </a:fld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02/09/2018</a:t>
            </a:fld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02/09/2018</a:t>
            </a:fld>
            <a:endParaRPr lang="pt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E7756FEB-FB7F-436B-9DEE-DC62A4D18A6A}" type="datetimeFigureOut">
              <a:rPr lang="pt-BR" smtClean="0"/>
              <a:pPr/>
              <a:t>02/09/2018</a:t>
            </a:fld>
            <a:endParaRPr lang="pt-B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02/09/2018</a:t>
            </a:fld>
            <a:endParaRPr lang="pt-B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02/09/2018</a:t>
            </a:fld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02/09/2018</a:t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02/09/2018</a:t>
            </a:fld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8588" y="-171400"/>
            <a:ext cx="9401176" cy="713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02/09/2018</a:t>
            </a:fld>
            <a:endParaRPr lang="pt-B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6FEB-FB7F-436B-9DEE-DC62A4D18A6A}" type="datetimeFigureOut">
              <a:rPr lang="pt-BR" smtClean="0"/>
              <a:pPr/>
              <a:t>02/09/2018</a:t>
            </a:fld>
            <a:endParaRPr lang="pt-BR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C2BD0A4-CA5B-4E02-898F-AC43D3C9365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756FEB-FB7F-436B-9DEE-DC62A4D18A6A}" type="datetimeFigureOut">
              <a:rPr lang="pt-BR" smtClean="0"/>
              <a:pPr/>
              <a:t>02/09/2018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12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9.jpeg"/><Relationship Id="rId11" Type="http://schemas.microsoft.com/office/2007/relationships/hdphoto" Target="../media/hdphoto2.wdp"/><Relationship Id="rId5" Type="http://schemas.openxmlformats.org/officeDocument/2006/relationships/image" Target="../media/image28.jpeg"/><Relationship Id="rId10" Type="http://schemas.openxmlformats.org/officeDocument/2006/relationships/image" Target="../media/image31.png"/><Relationship Id="rId4" Type="http://schemas.openxmlformats.org/officeDocument/2006/relationships/image" Target="../media/image4.jpe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163" y="1825"/>
            <a:ext cx="9144000" cy="6858000"/>
          </a:xfrm>
          <a:prstGeom prst="rect">
            <a:avLst/>
          </a:prstGeom>
        </p:spPr>
      </p:pic>
      <p:pic>
        <p:nvPicPr>
          <p:cNvPr id="29698" name="Picture 2" descr="Prado, Flores, Flor, Wildflowers, Planta, Flo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37" y="390882"/>
            <a:ext cx="8424000" cy="629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1" descr="C:\Users\Usuário\Downloads\bonequinh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9668" y="4077072"/>
            <a:ext cx="2166937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Estrelas, Amarela, Estrela De Nat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3857" y="1118340"/>
            <a:ext cx="3000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Estrelas, Amarela, Estrela De Nat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4671" y="2001482"/>
            <a:ext cx="21431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Estrelas, Amarela, Estrela De Nat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29196"/>
            <a:ext cx="3000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Estrelas, Amarela, Estrela De Nat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134300">
            <a:off x="2954491" y="1098404"/>
            <a:ext cx="171450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Estrelas, Amarela, Estrela De Nat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1426" y="928520"/>
            <a:ext cx="2254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Estrelas, Amarela, Estrela De Nata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>
            <a:off x="7702550" y="1166813"/>
            <a:ext cx="139700" cy="13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Estrelas, Amarela, Estrela De Nata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>
            <a:off x="4255604" y="1448537"/>
            <a:ext cx="33178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Estrelas, Amarela, Estrela De Nata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>
            <a:off x="7788447" y="761595"/>
            <a:ext cx="150813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Estrelas, Amarela, Estrela De Nata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 flipV="1">
            <a:off x="6592800" y="851996"/>
            <a:ext cx="46831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Estrelas, Amarela, Estrela De Nat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>
            <a:off x="479425" y="1171575"/>
            <a:ext cx="16986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Estrelas, Amarela, Estrela De Nat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>
            <a:off x="2773103" y="1660178"/>
            <a:ext cx="4079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Estrelas, Amarela, Estrela De Nata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>
            <a:off x="8120063" y="1266825"/>
            <a:ext cx="30638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Estrelas, Amarela, Estrela De Nata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>
            <a:off x="6806460" y="1822889"/>
            <a:ext cx="37623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Estrelas, Amarela, Estrela De Natal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>
            <a:off x="6070192" y="2070524"/>
            <a:ext cx="4191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Estrelas, Amarela, Estrela De Natal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 flipV="1">
            <a:off x="7167563" y="1454150"/>
            <a:ext cx="147637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Estrelas, Amarela, Estrela De Natal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>
            <a:off x="1684338" y="1200150"/>
            <a:ext cx="18573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Estrelas, Amarela, Estrela De Natal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>
            <a:off x="911652" y="934874"/>
            <a:ext cx="282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Estrelas, Amarela, Estrela De Nata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>
            <a:off x="3530789" y="1035616"/>
            <a:ext cx="33178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Estrelas, Amarela, Estrela De Natal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>
            <a:off x="6122988" y="1362075"/>
            <a:ext cx="4540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Estrelas, Amarela, Estrela De Natal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 flipH="1">
            <a:off x="1397000" y="1655763"/>
            <a:ext cx="2905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 descr="Estrelas, Amarela, Estrela De Natal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>
            <a:off x="5559425" y="935087"/>
            <a:ext cx="21907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 descr="Estrelas, Amarela, Estrela De Natal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>
            <a:off x="276225" y="1622302"/>
            <a:ext cx="5762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 descr="Estrelas, Amarela, Estrela De Natal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35297">
            <a:off x="7854538" y="1730374"/>
            <a:ext cx="296862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45595" y="93433"/>
            <a:ext cx="81516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ESTUDO  METÓDICO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3" name="Retângulo 2"/>
          <p:cNvSpPr/>
          <p:nvPr/>
        </p:nvSpPr>
        <p:spPr>
          <a:xfrm>
            <a:off x="6004696" y="2678999"/>
            <a:ext cx="2850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CAPÍTULO  6 </a:t>
            </a:r>
          </a:p>
        </p:txBody>
      </p:sp>
      <p:sp>
        <p:nvSpPr>
          <p:cNvPr id="4" name="Retângulo 3"/>
          <p:cNvSpPr/>
          <p:nvPr/>
        </p:nvSpPr>
        <p:spPr>
          <a:xfrm>
            <a:off x="2002470" y="6165304"/>
            <a:ext cx="5237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CRISTO CONSOLADOR</a:t>
            </a:r>
          </a:p>
        </p:txBody>
      </p:sp>
      <p:sp>
        <p:nvSpPr>
          <p:cNvPr id="5" name="Retângulo 4"/>
          <p:cNvSpPr/>
          <p:nvPr/>
        </p:nvSpPr>
        <p:spPr>
          <a:xfrm>
            <a:off x="421624" y="4293096"/>
            <a:ext cx="3414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– O  JUGO  LEVE</a:t>
            </a:r>
          </a:p>
        </p:txBody>
      </p:sp>
      <p:pic>
        <p:nvPicPr>
          <p:cNvPr id="1026" name="Picture 2" descr="Jesus, Cristo, Ovelha, Jesus Cristo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4628" y="3430825"/>
            <a:ext cx="1102445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399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278" y="214306"/>
            <a:ext cx="8807444" cy="6429388"/>
          </a:xfrm>
          <a:prstGeom prst="rect">
            <a:avLst/>
          </a:prstGeom>
          <a:noFill/>
        </p:spPr>
      </p:pic>
      <p:pic>
        <p:nvPicPr>
          <p:cNvPr id="1026" name="Picture 2" descr="Holzfigur, Pedras, Sem Esperanç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16832"/>
            <a:ext cx="3467618" cy="36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guras De Madeira, Pedras, Mergul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16832"/>
            <a:ext cx="2300124" cy="36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lzfigur, Pedras, Luta De Vi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8" y="1916832"/>
            <a:ext cx="3539626" cy="36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mewhere in Time OST - 04 - A Day Together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14282" y="6054253"/>
            <a:ext cx="609600" cy="609600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1781379" y="332656"/>
            <a:ext cx="5472608" cy="472161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0"/>
              </a:avLst>
            </a:prstTxWarp>
            <a:spAutoFit/>
          </a:bodyPr>
          <a:lstStyle/>
          <a:p>
            <a:pPr algn="ctr"/>
            <a:r>
              <a:rPr lang="pt-BR" sz="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JUGO  LEVE</a:t>
            </a:r>
            <a:endParaRPr lang="pt-BR" sz="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43113" y="5805264"/>
            <a:ext cx="7619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ENCONTRAM  SUA  CONSOLAÇÃO  NA  FÉ  NO  FUTURO  E </a:t>
            </a:r>
          </a:p>
          <a:p>
            <a:pPr algn="ctr"/>
            <a:r>
              <a:rPr lang="pt-BR" sz="20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NA  CONFIANÇA  NA  JUSTIÇA  DIVINA  </a:t>
            </a:r>
            <a:endParaRPr lang="pt-BR" sz="2000" dirty="0"/>
          </a:p>
        </p:txBody>
      </p:sp>
      <p:sp>
        <p:nvSpPr>
          <p:cNvPr id="6" name="Retângulo 5"/>
          <p:cNvSpPr/>
          <p:nvPr/>
        </p:nvSpPr>
        <p:spPr>
          <a:xfrm>
            <a:off x="2195736" y="1124744"/>
            <a:ext cx="5214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TODOS  OS  SOFRIMENTOS: </a:t>
            </a:r>
            <a:endParaRPr lang="pt-BR" sz="2800" dirty="0"/>
          </a:p>
        </p:txBody>
      </p:sp>
      <p:sp>
        <p:nvSpPr>
          <p:cNvPr id="8" name="Retângulo 7"/>
          <p:cNvSpPr/>
          <p:nvPr/>
        </p:nvSpPr>
        <p:spPr>
          <a:xfrm>
            <a:off x="3634255" y="5517139"/>
            <a:ext cx="1425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MISÉRIAS</a:t>
            </a:r>
            <a:endParaRPr lang="pt-BR" sz="2000" dirty="0"/>
          </a:p>
        </p:txBody>
      </p:sp>
      <p:sp>
        <p:nvSpPr>
          <p:cNvPr id="9" name="Retângulo 8"/>
          <p:cNvSpPr/>
          <p:nvPr/>
        </p:nvSpPr>
        <p:spPr>
          <a:xfrm>
            <a:off x="3522235" y="5529220"/>
            <a:ext cx="17988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DECEPÇÕES</a:t>
            </a:r>
            <a:endParaRPr lang="pt-BR" sz="2000" dirty="0"/>
          </a:p>
        </p:txBody>
      </p:sp>
      <p:sp>
        <p:nvSpPr>
          <p:cNvPr id="11" name="Retângulo 10"/>
          <p:cNvSpPr/>
          <p:nvPr/>
        </p:nvSpPr>
        <p:spPr>
          <a:xfrm>
            <a:off x="3232893" y="5529220"/>
            <a:ext cx="22525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DORES  FÍSICAS</a:t>
            </a:r>
            <a:endParaRPr lang="pt-BR" sz="2000" dirty="0"/>
          </a:p>
        </p:txBody>
      </p:sp>
      <p:sp>
        <p:nvSpPr>
          <p:cNvPr id="12" name="Retângulo 11"/>
          <p:cNvSpPr/>
          <p:nvPr/>
        </p:nvSpPr>
        <p:spPr>
          <a:xfrm>
            <a:off x="2545977" y="5529220"/>
            <a:ext cx="4097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PERDA  DE  SERES  QUERIDOS</a:t>
            </a:r>
            <a:endParaRPr lang="pt-BR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613197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  <p:bldP spid="3" grpId="0"/>
      <p:bldP spid="6" grpId="0"/>
      <p:bldP spid="8" grpId="0"/>
      <p:bldP spid="8" grpId="1"/>
      <p:bldP spid="9" grpId="0"/>
      <p:bldP spid="9" grpId="1"/>
      <p:bldP spid="11" grpId="0"/>
      <p:bldP spid="11" grpId="1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177" y="-17640"/>
            <a:ext cx="8807444" cy="6429388"/>
          </a:xfrm>
          <a:prstGeom prst="rect">
            <a:avLst/>
          </a:prstGeom>
          <a:noFill/>
        </p:spPr>
      </p:pic>
      <p:pic>
        <p:nvPicPr>
          <p:cNvPr id="18" name="Picture 2" descr="Formiga, Brown, Carregando, Ovo, Branco, Cansa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4815" y="799146"/>
            <a:ext cx="6408000" cy="581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2267744" y="548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1886614" y="142491"/>
            <a:ext cx="5328592" cy="59490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CONVITE  </a:t>
            </a:r>
            <a:endParaRPr lang="pt-BR" sz="3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2699792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40" name="CaixaDeTexto 39"/>
          <p:cNvSpPr txBox="1"/>
          <p:nvPr/>
        </p:nvSpPr>
        <p:spPr>
          <a:xfrm>
            <a:off x="216025" y="5850810"/>
            <a:ext cx="89052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SUAVE  É  O  MEU  JUGO  E  LEVE  O  MEU  FARDO.</a:t>
            </a:r>
            <a:endParaRPr lang="pt-BR" sz="26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0" y="5650756"/>
            <a:ext cx="91213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VINDE  A  MIM,  TODOS  VÓS  QUE  ESTAIS  AFLITOS</a:t>
            </a:r>
          </a:p>
          <a:p>
            <a:pPr algn="ctr"/>
            <a:r>
              <a:rPr lang="pt-BR" sz="26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SOBRECARREGADOS  QUE  EU  VOS  ALIVIAREI.</a:t>
            </a:r>
            <a:endParaRPr lang="pt-BR" sz="26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1744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0" grpId="0"/>
      <p:bldP spid="41" grpId="0"/>
      <p:bldP spid="4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177" y="142491"/>
            <a:ext cx="8807444" cy="6429388"/>
          </a:xfrm>
          <a:prstGeom prst="rect">
            <a:avLst/>
          </a:prstGeom>
          <a:noFill/>
        </p:spPr>
      </p:pic>
      <p:pic>
        <p:nvPicPr>
          <p:cNvPr id="2050" name="Picture 2" descr="Negócios, Homem, Masculino, Pessoa, Pessoas, Empresár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176" y="918013"/>
            <a:ext cx="8807445" cy="563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2267744" y="548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2699792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353206" y="235178"/>
            <a:ext cx="87335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QUEM  SÃO  OS  CONVIDADOS ?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0" y="5453250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TODOS  NÓS,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</a:t>
            </a:r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SOBRECARREGADOS</a:t>
            </a:r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AFLITOS</a:t>
            </a:r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pt-BR" sz="2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2575775" y="4790941"/>
            <a:ext cx="92724" cy="447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sp>
        <p:nvSpPr>
          <p:cNvPr id="31" name="CaixaDeTexto 30"/>
          <p:cNvSpPr txBox="1"/>
          <p:nvPr/>
        </p:nvSpPr>
        <p:spPr>
          <a:xfrm>
            <a:off x="357158" y="5429264"/>
            <a:ext cx="83833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SENDO  OS  SOFRIMENTOS  CONSEQUÊNCIAS DOS  NOSSOS  ATOS,  A  CURA  COMPETE  A  NÓS.</a:t>
            </a:r>
            <a:endParaRPr lang="pt-BR" sz="26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361670" y="5429264"/>
            <a:ext cx="82550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EVANGELHO  DE  JESUS  NOS  FORNECE</a:t>
            </a:r>
          </a:p>
          <a:p>
            <a:pPr algn="ctr"/>
            <a:r>
              <a:rPr lang="pt-BR" sz="26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MEIOS  PARA  SUPERÁ-LOS.</a:t>
            </a:r>
            <a:endParaRPr lang="pt-BR" sz="26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9813" y="2349500"/>
            <a:ext cx="1408112" cy="1408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044700"/>
            <a:ext cx="1828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0028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8" grpId="1"/>
      <p:bldP spid="31" grpId="0"/>
      <p:bldP spid="31" grpId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177" y="142491"/>
            <a:ext cx="8807444" cy="6429388"/>
          </a:xfrm>
          <a:prstGeom prst="rect">
            <a:avLst/>
          </a:prstGeom>
          <a:noFill/>
        </p:spPr>
      </p:pic>
      <p:pic>
        <p:nvPicPr>
          <p:cNvPr id="1028" name="Picture 4" descr="Batata, Desenhos Animados, Personagem, Quadrinh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4764">
            <a:off x="584924" y="900941"/>
            <a:ext cx="7696999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esus, Cristo, Religião, Cristã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679744"/>
            <a:ext cx="3643338" cy="389226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mem, Expressão, Pensativo, Masculin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089" y="3293471"/>
            <a:ext cx="1944000" cy="270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251520" y="293057"/>
            <a:ext cx="87335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pt-BR" sz="3200" dirty="0" smtClean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42910" y="553796"/>
            <a:ext cx="8122435" cy="648072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4566"/>
              </a:avLst>
            </a:prstTxWarp>
            <a:spAutoFit/>
          </a:bodyPr>
          <a:lstStyle/>
          <a:p>
            <a:pPr algn="ctr"/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LIBERTAÇÃO  DOS  SOFRIMENTOS</a:t>
            </a:r>
            <a:endParaRPr lang="pt-BR" sz="2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85209" y="1512894"/>
            <a:ext cx="3933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 Black" pitchFamily="34" charset="0"/>
              </a:rPr>
              <a:t>QUANDO </a:t>
            </a:r>
            <a:r>
              <a:rPr lang="pt-BR" dirty="0" smtClean="0"/>
              <a:t> </a:t>
            </a:r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VIRÁ </a:t>
            </a:r>
            <a:r>
              <a:rPr lang="pt-BR" dirty="0" smtClean="0"/>
              <a:t>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 Black" pitchFamily="34" charset="0"/>
              </a:rPr>
              <a:t>???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500166" y="5143512"/>
            <a:ext cx="6929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  FÉ  NO  FUTURO  E  NA  CONFIANÇA  NA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JUSTIÇA  </a:t>
            </a:r>
            <a:r>
              <a:rPr lang="pt-BR" sz="30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DEUS.</a:t>
            </a:r>
            <a:endParaRPr lang="pt-BR" sz="30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pt-BR" sz="30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824556" y="5532234"/>
            <a:ext cx="8319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  A  REFORMA  ÍNTIMA,</a:t>
            </a:r>
          </a:p>
          <a:p>
            <a:pPr algn="ctr"/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A  VIVÊNCIA  DOS  ENSINOS  DE   JESUS.</a:t>
            </a:r>
            <a:endParaRPr lang="pt-BR" sz="2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899701" y="-30979"/>
            <a:ext cx="3067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 Black" pitchFamily="34" charset="0"/>
              </a:rPr>
              <a:t>CONCLUSÃO</a:t>
            </a:r>
            <a:endParaRPr lang="pt-BR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638559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18" grpId="0"/>
      <p:bldP spid="18" grpId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AlphaNet\Desktop\jogo da velh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7753" y="1772816"/>
            <a:ext cx="681650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ixaDeTexto 23"/>
          <p:cNvSpPr txBox="1"/>
          <p:nvPr/>
        </p:nvSpPr>
        <p:spPr>
          <a:xfrm>
            <a:off x="5148405" y="5072074"/>
            <a:ext cx="184731" cy="369332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633900" y="188640"/>
            <a:ext cx="7938628" cy="86409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3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Para  gente  pensar . . .</a:t>
            </a:r>
            <a:endParaRPr lang="pt-BR" sz="3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99592" y="1088506"/>
            <a:ext cx="77423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OBSERVE  O  QUADRO  ABAIXO  E  DESCUBRA  O  QUE  PODEMOS</a:t>
            </a:r>
          </a:p>
          <a:p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FAZER  PARA  CONSEGUIRMOS  A  REFORMA  ÍNTIMA:</a:t>
            </a:r>
            <a:endParaRPr lang="pt-BR" dirty="0"/>
          </a:p>
        </p:txBody>
      </p:sp>
      <p:pic>
        <p:nvPicPr>
          <p:cNvPr id="1028" name="Picture 4" descr="Emoji, Emoticon, Ícone, Sorris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1836000" cy="12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moticon, Emoji, Emoções, Ros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5806" y="3277634"/>
            <a:ext cx="1944000" cy="12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Emoji, Emoticon, Emoções, Ícone, Sorris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1838" y="4918487"/>
            <a:ext cx="2051999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Emoticon, Emoji, Pensativo, Emoçõ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9993" y="1645633"/>
            <a:ext cx="2448000" cy="16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Emoticon, Emoji, Com Raiv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1993" y="3299183"/>
            <a:ext cx="2376000" cy="158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Emoticon, Emoji, Emoções, Rost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5964" y="4714713"/>
            <a:ext cx="2448000" cy="16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Emoticon, Emoji, Sorriso, Desenhos Animados, Feliz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3965" y="3190487"/>
            <a:ext cx="2591999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551797" y="2883519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AFLIÇÕES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1663309" y="4437112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MISÉRIAS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651090" y="2883519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DECEPÇÕES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5527056" y="6183195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DORES  FÍSICAS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1461119" y="6198874"/>
            <a:ext cx="1911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ENSINOS  DE </a:t>
            </a:r>
          </a:p>
          <a:p>
            <a:r>
              <a:rPr lang="pt-BR" b="1" dirty="0" smtClean="0"/>
              <a:t>     JESUS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3799959" y="4260025"/>
            <a:ext cx="1348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  FÉ NO</a:t>
            </a:r>
          </a:p>
          <a:p>
            <a:r>
              <a:rPr lang="pt-BR" b="1" dirty="0" smtClean="0"/>
              <a:t> FUTURO</a:t>
            </a: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879715" y="2674115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CONFIANÇA</a:t>
            </a:r>
          </a:p>
          <a:p>
            <a:r>
              <a:rPr lang="pt-BR" b="1" dirty="0" smtClean="0"/>
              <a:t>     DIVINA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715964" y="4437112"/>
            <a:ext cx="205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TRIBULAÇÕES</a:t>
            </a:r>
            <a:endParaRPr lang="pt-BR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777286" y="5889486"/>
            <a:ext cx="1521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/>
              <a:t>PERDA DE</a:t>
            </a:r>
          </a:p>
          <a:p>
            <a:pPr algn="ctr"/>
            <a:r>
              <a:rPr lang="pt-BR" b="1" dirty="0" smtClean="0"/>
              <a:t>PESSOAS</a:t>
            </a:r>
          </a:p>
          <a:p>
            <a:pPr algn="ctr"/>
            <a:r>
              <a:rPr lang="pt-BR" b="1" dirty="0" smtClean="0"/>
              <a:t>AMADAS</a:t>
            </a:r>
            <a:endParaRPr lang="pt-BR" b="1" dirty="0"/>
          </a:p>
        </p:txBody>
      </p:sp>
      <p:pic>
        <p:nvPicPr>
          <p:cNvPr id="1049" name="Picture 25" descr="Emoji, Sorriso, Facial, Emot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9187" y="1714055"/>
            <a:ext cx="2124000" cy="14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Smilie, Smiley, Amor, Amarelo, Fac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3309" y="4813548"/>
            <a:ext cx="1692000" cy="164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ultiplicar 13"/>
          <p:cNvSpPr/>
          <p:nvPr/>
        </p:nvSpPr>
        <p:spPr>
          <a:xfrm>
            <a:off x="7289216" y="1776823"/>
            <a:ext cx="609241" cy="73240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31" name="Multiplicar 30"/>
          <p:cNvSpPr/>
          <p:nvPr/>
        </p:nvSpPr>
        <p:spPr>
          <a:xfrm>
            <a:off x="4794524" y="3193300"/>
            <a:ext cx="609241" cy="73240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32" name="Multiplicar 31"/>
          <p:cNvSpPr/>
          <p:nvPr/>
        </p:nvSpPr>
        <p:spPr>
          <a:xfrm>
            <a:off x="2905185" y="4705871"/>
            <a:ext cx="609241" cy="73240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xmlns="" val="1799792188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1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1.6"/>
</p:tagLst>
</file>

<file path=ppt/theme/theme1.xml><?xml version="1.0" encoding="utf-8"?>
<a:theme xmlns:a="http://schemas.openxmlformats.org/drawingml/2006/main" name="Compost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10734</TotalTime>
  <Words>192</Words>
  <Application>Microsoft Office PowerPoint</Application>
  <PresentationFormat>Apresentação no Ecrã (4:3)</PresentationFormat>
  <Paragraphs>46</Paragraphs>
  <Slides>6</Slides>
  <Notes>1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6</vt:i4>
      </vt:variant>
      <vt:variant>
        <vt:lpstr>Apresentações personalizadas</vt:lpstr>
      </vt:variant>
      <vt:variant>
        <vt:i4>1</vt:i4>
      </vt:variant>
    </vt:vector>
  </HeadingPairs>
  <TitlesOfParts>
    <vt:vector size="8" baseType="lpstr">
      <vt:lpstr>Composto</vt:lpstr>
      <vt:lpstr>Diapositivo 1</vt:lpstr>
      <vt:lpstr>Diapositivo 2</vt:lpstr>
      <vt:lpstr>Diapositivo 3</vt:lpstr>
      <vt:lpstr>Diapositivo 4</vt:lpstr>
      <vt:lpstr>Diapositivo 5</vt:lpstr>
      <vt:lpstr>Diapositivo 6</vt:lpstr>
      <vt:lpstr>Apresentação personalizada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Wagner</dc:creator>
  <cp:lastModifiedBy>Nara</cp:lastModifiedBy>
  <cp:revision>415</cp:revision>
  <dcterms:created xsi:type="dcterms:W3CDTF">2015-10-10T00:39:56Z</dcterms:created>
  <dcterms:modified xsi:type="dcterms:W3CDTF">2018-09-02T14:08:53Z</dcterms:modified>
</cp:coreProperties>
</file>