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EF68-1CD9-49E4-9455-AA4EFEA72F6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9BC-036B-4DB4-AB41-3CB11E393E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6312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EF68-1CD9-49E4-9455-AA4EFEA72F6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9BC-036B-4DB4-AB41-3CB11E393E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7602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EF68-1CD9-49E4-9455-AA4EFEA72F6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9BC-036B-4DB4-AB41-3CB11E393E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8832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EF68-1CD9-49E4-9455-AA4EFEA72F6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9BC-036B-4DB4-AB41-3CB11E393E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509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EF68-1CD9-49E4-9455-AA4EFEA72F6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9BC-036B-4DB4-AB41-3CB11E393E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925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EF68-1CD9-49E4-9455-AA4EFEA72F6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9BC-036B-4DB4-AB41-3CB11E393E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2427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EF68-1CD9-49E4-9455-AA4EFEA72F6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9BC-036B-4DB4-AB41-3CB11E393E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6582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EF68-1CD9-49E4-9455-AA4EFEA72F6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9BC-036B-4DB4-AB41-3CB11E393E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2718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EF68-1CD9-49E4-9455-AA4EFEA72F6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9BC-036B-4DB4-AB41-3CB11E393E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251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EF68-1CD9-49E4-9455-AA4EFEA72F6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9BC-036B-4DB4-AB41-3CB11E393E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998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EF68-1CD9-49E4-9455-AA4EFEA72F6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9BC-036B-4DB4-AB41-3CB11E393E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6107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BEF68-1CD9-49E4-9455-AA4EFEA72F6C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49BC-036B-4DB4-AB41-3CB11E393E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3281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Plano De Fundo De Desenhos Animados, Paisagem, Nature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8" y="120646"/>
            <a:ext cx="8712000" cy="661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84" y="378904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Rebanho, PÃ¡ssaros, Animais, Pombos, Vo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0350"/>
            <a:ext cx="83581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0439" y="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75084" y="2706801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5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53766" y="6021288"/>
            <a:ext cx="7365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</a:t>
            </a:r>
            <a:r>
              <a:rPr lang="pt-BR" sz="32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AVENTURADOS  OS  AFLITOS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0281" y="3429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 A  MELANCOLIA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PROVAS  VOLUNTÁRIAS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PROVAS  DO  PRÓXIMO</a:t>
            </a:r>
          </a:p>
        </p:txBody>
      </p:sp>
      <p:pic>
        <p:nvPicPr>
          <p:cNvPr id="10" name="Picture 2" descr="OraÃ§Ã£o, Rezar, Igreja, Cristianis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81" y="4365104"/>
            <a:ext cx="1260000" cy="126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6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riança, Triste, Solidão, Animal, Parede, Anima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214314"/>
            <a:ext cx="8064000" cy="6390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4367" y="501317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QUE,  ÀS  VEZES,  SEM  MOTIVO  APARENTE,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VAGA  TRISTEZA  SE  APODERA  DOS  NOSSOS  CORAÇÕES?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83768" y="44624"/>
            <a:ext cx="4262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MELANCOLIA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27424" y="6301037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François  de  </a:t>
            </a:r>
            <a:r>
              <a:rPr lang="pt-BR" b="1" dirty="0" err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Genève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  Bordéus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8946" y="5013175"/>
            <a:ext cx="8486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NOSSO  ESPÍRITO,  ASPIRANDO  À  FELICIDADE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À  LIBERDADE,  MAS   PRESO  AO  CORPO,  EM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VÃO  TENTA  SAIR  DELE. 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72067" y="5197840"/>
            <a:ext cx="8486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NÃO  CONSEGUE,  CAI  NO  DESÂNIMO  E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TRISTEZA.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9230052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lustração, Bom, Diversão, Esboço, Criança, Sorri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1" y="214313"/>
            <a:ext cx="9144000" cy="6453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732085" y="0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MELANCOLIA 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91243" y="1700808"/>
            <a:ext cx="2752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AGIR:</a:t>
            </a:r>
            <a:endParaRPr lang="pt-BR" sz="2800" b="1" dirty="0">
              <a:solidFill>
                <a:srgbClr val="00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07251" y="6459022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François  de  </a:t>
            </a:r>
            <a:r>
              <a:rPr lang="pt-BR" b="1" dirty="0" err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Genève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  Bordéus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9531" y="566237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FORTE  E  CORAJOSO  DIANTE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TRIBULAÇÕES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467544" y="584704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RESISTIR  COM  ENERGIA  A  ESSAS  SENSAÇÕES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467544" y="584704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CUMPRIR  A  MISSÃO  QUE  DEUS  NOS  CONFIOU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0278010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ebê, Infância, Crianças, Criança Pequena, Est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7056000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uidados Médicos, Médicos, Adesivo, Mulher, Hom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85618"/>
            <a:ext cx="6480000" cy="648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54488" y="0"/>
            <a:ext cx="5603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PROVAS  VOLUNTÁRIAS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3909" y="584775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PERMITIDO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ABRANDAR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AS  PRÓPRIAS  PROVAS?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03648" y="1346865"/>
            <a:ext cx="1324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03462" y="6093296"/>
            <a:ext cx="593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EXEMPLO:  VIVER  NO  INSULAMENTO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5967468" y="1532572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</a:t>
            </a:r>
            <a:endParaRPr lang="pt-BR" sz="4000" dirty="0">
              <a:solidFill>
                <a:srgbClr val="00FF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611886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EXEMPLO:  DOENTE  BUSCAR  O  MÉDICO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0278010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051720" y="0"/>
            <a:ext cx="5399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PROVAS  DO  PRÓXIMO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584775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 DO  PRÓXIMO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792" y="5298322"/>
            <a:ext cx="464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PASSAR  FRIO  E  FOME  PARA  AGASALHAR  E  ALIMENTAR  OS  OUTROS.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580112" y="584775"/>
            <a:ext cx="2836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 PRÓPRIO</a:t>
            </a:r>
          </a:p>
        </p:txBody>
      </p:sp>
      <p:sp>
        <p:nvSpPr>
          <p:cNvPr id="6" name="Retângulo 5"/>
          <p:cNvSpPr/>
          <p:nvPr/>
        </p:nvSpPr>
        <p:spPr>
          <a:xfrm>
            <a:off x="6228184" y="5667653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EGOÍSMO</a:t>
            </a:r>
          </a:p>
        </p:txBody>
      </p:sp>
      <p:pic>
        <p:nvPicPr>
          <p:cNvPr id="3074" name="Picture 2" descr="Desenho Animado, Smiley, Pergu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0" y="1501169"/>
            <a:ext cx="4536000" cy="3374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idade, Ajuda, Pobre, Triste, Pesso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8" y="1412769"/>
            <a:ext cx="3528000" cy="3657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78010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iferentes Nacionalidades, Crianças, Humanos, Glo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24"/>
            <a:ext cx="9144000" cy="676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038276" y="0"/>
            <a:ext cx="3067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9609" y="628330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Bernardino,  Espírito  Protetor  –  Bordéus,  1863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5496" y="112474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ESTAIS  NA  TERRA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EXPIAR;  MAS,  TODOS,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DEVEIS  ESFORÇAR-VOS  POR  ABRANDAR  A  EXPIAÇÃO  DOS  SEMELHANTES,  DE  ACORDO  COM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LEI  DE  AMOR  E  CARIDADE.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0278010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479632" y="116632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9609" y="628330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87524" y="436861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239514" y="85853"/>
            <a:ext cx="6664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pic>
        <p:nvPicPr>
          <p:cNvPr id="8" name="Picture 10" descr="http://3.bp.blogspot.com/-wjPPwJlIyZA/UFfN0tVXY_I/AAAAAAAACWU/WyNXfhz0IQw/s1600/ATIVIDADE--ATIVIDADE-DOS-ESP%C3%8DRI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14" t="9650" r="4462" b="51755"/>
          <a:stretch>
            <a:fillRect/>
          </a:stretch>
        </p:blipFill>
        <p:spPr bwMode="auto">
          <a:xfrm>
            <a:off x="123825" y="928688"/>
            <a:ext cx="8948738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9512" y="17340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9512" y="25649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2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3100" y="32067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3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41571" y="396850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4</a:t>
            </a:r>
            <a:endParaRPr lang="pt-BR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1571" y="48401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5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41571" y="584416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6</a:t>
            </a:r>
            <a:endParaRPr lang="pt-BR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976788" y="170330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</a:t>
            </a:r>
            <a:endParaRPr lang="pt-BR" sz="2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976788" y="2636912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B</a:t>
            </a:r>
            <a:endParaRPr lang="pt-BR" sz="2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984802" y="334041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</a:t>
            </a:r>
            <a:endParaRPr lang="pt-BR" sz="20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016714" y="4027059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D</a:t>
            </a:r>
            <a:endParaRPr lang="pt-BR" sz="20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992647" y="4805113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E</a:t>
            </a:r>
            <a:endParaRPr lang="pt-BR" sz="20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045059" y="5733256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F</a:t>
            </a:r>
            <a:endParaRPr lang="pt-BR" sz="2000" b="1" dirty="0"/>
          </a:p>
        </p:txBody>
      </p:sp>
      <p:cxnSp>
        <p:nvCxnSpPr>
          <p:cNvPr id="21" name="Conector de seta reta 20"/>
          <p:cNvCxnSpPr/>
          <p:nvPr/>
        </p:nvCxnSpPr>
        <p:spPr>
          <a:xfrm>
            <a:off x="2699792" y="1918751"/>
            <a:ext cx="2276996" cy="41254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endCxn id="18" idx="1"/>
          </p:cNvCxnSpPr>
          <p:nvPr/>
        </p:nvCxnSpPr>
        <p:spPr>
          <a:xfrm>
            <a:off x="2699792" y="2636912"/>
            <a:ext cx="2292855" cy="23682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endCxn id="16" idx="1"/>
          </p:cNvCxnSpPr>
          <p:nvPr/>
        </p:nvCxnSpPr>
        <p:spPr>
          <a:xfrm>
            <a:off x="2699792" y="3429000"/>
            <a:ext cx="2285010" cy="11147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V="1">
            <a:off x="2699792" y="1903362"/>
            <a:ext cx="2276996" cy="22651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Conector de seta reta 2051"/>
          <p:cNvCxnSpPr/>
          <p:nvPr/>
        </p:nvCxnSpPr>
        <p:spPr>
          <a:xfrm flipV="1">
            <a:off x="2699792" y="4227114"/>
            <a:ext cx="2276996" cy="8130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Conector de seta reta 2054"/>
          <p:cNvCxnSpPr/>
          <p:nvPr/>
        </p:nvCxnSpPr>
        <p:spPr>
          <a:xfrm flipV="1">
            <a:off x="2699792" y="2764959"/>
            <a:ext cx="2276996" cy="32792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871816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211</Words>
  <Application>Microsoft Office PowerPoint</Application>
  <PresentationFormat>Apresentação no Ecrã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16</cp:revision>
  <dcterms:created xsi:type="dcterms:W3CDTF">2018-02-09T19:22:13Z</dcterms:created>
  <dcterms:modified xsi:type="dcterms:W3CDTF">2019-03-06T13:29:52Z</dcterms:modified>
</cp:coreProperties>
</file>