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8" r:id="rId3"/>
    <p:sldId id="259" r:id="rId4"/>
    <p:sldId id="260" r:id="rId5"/>
    <p:sldId id="262" r:id="rId6"/>
    <p:sldId id="261" r:id="rId7"/>
    <p:sldId id="263" r:id="rId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742-80DC-4C7E-B1A3-A3BAC48DAF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4C8-178C-4432-8E85-1D9BBD4262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09599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742-80DC-4C7E-B1A3-A3BAC48DAF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4C8-178C-4432-8E85-1D9BBD4262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865861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742-80DC-4C7E-B1A3-A3BAC48DAF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4C8-178C-4432-8E85-1D9BBD4262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901389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742-80DC-4C7E-B1A3-A3BAC48DAF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4C8-178C-4432-8E85-1D9BBD4262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460088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742-80DC-4C7E-B1A3-A3BAC48DAF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4C8-178C-4432-8E85-1D9BBD4262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570558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742-80DC-4C7E-B1A3-A3BAC48DAF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4C8-178C-4432-8E85-1D9BBD4262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780841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742-80DC-4C7E-B1A3-A3BAC48DAF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4C8-178C-4432-8E85-1D9BBD4262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713896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742-80DC-4C7E-B1A3-A3BAC48DAF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4C8-178C-4432-8E85-1D9BBD4262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934412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742-80DC-4C7E-B1A3-A3BAC48DAF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4C8-178C-4432-8E85-1D9BBD4262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46429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742-80DC-4C7E-B1A3-A3BAC48DAF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4C8-178C-4432-8E85-1D9BBD4262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021980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9B742-80DC-4C7E-B1A3-A3BAC48DAF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9E4C8-178C-4432-8E85-1D9BBD4262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2099840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9B742-80DC-4C7E-B1A3-A3BAC48DAFEF}" type="datetimeFigureOut">
              <a:rPr lang="pt-BR" smtClean="0"/>
              <a:pPr/>
              <a:t>06/03/2019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9E4C8-178C-4432-8E85-1D9BBD42620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1309921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Plano De Fundo De Desenhos Animados, Paisagem, Naturez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676000" cy="6589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" descr="C:\Users\Usuário\Downloads\bonequinh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16337"/>
            <a:ext cx="2166938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Rebanho, PÃ¡ssaros, Animais, Pombos, Voa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0350"/>
            <a:ext cx="8358187" cy="245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521068" y="0"/>
            <a:ext cx="81369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ESTUDO  METÓDICO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O  EVANGELHO  SEGUNDO  O  ESPIRITISMO</a:t>
            </a:r>
          </a:p>
        </p:txBody>
      </p:sp>
      <p:sp>
        <p:nvSpPr>
          <p:cNvPr id="3" name="Retângulo 2"/>
          <p:cNvSpPr/>
          <p:nvPr/>
        </p:nvSpPr>
        <p:spPr>
          <a:xfrm>
            <a:off x="5864915" y="2668987"/>
            <a:ext cx="28504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CAPÍTULO  5 </a:t>
            </a:r>
          </a:p>
        </p:txBody>
      </p:sp>
      <p:sp>
        <p:nvSpPr>
          <p:cNvPr id="4" name="Retângulo 3"/>
          <p:cNvSpPr/>
          <p:nvPr/>
        </p:nvSpPr>
        <p:spPr>
          <a:xfrm>
            <a:off x="853766" y="6021288"/>
            <a:ext cx="7365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BEM </a:t>
            </a:r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pt-BR" sz="32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AVENTURADOS  OS  AFLITOS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246739"/>
            <a:ext cx="62281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3.  BEM  E  MAL  SOFRER</a:t>
            </a:r>
          </a:p>
          <a:p>
            <a:pPr algn="ctr">
              <a:defRPr/>
            </a:pPr>
            <a:r>
              <a:rPr lang="pt-BR" sz="28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PERDA  DE  PESSOAS  AMADAS TORMENTOS  VOLUNTÁRIOS</a:t>
            </a:r>
          </a:p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OraÃ§Ã£o, Rezar, Igreja, Cristianism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0668" y="4293096"/>
            <a:ext cx="1260000" cy="126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771649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8" dur="30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50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31" dur="3000" tmFilter="0, 0; .2, .5; .8, .5; 1, 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1500" autoRev="1" fill="hold"/>
                                        <p:tgtEl>
                                          <p:spTgt spid="102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3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4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Star, Advento, Crianças, Alegria, Cheers, Entusiasmo"/>
          <p:cNvPicPr>
            <a:picLocks noChangeAspect="1" noChangeArrowheads="1"/>
          </p:cNvPicPr>
          <p:nvPr/>
        </p:nvPicPr>
        <p:blipFill>
          <a:blip r:embed="rId3" cstate="print">
            <a:lum bright="27000" contrast="-17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21" y="516295"/>
            <a:ext cx="8280000" cy="6210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risto Feliz Ano Novo Jesus Ano Novo Anti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80928"/>
            <a:ext cx="1619250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12"/>
          <p:cNvSpPr/>
          <p:nvPr/>
        </p:nvSpPr>
        <p:spPr>
          <a:xfrm>
            <a:off x="428625" y="3632693"/>
            <a:ext cx="5000625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36504" y="44624"/>
            <a:ext cx="66709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SOBRE  AS  PALAVRAS  DO  CRISTO: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288721" y="62373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1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MENSAGEM  DE  LACORDAIRE</a:t>
            </a:r>
          </a:p>
          <a:p>
            <a:pPr algn="ctr"/>
            <a:r>
              <a:rPr lang="pt-BR" sz="1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Havre  -  1863</a:t>
            </a:r>
            <a:endParaRPr lang="pt-BR" sz="1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51520" y="559066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“BEM-AVENTURADOS   OS  AFLITOS,  O  REINO  DOS  CÉUS  LHES  PERTENCE.”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428625" y="1570180"/>
            <a:ext cx="86409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NÃO  SE  REFERIA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-  A  TODOS  OS  QUE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SOFREM,  MAS  AOS  QUE  SOFREM  BEM.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54241" y="1385515"/>
            <a:ext cx="86409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rgbClr val="FFFF00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REFERIA-SE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-  ÀQUELES  QUE,  DIANTE  DA  DOR,  PROVAM  SUA  FÉ,  SUA  PERSEVERANÇA  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SUA  </a:t>
            </a:r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SUBMISSÃO</a:t>
            </a:r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À  VONTADE  DE  DEUS.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2198203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5" grpId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rianças, Web, Banner, Criança, Clip Ar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47626"/>
            <a:ext cx="8208912" cy="3424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riança, Menino, Vintage, Feli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250" y="2615780"/>
            <a:ext cx="2196000" cy="23702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Menino, Desenhos Animados, Crianç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738" y="2615780"/>
            <a:ext cx="1188000" cy="2376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esenhos Animado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708920"/>
            <a:ext cx="1404000" cy="21897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12"/>
          <p:cNvSpPr/>
          <p:nvPr/>
        </p:nvSpPr>
        <p:spPr>
          <a:xfrm>
            <a:off x="428625" y="3632693"/>
            <a:ext cx="5000625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747861" y="0"/>
            <a:ext cx="56482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PERANTE  O  SOFRIMENTO</a:t>
            </a:r>
            <a:endParaRPr lang="pt-BR" sz="32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707381" y="6381328"/>
            <a:ext cx="16693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1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LACORDAIRE</a:t>
            </a:r>
            <a:endParaRPr lang="pt-BR" sz="1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479393" y="580207"/>
            <a:ext cx="21852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DOMINE:</a:t>
            </a:r>
            <a:endParaRPr lang="pt-BR" sz="36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3322498" y="1267903"/>
            <a:ext cx="2578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IMPACIÊNCIA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678141" y="1226538"/>
            <a:ext cx="18660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CÓLERA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3356642" y="1231628"/>
            <a:ext cx="25090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  DESESPERO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27181" y="5172221"/>
            <a:ext cx="86297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AQUELES  QUE  SABEM  SOFRER,  TERÃO  CENTUPLICADA  A  ALEGRIA  QUE  LHES  FALTA  NA  TERRA.</a:t>
            </a:r>
            <a:endParaRPr lang="pt-BR" sz="2400" b="1" dirty="0">
              <a:solidFill>
                <a:schemeClr val="bg1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50878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Luto, Obituário, Coração, Morrer, Morte, Morto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144000" cy="573678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nina, Acho Que, Feminino, Expressã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325966"/>
            <a:ext cx="2133600" cy="3238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12"/>
          <p:cNvSpPr/>
          <p:nvPr/>
        </p:nvSpPr>
        <p:spPr>
          <a:xfrm>
            <a:off x="2185882" y="5919662"/>
            <a:ext cx="50006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  INTERESSES  ESPIRITUAIS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47564" y="44624"/>
            <a:ext cx="78488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DIANTE  DA  PERDA  DE  PESSOAS  AMADAS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12493" y="997600"/>
            <a:ext cx="27190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FFFF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CONSIDERAR:</a:t>
            </a:r>
            <a:endParaRPr lang="pt-BR" sz="2800" b="1" dirty="0">
              <a:solidFill>
                <a:srgbClr val="00FFFF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273022" y="6381328"/>
            <a:ext cx="259795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SANSON,  PARIS  -  1863</a:t>
            </a:r>
            <a:endParaRPr lang="pt-BR" sz="1600" dirty="0"/>
          </a:p>
        </p:txBody>
      </p:sp>
      <p:sp>
        <p:nvSpPr>
          <p:cNvPr id="5" name="Retângulo 4"/>
          <p:cNvSpPr/>
          <p:nvPr/>
        </p:nvSpPr>
        <p:spPr>
          <a:xfrm>
            <a:off x="2944372" y="5919663"/>
            <a:ext cx="34836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RAZÕES  DIVINAS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1757540" y="5919663"/>
            <a:ext cx="58573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AS  ESPERANÇAS  DA  VIDA  FUTURA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09731" y="5908209"/>
            <a:ext cx="83529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  OBEDIÊNCIA  À  VONTADE  DE  DEUS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65715" y="5553270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DEUS  NADA  FAZ  SEM  UM  FIM  INTELIGENTE,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  TUDO  TEM  SUA  RAZÃO  DE  SER.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50878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2" grpId="0"/>
      <p:bldP spid="3" grpId="0"/>
      <p:bldP spid="3" grpId="1"/>
      <p:bldP spid="4" grpId="0"/>
      <p:bldP spid="5" grpId="0"/>
      <p:bldP spid="5" grpId="1"/>
      <p:bldP spid="6" grpId="0"/>
      <p:bldP spid="6" grpId="1"/>
      <p:bldP spid="7" grpId="0"/>
      <p:bldP spid="7" grpId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onsultoria, Saúde Mental, Saúde, Mental, Terap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02" y="476671"/>
            <a:ext cx="8640961" cy="62739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12"/>
          <p:cNvSpPr/>
          <p:nvPr/>
        </p:nvSpPr>
        <p:spPr>
          <a:xfrm>
            <a:off x="428625" y="3632693"/>
            <a:ext cx="5000625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238170" y="4489"/>
            <a:ext cx="66676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OS  TORMENTOS  VOLUNTÁRIOS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342372" y="6444563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err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Fénelon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-  </a:t>
            </a:r>
            <a:r>
              <a:rPr lang="pt-BR" b="1" dirty="0" err="1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Lião</a:t>
            </a:r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1860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353219" y="5271706"/>
            <a:ext cx="8496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ALÉM  DAS  VICISSITUDES  INEVITÁVEIS,  O  HOMEM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CRIA  PARA  SI  TORMENTOS  QUE  ELE  PODERIA  EVITAR.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780756" y="527709"/>
            <a:ext cx="15824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CAUSA:</a:t>
            </a:r>
            <a:endParaRPr lang="pt-BR" sz="2800" dirty="0"/>
          </a:p>
        </p:txBody>
      </p:sp>
      <p:sp>
        <p:nvSpPr>
          <p:cNvPr id="7" name="Retângulo 6"/>
          <p:cNvSpPr/>
          <p:nvPr/>
        </p:nvSpPr>
        <p:spPr>
          <a:xfrm>
            <a:off x="390922" y="1050929"/>
            <a:ext cx="84215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COLOCAR  OS  PRAZERES  MATERIAIS  ACIMA  DOS  PRAZERES  DA  ALMA.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50878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rianças, Provérbio, Três, Macacos, Gandhi, Ouvi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98" y="1475235"/>
            <a:ext cx="8712000" cy="5299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ângulo 12"/>
          <p:cNvSpPr/>
          <p:nvPr/>
        </p:nvSpPr>
        <p:spPr>
          <a:xfrm>
            <a:off x="428625" y="3632693"/>
            <a:ext cx="5000625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95535" y="54868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COMO  EVITAR  TORMENTOS  VOLUNTÁRIOS?</a:t>
            </a: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87524" y="5812691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TRABALHANDO  POR  SE  MELHORAR  </a:t>
            </a:r>
          </a:p>
          <a:p>
            <a:pPr algn="ctr"/>
            <a:r>
              <a:rPr lang="pt-BR" sz="24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MORALMENTE  E  INTELECTUALMENTE.</a:t>
            </a:r>
            <a:endParaRPr lang="pt-BR" sz="24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157188" y="-12764"/>
            <a:ext cx="282962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2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CONCLUSÃO</a:t>
            </a:r>
            <a:endParaRPr lang="pt-BR" sz="3200" dirty="0"/>
          </a:p>
        </p:txBody>
      </p:sp>
    </p:spTree>
    <p:extLst>
      <p:ext uri="{BB962C8B-B14F-4D97-AF65-F5344CB8AC3E}">
        <p14:creationId xmlns="" xmlns:p14="http://schemas.microsoft.com/office/powerpoint/2010/main" val="35450878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Minhas imagens\Montagens\Material para Scrytbook\Para Projeções e scripybook\Primary Days papers\RR_Primary Days Paper (15).jpg"/>
          <p:cNvPicPr>
            <a:picLocks noChangeAspect="1" noChangeArrowheads="1"/>
          </p:cNvPicPr>
          <p:nvPr/>
        </p:nvPicPr>
        <p:blipFill>
          <a:blip r:embed="rId2" cstate="print">
            <a:lum bright="66000" contrast="-42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tângulo 12"/>
          <p:cNvSpPr/>
          <p:nvPr/>
        </p:nvSpPr>
        <p:spPr>
          <a:xfrm>
            <a:off x="428625" y="3632693"/>
            <a:ext cx="5000625" cy="98488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pt-BR" sz="28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endParaRPr lang="pt-BR" sz="3000" b="1" dirty="0">
              <a:solidFill>
                <a:prstClr val="white"/>
              </a:solidFill>
              <a:effectLst>
                <a:glow rad="101600">
                  <a:srgbClr val="000000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39517" y="0"/>
            <a:ext cx="6664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PARA  A  GENTE  PENSAR...  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28625" y="1556792"/>
            <a:ext cx="237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026" name="Picture 2" descr="C:\Users\AlphaNet\Desktop\kids-42463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098" y="3616513"/>
            <a:ext cx="4932000" cy="3000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lphaNet\Desktop\kids- 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"/>
            <a:ext cx="5004000" cy="30441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Retângulo 4"/>
          <p:cNvSpPr/>
          <p:nvPr/>
        </p:nvSpPr>
        <p:spPr>
          <a:xfrm>
            <a:off x="5682229" y="1213100"/>
            <a:ext cx="277511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JOGO  DOS</a:t>
            </a:r>
          </a:p>
          <a:p>
            <a:r>
              <a:rPr lang="pt-BR" sz="3600" b="1" dirty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7  ERROS</a:t>
            </a:r>
            <a:endParaRPr lang="pt-BR" sz="3600" dirty="0"/>
          </a:p>
        </p:txBody>
      </p:sp>
      <p:sp>
        <p:nvSpPr>
          <p:cNvPr id="6" name="Retângulo 5"/>
          <p:cNvSpPr/>
          <p:nvPr/>
        </p:nvSpPr>
        <p:spPr>
          <a:xfrm>
            <a:off x="428073" y="4516747"/>
            <a:ext cx="349326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TEMOS  QUE  SABER  OUVIR,</a:t>
            </a:r>
          </a:p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ENXERGAR  E  FALAR  NA  </a:t>
            </a:r>
          </a:p>
          <a:p>
            <a:r>
              <a:rPr lang="pt-BR" b="1" dirty="0" smtClean="0">
                <a:solidFill>
                  <a:prstClr val="white"/>
                </a:solidFill>
                <a:effectLst>
                  <a:glow rad="101600">
                    <a:srgbClr val="000000"/>
                  </a:glow>
                </a:effectLst>
                <a:latin typeface="Arial" pitchFamily="34" charset="0"/>
                <a:cs typeface="Arial" pitchFamily="34" charset="0"/>
              </a:rPr>
              <a:t>          HORA  CERTA!</a:t>
            </a:r>
          </a:p>
          <a:p>
            <a:endParaRPr lang="pt-BR" dirty="0"/>
          </a:p>
        </p:txBody>
      </p:sp>
      <p:sp>
        <p:nvSpPr>
          <p:cNvPr id="7" name="Multiplicar 6"/>
          <p:cNvSpPr/>
          <p:nvPr/>
        </p:nvSpPr>
        <p:spPr>
          <a:xfrm>
            <a:off x="8457348" y="5313988"/>
            <a:ext cx="457200" cy="4572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Multiplicar 12"/>
          <p:cNvSpPr/>
          <p:nvPr/>
        </p:nvSpPr>
        <p:spPr>
          <a:xfrm>
            <a:off x="6012160" y="4850260"/>
            <a:ext cx="457200" cy="4572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Multiplicar 13"/>
          <p:cNvSpPr/>
          <p:nvPr/>
        </p:nvSpPr>
        <p:spPr>
          <a:xfrm>
            <a:off x="7675883" y="4288147"/>
            <a:ext cx="457200" cy="4572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Multiplicar 14"/>
          <p:cNvSpPr/>
          <p:nvPr/>
        </p:nvSpPr>
        <p:spPr>
          <a:xfrm>
            <a:off x="6405265" y="3830947"/>
            <a:ext cx="457200" cy="4572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Multiplicar 15"/>
          <p:cNvSpPr/>
          <p:nvPr/>
        </p:nvSpPr>
        <p:spPr>
          <a:xfrm>
            <a:off x="6012160" y="5931179"/>
            <a:ext cx="457200" cy="4572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Multiplicar 16"/>
          <p:cNvSpPr/>
          <p:nvPr/>
        </p:nvSpPr>
        <p:spPr>
          <a:xfrm>
            <a:off x="5200650" y="3896535"/>
            <a:ext cx="457200" cy="4572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Multiplicar 17"/>
          <p:cNvSpPr/>
          <p:nvPr/>
        </p:nvSpPr>
        <p:spPr>
          <a:xfrm>
            <a:off x="4199098" y="4802556"/>
            <a:ext cx="457200" cy="457200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354508783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243</Words>
  <Application>Microsoft Office PowerPoint</Application>
  <PresentationFormat>Apresentação no Ecrã (4:3)</PresentationFormat>
  <Paragraphs>56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8" baseType="lpstr">
      <vt:lpstr>Tema do Office</vt:lpstr>
      <vt:lpstr>Diapositivo 1</vt:lpstr>
      <vt:lpstr>Diapositivo 2</vt:lpstr>
      <vt:lpstr>Diapositivo 3</vt:lpstr>
      <vt:lpstr>Diapositivo 4</vt:lpstr>
      <vt:lpstr>Diapositivo 5</vt:lpstr>
      <vt:lpstr>Diapositivo 6</vt:lpstr>
      <vt:lpstr>Diapositivo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AlphaNet</dc:creator>
  <cp:lastModifiedBy>Nara</cp:lastModifiedBy>
  <cp:revision>20</cp:revision>
  <dcterms:created xsi:type="dcterms:W3CDTF">2018-02-19T19:18:13Z</dcterms:created>
  <dcterms:modified xsi:type="dcterms:W3CDTF">2019-03-06T13:26:54Z</dcterms:modified>
</cp:coreProperties>
</file>