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567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304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25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108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3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498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337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45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199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85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110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6651-61C2-4555-A06E-08B35C34E042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418F-5A3D-406B-AEA7-096482BF1E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35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Plano De Fundo De Desenhos Animados, Paisagem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47988"/>
            <a:ext cx="8640000" cy="656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087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banho, PÃ¡ssaros, Animais, Pombos, Vo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0350"/>
            <a:ext cx="83581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5" y="-17405"/>
            <a:ext cx="8319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92700" y="2564904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5480" y="5949280"/>
            <a:ext cx="736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AFLITOS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2000" y="3356992"/>
            <a:ext cx="5439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ESQUECIMENTO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PASSADO 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RESIGNAÇÃO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OraÃ§Ã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72" y="4221087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5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intage, Colagem, Arte, Mulher, Bela, Moda, Cou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93"/>
            <a:ext cx="9144000" cy="6145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phaNet\Desktop\moe-595961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11" y="2564904"/>
            <a:ext cx="2916000" cy="4002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5516" y="1757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ESQUECEMOS  DE  NOSSAS  VIDAS  PASSADAS 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77143" y="1628799"/>
            <a:ext cx="3488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RECORDAÇÕES  PODERIAM: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5812691"/>
            <a:ext cx="853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CRIAR  OBSTÁCULOS  AO  NOSSO  EQUILÍBRIO  E  PROGRESSO.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2555" y="59973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CAUSAR-NOS  HUMILHAÇÃO.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7524" y="596773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EXALTAR  O  NOSSO  ORGULHO.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596773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ENTRAVAR  O  NOSSO  LIVRE-ARBÍTRIO.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7062" y="596773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PERTURBAR  AS  RELAÇÕES  SOCIAIS.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603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uvens, Paisagem, Além, Céu, Raios, Majestic, Religi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44"/>
            <a:ext cx="9144000" cy="6075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no, Smiley, Cansado, Cama, Boa Noite, No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15" y="1268759"/>
            <a:ext cx="3996000" cy="3941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ra, Corpo, Alma, Luz, Espiritualismo, Ilustrati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08" y="-531440"/>
            <a:ext cx="3895725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5053" y="4462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AS  LEMBRANÇAS  RETORNAM: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4612363"/>
            <a:ext cx="227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MORTE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661" y="5074028"/>
            <a:ext cx="3747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ESPÍRITO  SE  LIBERTA  DO  CORPO  PELO  DESENCARNE.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54986" y="4843195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DURANTE  O  SONO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72066" y="5443359"/>
            <a:ext cx="4052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ELE  CONSEGUE  TER  UMA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RELATIVA.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871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eitura, Livro, Alunos, Estudo De, A Sala De Au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764704"/>
            <a:ext cx="6120000" cy="5902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532" y="1710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MEIOS  QUE  DEUS  NOS  CONCEDE  PARA  CORRIGIR  OS  ERROS  DE  VIDAS  PASSADAS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273249" y="610810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“VOZ  DA  CONSCIÊNCIA”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07604" y="610810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TENDÊNCIAS  INTUITIVAS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871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ianças, Clipart, Bonitinho, Projeto,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98" y="521678"/>
            <a:ext cx="6012000" cy="6122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lher, Deprimido, Mulher Deprimi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64" y="346908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7524" y="4462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MOTIVOS  DE  RESIGNAÇÃO  DIANTE  DOS  SOFRIMENTOS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29457" y="3448890"/>
            <a:ext cx="430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SOMOS  DEVEDORES  PERANTE  AS  LEIS  DIVINAS!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9727" y="3429000"/>
            <a:ext cx="4444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DORES  DESTE  MUNDO  SÃO  O  PAGAMENTO  DAS  FALTAS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PASSADAS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ATUAIS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871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rianças, Bonitinho, Clipart, Desenhos Anim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7844"/>
            <a:ext cx="7056784" cy="609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47667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ACEITAÇÃO  DO SOFRIMENTO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572" y="377183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SEREMOS  CONSOLADOS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7564" y="379325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DÍVIDAS  SÃO  REDUZIDAS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9712" y="361430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COLHEMOS  O  FRUTO  DO  APRENDIZADO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3548" y="3789040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TORNAMO-NOS  VENCEDORES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94262" y="18055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9405871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98718" y="21741"/>
            <a:ext cx="59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940798" y="568240"/>
            <a:ext cx="7237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 A  CRUZADINHA  E  APARECERÁ  A  MANEIRA  DE </a:t>
            </a: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COMO  PODEMOS  ENCARAR  O  SOFRIMENTO: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86372" y="1225689"/>
            <a:ext cx="479618" cy="53245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400" b="1" dirty="0" smtClean="0">
                <a:solidFill>
                  <a:srgbClr val="C00000"/>
                </a:solidFill>
              </a:rPr>
              <a:t>R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E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S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I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G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N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A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Ç</a:t>
            </a:r>
          </a:p>
          <a:p>
            <a:r>
              <a:rPr lang="pt-BR" sz="3400" b="1" dirty="0" smtClean="0">
                <a:solidFill>
                  <a:srgbClr val="C00000"/>
                </a:solidFill>
              </a:rPr>
              <a:t>Ã</a:t>
            </a:r>
          </a:p>
          <a:p>
            <a:r>
              <a:rPr lang="pt-BR" sz="34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27783" y="1225689"/>
            <a:ext cx="16375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EQUILÍB</a:t>
            </a:r>
            <a:endParaRPr lang="pt-BR" sz="3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27984" y="1225688"/>
            <a:ext cx="5966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IO</a:t>
            </a:r>
            <a:endParaRPr lang="pt-BR" sz="3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83182" y="1751338"/>
            <a:ext cx="14756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PROGR</a:t>
            </a:r>
            <a:endParaRPr lang="pt-BR" sz="3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47106" y="1751337"/>
            <a:ext cx="8931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SSO</a:t>
            </a:r>
            <a:endParaRPr lang="pt-BR" sz="3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3377" y="2235709"/>
            <a:ext cx="9941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CON</a:t>
            </a:r>
            <a:endParaRPr lang="pt-BR" sz="3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47106" y="2228776"/>
            <a:ext cx="16450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CIÊNCIA</a:t>
            </a:r>
            <a:endParaRPr lang="pt-BR" sz="3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06071" y="2746242"/>
            <a:ext cx="1127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HUM</a:t>
            </a:r>
            <a:endParaRPr lang="pt-BR" sz="3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328703" y="2746242"/>
            <a:ext cx="16884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LHAÇÃO</a:t>
            </a:r>
            <a:endParaRPr lang="pt-BR" sz="3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45382" y="3272403"/>
            <a:ext cx="724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OR</a:t>
            </a:r>
            <a:endParaRPr lang="pt-BR" sz="3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08107" y="3284020"/>
            <a:ext cx="1225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ULHO</a:t>
            </a:r>
            <a:endParaRPr lang="pt-BR" sz="3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37033" y="3789040"/>
            <a:ext cx="17171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LEMBRA</a:t>
            </a:r>
            <a:endParaRPr lang="pt-BR" sz="3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3789039"/>
            <a:ext cx="8867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ÇAS</a:t>
            </a:r>
            <a:endParaRPr lang="pt-BR" sz="3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782264" y="4307490"/>
            <a:ext cx="14622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LIBERD</a:t>
            </a:r>
            <a:endParaRPr lang="pt-BR" sz="3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08107" y="4307489"/>
            <a:ext cx="6655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DE</a:t>
            </a:r>
            <a:endParaRPr lang="pt-BR" sz="3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03267" y="4832523"/>
            <a:ext cx="12073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INTUI</a:t>
            </a:r>
            <a:endParaRPr lang="pt-BR" sz="3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408107" y="4832523"/>
            <a:ext cx="7381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ÃO</a:t>
            </a:r>
            <a:endParaRPr lang="pt-BR" sz="3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096452" y="5373216"/>
            <a:ext cx="1149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PERD</a:t>
            </a:r>
            <a:endParaRPr lang="pt-BR" sz="3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27984" y="5373216"/>
            <a:ext cx="4796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O</a:t>
            </a:r>
            <a:endParaRPr lang="pt-BR" sz="3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36106" y="5877270"/>
            <a:ext cx="3914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S</a:t>
            </a:r>
            <a:endParaRPr lang="pt-BR" sz="3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427984" y="5877271"/>
            <a:ext cx="2128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 smtClean="0"/>
              <a:t>FRIMENTO</a:t>
            </a:r>
            <a:endParaRPr lang="pt-BR" sz="3400" b="1" dirty="0"/>
          </a:p>
        </p:txBody>
      </p:sp>
      <p:pic>
        <p:nvPicPr>
          <p:cNvPr id="1028" name="Picture 4" descr="Sopro, Criança, Dandelions, Dispers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" y="3429000"/>
            <a:ext cx="31051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5871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202</Words>
  <Application>Microsoft Office PowerPoint</Application>
  <PresentationFormat>Apresentação no Ecrã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20</cp:revision>
  <dcterms:created xsi:type="dcterms:W3CDTF">2018-02-19T16:21:22Z</dcterms:created>
  <dcterms:modified xsi:type="dcterms:W3CDTF">2019-03-06T13:28:21Z</dcterms:modified>
</cp:coreProperties>
</file>