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811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5219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48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65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306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724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8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8885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65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31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6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F61E-644A-46E4-957D-5F6682565A2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2A7F-C6FA-410A-8C80-DB0F1A28F0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040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Plano De Fundo De Desenhos Animados, Paisagem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" y="149705"/>
            <a:ext cx="8676000" cy="65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6337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banho, PÃ¡ssaros, Animais, Pombos, Vo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0350"/>
            <a:ext cx="83581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2714" y="0"/>
            <a:ext cx="867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66900" y="2714625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1294" y="6021288"/>
            <a:ext cx="7478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AFLITOS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3332024"/>
            <a:ext cx="5324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JUSTIÇA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AFLIÇÕES,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CAUSAS  ANTERIORES  E  ATUAIS  DAS  AFLIÇÕES</a:t>
            </a:r>
          </a:p>
        </p:txBody>
      </p:sp>
      <p:pic>
        <p:nvPicPr>
          <p:cNvPr id="1026" name="Picture 2" descr="OraÃ§Ã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2" y="4221087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78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esus, Cristo, Jesus E A Criança, Jesus Cristo, Crianç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44000" cy="6078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38054" y="21741"/>
            <a:ext cx="4467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CONSOLAÇÃO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8328" y="638132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5:4,  6  e  10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1259" y="5870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“BEM-AVENTURADOS  OS  QUE  CHORAM,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  QUE  SERÃO  CONSOLADOS.”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1259" y="44044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SÃO  OS  QUE  CHORAM  E  SERÃO  CONSOLADOS?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5096" y="5559490"/>
            <a:ext cx="850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SOFREM  COM  RESIGNAÇÃO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PACIÊNCIA.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1259" y="5208364"/>
            <a:ext cx="8616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AQUELES  QUE  SOFREM,  MAS  SE  REVOLTAM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DESESPERAM,  NÃO  TERÃO  O  CONSOLO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QUE  FALA  JESUS.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979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nfermeira, Deus O Abençoe, Drogas, De Enfer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99" y="485999"/>
            <a:ext cx="6372000" cy="637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0"/>
            <a:ext cx="8640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JUSTIÇA  DAS  AFLIÇÕES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1095" y="6381328"/>
            <a:ext cx="6141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O  Céu  e  o  Inferno -  1ª  Parte  -  Cap.  VII  -  Allan  Kardec)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95535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SOFREMOS ?</a:t>
            </a:r>
          </a:p>
          <a:p>
            <a:pPr algn="ctr">
              <a:lnSpc>
                <a:spcPct val="200000"/>
              </a:lnSpc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5919663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TODO  SOFRIMENTO  HÁ  UMA  CAUSA.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5243016"/>
            <a:ext cx="8640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A  JUSTIÇA  DIVINA  TODAS  AS  AÇÕES  </a:t>
            </a:r>
            <a:r>
              <a:rPr lang="pt-BR" sz="24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24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MÁS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RIGOROSAMENTE  CONSIDERADAS.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2313" y="5589240"/>
            <a:ext cx="8698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DIVINAS  DÃO  A  CADA  UM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SUAS  OBRAS.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7603" y="812053"/>
            <a:ext cx="8846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UNS  SOFREM  MAIS  DO  QUE  OUTROS?</a:t>
            </a:r>
          </a:p>
        </p:txBody>
      </p:sp>
    </p:spTree>
    <p:extLst>
      <p:ext uri="{BB962C8B-B14F-4D97-AF65-F5344CB8AC3E}">
        <p14:creationId xmlns="" xmlns:p14="http://schemas.microsoft.com/office/powerpoint/2010/main" val="36743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41189" y="44624"/>
            <a:ext cx="686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AFLIÇÕES  POR  CAUSAS  ATUAIS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85489" y="536555"/>
            <a:ext cx="2373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EXEMPLOS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58444" y="6180111"/>
            <a:ext cx="2630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IMPREVIDÊNCIA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86594" y="6180110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9697" y="6180112"/>
            <a:ext cx="165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AMBIÇÃO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308452" y="3063082"/>
            <a:ext cx="1810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PREGUIÇA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17056" y="306308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INVEJA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8691" y="3270167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VÍCIOS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Emoji Emoticon Ícone Sorriso Desenhos An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98165"/>
            <a:ext cx="3600000" cy="240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oji Emoticon Emoções Ícone Sorriso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8" y="893913"/>
            <a:ext cx="3600000" cy="240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oticon Emoji Amarela Rosto Sorris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708000" cy="247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iley, Emoticon, Dinheiro, Dóla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3990"/>
            <a:ext cx="2412000" cy="241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moji, Óculos, Avatar, Emo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21" y="3785990"/>
            <a:ext cx="2340000" cy="234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miley, Rosto, Sorrindo, Rindo, Ris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12" y="992310"/>
            <a:ext cx="2268000" cy="2203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43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Tristeza, Homem, Antigo, Pessoas, Gu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9264"/>
            <a:ext cx="1764000" cy="2842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deira De Rodas, Sessão, Cabelo Lo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2" y="3717032"/>
            <a:ext cx="1548000" cy="2414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guiçoso, Filho, Estudante, Home, Mã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0" y="926995"/>
            <a:ext cx="4212000" cy="233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ocupado Com, Entediado, Tris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968"/>
            <a:ext cx="2952000" cy="2447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4462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AFLIÇÕES  POR  CAUSAS  ANTERIORES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85489" y="620688"/>
            <a:ext cx="2373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EXEMPLOS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814" y="3068960"/>
            <a:ext cx="490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MORTE  DE  ENTES  QUERIDOS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74682" y="3768792"/>
            <a:ext cx="198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DOENÇAS  DE  NASCENÇA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44329" y="3207599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FOI  MAU  FILHO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07130" y="47918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EMPREGOU  MAL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 FORTUNA.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50531" y="3537960"/>
            <a:ext cx="3521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PODERÁ  SOFRER  COM  SEUS  FILHOS...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27888" y="5561774"/>
            <a:ext cx="3492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  SER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PRIVADO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NECESSÁRIO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532555" y="479183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 HOMEM  SOFRE  AQUILO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  FEZ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  OUTROS  SOFREREM.</a:t>
            </a:r>
          </a:p>
        </p:txBody>
      </p:sp>
    </p:spTree>
    <p:extLst>
      <p:ext uri="{BB962C8B-B14F-4D97-AF65-F5344CB8AC3E}">
        <p14:creationId xmlns="" xmlns:p14="http://schemas.microsoft.com/office/powerpoint/2010/main" val="36743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oração, Par, Amantes, Dia Dos Namorados, Amor, Relação"/>
          <p:cNvPicPr>
            <a:picLocks noChangeAspect="1" noChangeArrowheads="1"/>
          </p:cNvPicPr>
          <p:nvPr/>
        </p:nvPicPr>
        <p:blipFill>
          <a:blip r:embed="rId3" cstate="print">
            <a:lum bright="42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89874" y="637705"/>
            <a:ext cx="6164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DIANTE  DO  SOFRIMENTO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50740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MUITO  SOFRE  DEVE  RECONHECER  QUE  MUITO  TEM  A  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EXPIAR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APRENDER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E  QUE  DELE  DEPENDE,  PELA  RESIGNAÇÃO,  TORNAR  PROVEITOSO  O  SEU  SOFRIMENTO.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92080" y="-8626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6743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39517" y="116632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5193" y="5565706"/>
            <a:ext cx="1847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573324" y="592299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70272" y="47326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71600" y="4819218"/>
            <a:ext cx="170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PROVEITOSO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454740" y="5926526"/>
            <a:ext cx="171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SOFRIMENTO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02231" y="819034"/>
            <a:ext cx="7348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 A  FRASE  COM  AS  PALAVRAS  ABAIXO  E  VERÁS</a:t>
            </a:r>
            <a:b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O  QUE  TEMOS  QUE  FAZER  DIANTE  DO  SOFRIMENTO: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953717" y="593503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EXPIAR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574485" y="481011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APRENDER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12944" y="1628800"/>
            <a:ext cx="8851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AQUELE  QUE  MUITO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DEVE 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RECONHECER  QUE  MUITO  TEM  A                 E               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          E  QUE  DELE  DEPENDE,  PELA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                 TORNAR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           O  SEU                           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4651850" y="1654980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SOFRE</a:t>
            </a:r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6630877" y="2060848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EXPIAR</a:t>
            </a:r>
            <a:endParaRPr lang="pt-BR" sz="2800" dirty="0"/>
          </a:p>
        </p:txBody>
      </p:sp>
      <p:sp>
        <p:nvSpPr>
          <p:cNvPr id="17" name="Retângulo 16"/>
          <p:cNvSpPr/>
          <p:nvPr/>
        </p:nvSpPr>
        <p:spPr>
          <a:xfrm>
            <a:off x="323528" y="2490574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APRENDER,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420912" y="290578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RESIGNAÇÃO,</a:t>
            </a:r>
            <a:endParaRPr lang="pt-BR" sz="2800" dirty="0"/>
          </a:p>
        </p:txBody>
      </p:sp>
      <p:sp>
        <p:nvSpPr>
          <p:cNvPr id="19" name="Retângulo 18"/>
          <p:cNvSpPr/>
          <p:nvPr/>
        </p:nvSpPr>
        <p:spPr>
          <a:xfrm>
            <a:off x="5004048" y="2903940"/>
            <a:ext cx="2549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PROVEITOSO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4059404" y="3352349"/>
            <a:ext cx="2571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SOFRIMENTO</a:t>
            </a:r>
            <a:endParaRPr lang="pt-BR" sz="2800" dirty="0"/>
          </a:p>
        </p:txBody>
      </p:sp>
      <p:sp>
        <p:nvSpPr>
          <p:cNvPr id="3" name="Nuvem 2"/>
          <p:cNvSpPr/>
          <p:nvPr/>
        </p:nvSpPr>
        <p:spPr>
          <a:xfrm>
            <a:off x="755574" y="4643482"/>
            <a:ext cx="2016225" cy="91440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Nuvem 20"/>
          <p:cNvSpPr/>
          <p:nvPr/>
        </p:nvSpPr>
        <p:spPr>
          <a:xfrm>
            <a:off x="6310232" y="5767540"/>
            <a:ext cx="1447399" cy="72191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Nuvem 21"/>
          <p:cNvSpPr/>
          <p:nvPr/>
        </p:nvSpPr>
        <p:spPr>
          <a:xfrm>
            <a:off x="755574" y="5758749"/>
            <a:ext cx="1440162" cy="72191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Nuvem 22"/>
          <p:cNvSpPr/>
          <p:nvPr/>
        </p:nvSpPr>
        <p:spPr>
          <a:xfrm>
            <a:off x="3411377" y="4643482"/>
            <a:ext cx="1806108" cy="746488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Nuvem 23"/>
          <p:cNvSpPr/>
          <p:nvPr/>
        </p:nvSpPr>
        <p:spPr>
          <a:xfrm>
            <a:off x="3273190" y="5662504"/>
            <a:ext cx="2016225" cy="91440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Nuvem 24"/>
          <p:cNvSpPr/>
          <p:nvPr/>
        </p:nvSpPr>
        <p:spPr>
          <a:xfrm>
            <a:off x="6035756" y="4537580"/>
            <a:ext cx="2016225" cy="91440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43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288</Words>
  <Application>Microsoft Office PowerPoint</Application>
  <PresentationFormat>Apresentação no Ecrã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29</cp:revision>
  <dcterms:created xsi:type="dcterms:W3CDTF">2018-02-14T20:38:27Z</dcterms:created>
  <dcterms:modified xsi:type="dcterms:W3CDTF">2019-03-06T13:23:46Z</dcterms:modified>
</cp:coreProperties>
</file>