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9"/>
  </p:notesMasterIdLst>
  <p:sldIdLst>
    <p:sldId id="289" r:id="rId3"/>
    <p:sldId id="284" r:id="rId4"/>
    <p:sldId id="278" r:id="rId5"/>
    <p:sldId id="287" r:id="rId6"/>
    <p:sldId id="288" r:id="rId7"/>
    <p:sldId id="269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871C6-743F-46D5-AE59-0986765DCB92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20DB1-BEBA-4D9E-8CFB-FFBED1837E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57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8915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034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034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864CF4-AF8D-4695-9C56-E95989B5A858}" type="datetimeFigureOut">
              <a:rPr lang="pt-BR" smtClean="0">
                <a:solidFill>
                  <a:srgbClr val="575F6D"/>
                </a:solidFill>
              </a:rPr>
              <a:pPr/>
              <a:t>01/09/2018</a:t>
            </a:fld>
            <a:endParaRPr lang="pt-BR">
              <a:solidFill>
                <a:srgbClr val="575F6D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>
              <a:solidFill>
                <a:srgbClr val="575F6D"/>
              </a:solidFill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041FB5-9901-409E-A2F4-3022BE0D0A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92204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864CF4-AF8D-4695-9C56-E95989B5A858}" type="datetimeFigureOut">
              <a:rPr lang="pt-BR" smtClean="0">
                <a:solidFill>
                  <a:srgbClr val="575F6D"/>
                </a:solidFill>
              </a:rPr>
              <a:pPr/>
              <a:t>01/09/2018</a:t>
            </a:fld>
            <a:endParaRPr lang="pt-BR">
              <a:solidFill>
                <a:srgbClr val="575F6D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041FB5-9901-409E-A2F4-3022BE0D0A6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401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864CF4-AF8D-4695-9C56-E95989B5A858}" type="datetimeFigureOut">
              <a:rPr lang="pt-BR" smtClean="0">
                <a:solidFill>
                  <a:srgbClr val="FFF39D"/>
                </a:solidFill>
              </a:rPr>
              <a:pPr/>
              <a:t>01/09/2018</a:t>
            </a:fld>
            <a:endParaRPr lang="pt-BR">
              <a:solidFill>
                <a:srgbClr val="FFF39D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>
              <a:solidFill>
                <a:srgbClr val="FFF39D"/>
              </a:solidFill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041FB5-9901-409E-A2F4-3022BE0D0A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6016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4CF4-AF8D-4695-9C56-E95989B5A858}" type="datetimeFigureOut">
              <a:rPr lang="pt-BR" smtClean="0">
                <a:solidFill>
                  <a:srgbClr val="575F6D"/>
                </a:solidFill>
              </a:rPr>
              <a:pPr/>
              <a:t>01/09/2018</a:t>
            </a:fld>
            <a:endParaRPr lang="pt-BR">
              <a:solidFill>
                <a:srgbClr val="575F6D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575F6D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1FB5-9901-409E-A2F4-3022BE0D0A6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7906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4CF4-AF8D-4695-9C56-E95989B5A858}" type="datetimeFigureOut">
              <a:rPr lang="pt-BR" smtClean="0">
                <a:solidFill>
                  <a:srgbClr val="575F6D"/>
                </a:solidFill>
              </a:rPr>
              <a:pPr/>
              <a:t>01/09/2018</a:t>
            </a:fld>
            <a:endParaRPr lang="pt-BR">
              <a:solidFill>
                <a:srgbClr val="575F6D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575F6D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1FB5-9901-409E-A2F4-3022BE0D0A6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223244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864CF4-AF8D-4695-9C56-E95989B5A858}" type="datetimeFigureOut">
              <a:rPr lang="pt-BR" smtClean="0">
                <a:solidFill>
                  <a:srgbClr val="575F6D"/>
                </a:solidFill>
              </a:rPr>
              <a:pPr/>
              <a:t>01/09/2018</a:t>
            </a:fld>
            <a:endParaRPr lang="pt-BR">
              <a:solidFill>
                <a:srgbClr val="575F6D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041FB5-9901-409E-A2F4-3022BE0D0A6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872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4CF4-AF8D-4695-9C56-E95989B5A858}" type="datetimeFigureOut">
              <a:rPr lang="pt-BR" smtClean="0">
                <a:solidFill>
                  <a:srgbClr val="575F6D"/>
                </a:solidFill>
              </a:rPr>
              <a:pPr/>
              <a:t>01/09/2018</a:t>
            </a:fld>
            <a:endParaRPr lang="pt-BR">
              <a:solidFill>
                <a:srgbClr val="575F6D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575F6D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1FB5-9901-409E-A2F4-3022BE0D0A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0403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864CF4-AF8D-4695-9C56-E95989B5A858}" type="datetimeFigureOut">
              <a:rPr lang="pt-BR" smtClean="0">
                <a:solidFill>
                  <a:srgbClr val="575F6D"/>
                </a:solidFill>
              </a:rPr>
              <a:pPr/>
              <a:t>01/09/2018</a:t>
            </a:fld>
            <a:endParaRPr lang="pt-BR">
              <a:solidFill>
                <a:srgbClr val="575F6D"/>
              </a:solidFill>
            </a:endParaRPr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041FB5-9901-409E-A2F4-3022BE0D0A6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936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864CF4-AF8D-4695-9C56-E95989B5A858}" type="datetimeFigureOut">
              <a:rPr lang="pt-BR" smtClean="0">
                <a:solidFill>
                  <a:srgbClr val="575F6D"/>
                </a:solidFill>
              </a:rPr>
              <a:pPr/>
              <a:t>01/09/2018</a:t>
            </a:fld>
            <a:endParaRPr lang="pt-BR">
              <a:solidFill>
                <a:srgbClr val="575F6D"/>
              </a:solidFill>
            </a:endParaRP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041FB5-9901-409E-A2F4-3022BE0D0A6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476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4CF4-AF8D-4695-9C56-E95989B5A858}" type="datetimeFigureOut">
              <a:rPr lang="pt-BR" smtClean="0">
                <a:solidFill>
                  <a:srgbClr val="575F6D"/>
                </a:solidFill>
              </a:rPr>
              <a:pPr/>
              <a:t>01/09/2018</a:t>
            </a:fld>
            <a:endParaRPr lang="pt-BR">
              <a:solidFill>
                <a:srgbClr val="575F6D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575F6D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1FB5-9901-409E-A2F4-3022BE0D0A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02814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4CF4-AF8D-4695-9C56-E95989B5A858}" type="datetimeFigureOut">
              <a:rPr lang="pt-BR" smtClean="0">
                <a:solidFill>
                  <a:srgbClr val="575F6D"/>
                </a:solidFill>
              </a:rPr>
              <a:pPr/>
              <a:t>01/09/2018</a:t>
            </a:fld>
            <a:endParaRPr lang="pt-BR">
              <a:solidFill>
                <a:srgbClr val="575F6D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575F6D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1FB5-9901-409E-A2F4-3022BE0D0A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6958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864CF4-AF8D-4695-9C56-E95989B5A858}" type="datetimeFigureOut">
              <a:rPr lang="pt-BR" smtClean="0">
                <a:solidFill>
                  <a:srgbClr val="575F6D"/>
                </a:solidFill>
              </a:rPr>
              <a:pPr/>
              <a:t>01/09/2018</a:t>
            </a:fld>
            <a:endParaRPr lang="pt-BR">
              <a:solidFill>
                <a:srgbClr val="575F6D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575F6D"/>
              </a:solidFill>
            </a:endParaRPr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041FB5-9901-409E-A2F4-3022BE0D0A6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068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3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21506" name="Picture 4" descr="Desenhos Animados, Hill, Ãrvore, Medieval, Prado, F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376" y="152262"/>
            <a:ext cx="8748000" cy="655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1375">
            <a:off x="5895975" y="3078163"/>
            <a:ext cx="9001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069668">
            <a:off x="1252538" y="2095500"/>
            <a:ext cx="90011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1375">
            <a:off x="998174" y="4961225"/>
            <a:ext cx="9001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04329">
            <a:off x="7507287" y="3357563"/>
            <a:ext cx="9001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" descr="C:\Users\Usuário\Downloads\bonequinh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2384" y="3809122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98000" y="0"/>
            <a:ext cx="874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972384" y="1324292"/>
            <a:ext cx="2800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4</a:t>
            </a: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tângulo 6"/>
          <p:cNvSpPr/>
          <p:nvPr/>
        </p:nvSpPr>
        <p:spPr>
          <a:xfrm>
            <a:off x="198000" y="5780798"/>
            <a:ext cx="8575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NINGUÉM  PODE  VER  O  REINO  DE  DEUS  SE  NÃO  NASCER  DE  NOVO</a:t>
            </a:r>
          </a:p>
        </p:txBody>
      </p:sp>
      <p:sp>
        <p:nvSpPr>
          <p:cNvPr id="9" name="Retângulo 8"/>
          <p:cNvSpPr/>
          <p:nvPr/>
        </p:nvSpPr>
        <p:spPr>
          <a:xfrm>
            <a:off x="1572089" y="3663021"/>
            <a:ext cx="39800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NECESSIDADE  DA </a:t>
            </a:r>
            <a:endParaRPr lang="pt-BR" sz="2800" b="1" dirty="0" smtClean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ENCARNAÇÃO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200519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9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espiritoimortal.com.br/wp-content/uploads/2012/09/crian%C3%A7as-feliz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98" t="5191" r="2561" b="19533"/>
          <a:stretch>
            <a:fillRect/>
          </a:stretch>
        </p:blipFill>
        <p:spPr bwMode="auto">
          <a:xfrm>
            <a:off x="714348" y="857232"/>
            <a:ext cx="7358114" cy="4545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22681" y="5373216"/>
            <a:ext cx="8221727" cy="158417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t-BR" sz="2700" b="1" cap="small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pt-BR" sz="31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PASSAGEM DOS ESPÍRITOS PELA </a:t>
            </a:r>
            <a:r>
              <a:rPr lang="pt-BR" sz="3100" b="1" dirty="0" smtClean="0">
                <a:solidFill>
                  <a:srgbClr val="00B0F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CORPORAL</a:t>
            </a:r>
            <a:r>
              <a:rPr lang="pt-BR" sz="31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100" b="1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NECESSÁRIA PARA QUE ELES POSSAM CUMPRIR, OS DESÍGNIOS DEUS.</a:t>
            </a:r>
            <a:endParaRPr lang="pt-BR" sz="3100" b="1" dirty="0">
              <a:solidFill>
                <a:schemeClr val="bg2">
                  <a:lumMod val="90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0714" y="116633"/>
            <a:ext cx="8509758" cy="79208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952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Necessidade da Encarnação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500694" y="1214422"/>
            <a:ext cx="23296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t-BR" sz="3000" b="1" cap="small" dirty="0" smtClean="0">
                <a:solidFill>
                  <a:schemeClr val="bg2">
                    <a:lumMod val="9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aluno</a:t>
            </a:r>
            <a:endParaRPr lang="pt-BR" b="1" cap="small" dirty="0">
              <a:solidFill>
                <a:schemeClr val="bg2">
                  <a:lumMod val="90000"/>
                </a:schemeClr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48582" y="1196752"/>
            <a:ext cx="24432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t-BR" sz="3000" b="1" cap="small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aprendizado</a:t>
            </a:r>
          </a:p>
        </p:txBody>
      </p:sp>
    </p:spTree>
    <p:extLst>
      <p:ext uri="{BB962C8B-B14F-4D97-AF65-F5344CB8AC3E}">
        <p14:creationId xmlns:p14="http://schemas.microsoft.com/office/powerpoint/2010/main" xmlns="" val="18119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olouabufrgspsicotic.pbworks.com/f/ceu_estrela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3637"/>
            <a:ext cx="8797631" cy="6035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ssoas, CrianÃ§as, Grupo, Comunidade, Diversida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545" y="934511"/>
            <a:ext cx="4229895" cy="477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Ã£e, MamÃ£e, Gravidez, GrÃ¡vida, Filha, CrianÃ§a, Meni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058" y="934512"/>
            <a:ext cx="3744000" cy="477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403178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593812" y="2695"/>
            <a:ext cx="7938628" cy="126188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REENCARNAÇÃO  COMO</a:t>
            </a:r>
          </a:p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  TERRA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57140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LIMITA-SE  AOS  MUNDOS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INFERIORES.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528638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DEPENDE  DO  ESPÍRITO  LIBERTAR-SE  DELA  MAIS  OU  MENOS  RAPIDAMENTE,  TRABALHANDO  PELA  SUA  </a:t>
            </a:r>
            <a:r>
              <a:rPr lang="pt-BR" sz="28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PURIFICAÇÃO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73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www.luzoculta.com.br/imagem/index/1843935/G/ceu_estrelado_fibra_tica_fasa___luz_ocul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09" y="71682"/>
            <a:ext cx="9129691" cy="6741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erra, EspaÃ§o, Planeta, Globo, Global, Mundo, Ocea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54" y="1115307"/>
            <a:ext cx="7668000" cy="44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403649" y="71682"/>
            <a:ext cx="6840759" cy="83703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737"/>
              </a:avLst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REENCARNAÇÕES  NO</a:t>
            </a:r>
          </a:p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MESMO  MUNDO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5026" y="5612061"/>
            <a:ext cx="86124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REPARAÇÃO  DOS  DANOS  CAUSADOS </a:t>
            </a:r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UNS  AOS OUTROS.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5608282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ESTABELECIMENTO  DE  BASE  ESPIRITUAL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 LAÇOS  DE  </a:t>
            </a:r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FAMÍLIA.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2846" y="5643578"/>
            <a:ext cx="78583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FORTALECIMENTO  DA  </a:t>
            </a:r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600" b="1" dirty="0" smtClean="0">
                <a:solidFill>
                  <a:srgbClr val="00B0F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SOLIDARIEDADE</a:t>
            </a:r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</a:t>
            </a:r>
            <a:r>
              <a:rPr lang="pt-BR" sz="2600" b="1" dirty="0" smtClean="0">
                <a:solidFill>
                  <a:srgbClr val="00B05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FRATERNIDADE</a:t>
            </a:r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6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6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IGUALDADE.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148046" y="1512271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FINALIDADES: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5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7" grpId="1"/>
      <p:bldP spid="4" grpId="0"/>
      <p:bldP spid="4" grpId="1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14298"/>
            <a:ext cx="9144000" cy="6429420"/>
          </a:xfrm>
          <a:prstGeom prst="rect">
            <a:avLst/>
          </a:prstGeom>
          <a:noFill/>
        </p:spPr>
      </p:pic>
      <p:pic>
        <p:nvPicPr>
          <p:cNvPr id="4098" name="Picture 2" descr="DecisÃ£o, Escolha, Caminho, Estrada, Certo E Erra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2686"/>
            <a:ext cx="9144000" cy="602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138562" y="46598"/>
            <a:ext cx="2866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CONCLUSÃO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2335641" y="622686"/>
            <a:ext cx="4538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LIVRE-ARBÍTRIO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205530" y="2636911"/>
            <a:ext cx="4990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USA  COM  ZELO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3528" y="5723531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TRANSPÕE  RAPIDAMENTE  E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MENOS  PENOSAMENTE  A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MARCHA  REENCARNATÓRIA.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725704" y="2636912"/>
            <a:ext cx="3949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USA  MAL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9552" y="572038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PROLONGA  A  SUA  MARCHA  REENCARNATÓRIA,  TORNANDO-A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 DIFÍCIL.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051733" y="1340768"/>
            <a:ext cx="974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BEM</a:t>
            </a:r>
            <a:endParaRPr lang="pt-BR" sz="3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174209" y="1925543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MAL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xmlns="" val="20284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5134" name="Picture 14" descr="Menino, CrianÃ§a, FamÃ­lia, Femini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298" y="4166674"/>
            <a:ext cx="2088000" cy="239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Casamento, Amor, Noivos, Compromiss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3168" y="4051962"/>
            <a:ext cx="2448000" cy="231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Menina, Africano, Black, CrianÃ§a, Feli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7763"/>
            <a:ext cx="1404000" cy="24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rianÃ§a, DesobediÃªncia, Pai, Feminin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1168" y="1970145"/>
            <a:ext cx="1836000" cy="192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Ã£e, Filha, FamÃ­lia, CrianÃ§a, Menin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254" y="1340767"/>
            <a:ext cx="4356000" cy="308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Ã£e, Filha, Mulher, Menina, ConsolaÃ§Ã£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4254" y="3921775"/>
            <a:ext cx="1296000" cy="268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rgumento, Discutir, Luta, Brigam, Cas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8174"/>
            <a:ext cx="1584000" cy="239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enina Bi Racial Africano Black CrianÃ§a P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8939" y="1644356"/>
            <a:ext cx="2268000" cy="199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25119" y="157381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740615"/>
            <a:ext cx="909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COMO  DIZ  O  EVANGELHO:  O  ESTUDANTE  LABORIOSO  ABREVIA  A  CAMINHADA... VAMOS  AS  ATITUDES?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37153" y="173931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53168" y="173931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B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06434" y="1842351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80939" y="1942348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D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37153" y="371022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232063" y="4051962"/>
            <a:ext cx="50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F</a:t>
            </a:r>
            <a:endParaRPr lang="pt-BR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753257" y="4098128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G</a:t>
            </a:r>
            <a:endParaRPr lang="pt-BR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570254" y="465021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H</a:t>
            </a:r>
            <a:endParaRPr lang="pt-BR" sz="2400" b="1" dirty="0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1727528" y="3359389"/>
            <a:ext cx="914400" cy="914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1403648" y="3300213"/>
            <a:ext cx="1873520" cy="75174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5530898" y="3382702"/>
            <a:ext cx="914400" cy="914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H="1">
            <a:off x="5530898" y="3431314"/>
            <a:ext cx="2409269" cy="8657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3" grpId="0"/>
      <p:bldP spid="4" grpId="0"/>
      <p:bldP spid="5" grpId="0"/>
      <p:bldP spid="6" grpId="0"/>
      <p:bldP spid="7" grpId="0"/>
      <p:bldP spid="10" grpId="0"/>
      <p:bldP spid="1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176</Words>
  <Application>Microsoft Office PowerPoint</Application>
  <PresentationFormat>Apresentação no Ecrã (4:3)</PresentationFormat>
  <Paragraphs>42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dos diapositivos</vt:lpstr>
      </vt:variant>
      <vt:variant>
        <vt:i4>6</vt:i4>
      </vt:variant>
    </vt:vector>
  </HeadingPairs>
  <TitlesOfParts>
    <vt:vector size="8" baseType="lpstr">
      <vt:lpstr>Tema do Office</vt:lpstr>
      <vt:lpstr>Balcão Envidraçado</vt:lpstr>
      <vt:lpstr>Diapositivo 1</vt:lpstr>
      <vt:lpstr>Diapositivo 2</vt:lpstr>
      <vt:lpstr>Diapositivo 3</vt:lpstr>
      <vt:lpstr>Diapositivo 4</vt:lpstr>
      <vt:lpstr>Diapositivo 5</vt:lpstr>
      <vt:lpstr>Diapositivo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98</cp:revision>
  <dcterms:created xsi:type="dcterms:W3CDTF">2015-10-10T00:39:56Z</dcterms:created>
  <dcterms:modified xsi:type="dcterms:W3CDTF">2018-09-01T19:00:41Z</dcterms:modified>
</cp:coreProperties>
</file>