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97" r:id="rId4"/>
    <p:sldId id="298" r:id="rId5"/>
    <p:sldId id="273" r:id="rId6"/>
    <p:sldId id="300" r:id="rId7"/>
    <p:sldId id="286" r:id="rId8"/>
    <p:sldId id="299" r:id="rId9"/>
    <p:sldId id="296" r:id="rId10"/>
    <p:sldId id="294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871C6-743F-46D5-AE59-0986765DCB92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20DB1-BEBA-4D9E-8CFB-FFBED1837EF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557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20DB1-BEBA-4D9E-8CFB-FFBED1837EFD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6797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20DB1-BEBA-4D9E-8CFB-FFBED1837EFD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67974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20DB1-BEBA-4D9E-8CFB-FFBED1837EFD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67974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20DB1-BEBA-4D9E-8CFB-FFBED1837EFD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67974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20DB1-BEBA-4D9E-8CFB-FFBED1837EFD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67974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20DB1-BEBA-4D9E-8CFB-FFBED1837EFD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8565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633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072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055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781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514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5433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743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89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119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121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2620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251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123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92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826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485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519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55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687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5942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096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58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01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4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:\Minhas imagens\Montagens\Material para Scrytbook\Para Projeções e scripybook\Primary Days papers\RR_Primary Days Paper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21506" name="Picture 4" descr="Desenhos Animados, Hill, Ãrvore, Medieval, Prado, F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274" y="165743"/>
            <a:ext cx="8712000" cy="652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Borboleta, Natureza, Arte Perfe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1375">
            <a:off x="5895975" y="3078163"/>
            <a:ext cx="90011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Borboleta, Natureza, Arte Perfe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069668">
            <a:off x="1252538" y="2095500"/>
            <a:ext cx="90011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Borboleta, Natureza, Arte Perfe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1375">
            <a:off x="1093116" y="4959608"/>
            <a:ext cx="9001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Borboleta, Natureza, Arte Perfe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04329">
            <a:off x="7507287" y="3357563"/>
            <a:ext cx="9001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" descr="C:\Users\Usuário\Downloads\bonequinh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627" y="3944516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33256" y="-1024"/>
            <a:ext cx="82315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6156627" y="1311889"/>
            <a:ext cx="2736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4</a:t>
            </a:r>
            <a:endParaRPr lang="pt-BR" sz="3200" dirty="0"/>
          </a:p>
        </p:txBody>
      </p:sp>
      <p:sp>
        <p:nvSpPr>
          <p:cNvPr id="7" name="Retângulo 6"/>
          <p:cNvSpPr/>
          <p:nvPr/>
        </p:nvSpPr>
        <p:spPr>
          <a:xfrm>
            <a:off x="428256" y="5812357"/>
            <a:ext cx="85835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NINGUÉM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  VER  O  REINO  DE  DEUS  </a:t>
            </a:r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NÃO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NASCER  DE  NOVO</a:t>
            </a:r>
            <a:endParaRPr lang="pt-BR" sz="3200" dirty="0"/>
          </a:p>
        </p:txBody>
      </p:sp>
      <p:sp>
        <p:nvSpPr>
          <p:cNvPr id="9" name="Retângulo 8"/>
          <p:cNvSpPr/>
          <p:nvPr/>
        </p:nvSpPr>
        <p:spPr>
          <a:xfrm>
            <a:off x="988219" y="3944516"/>
            <a:ext cx="5518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3- LIMITES  DA  ENCARNAÇÃO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286000" y="2856536"/>
            <a:ext cx="4572000" cy="2385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000" b="1" dirty="0">
                <a:solidFill>
                  <a:srgbClr val="0000FF"/>
                </a:solidFill>
                <a:latin typeface="Arial Rounded MT Bold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82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000"/>
                            </p:stCondLst>
                            <p:childTnLst>
                              <p:par>
                                <p:cTn id="89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000"/>
                            </p:stCondLst>
                            <p:childTnLst>
                              <p:par>
                                <p:cTn id="9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Minhas imagens\Montagens\Material para Scrytbook\Para Projeções e scripybook\Primary Days papers\RR_Primary Days Paper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-1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529589"/>
            <a:ext cx="9144000" cy="5635715"/>
          </a:xfrm>
          <a:prstGeom prst="rect">
            <a:avLst/>
          </a:prstGeom>
          <a:noFill/>
        </p:spPr>
      </p:pic>
      <p:pic>
        <p:nvPicPr>
          <p:cNvPr id="2050" name="Picture 2" descr="Menina, Branco, DiversÃ£o, CrianÃ§a, Literatur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28" y="214290"/>
            <a:ext cx="9144000" cy="635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60546" y="5598203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2800" dirty="0"/>
          </a:p>
        </p:txBody>
      </p:sp>
      <p:sp>
        <p:nvSpPr>
          <p:cNvPr id="2" name="Retângulo 1"/>
          <p:cNvSpPr/>
          <p:nvPr/>
        </p:nvSpPr>
        <p:spPr>
          <a:xfrm>
            <a:off x="179512" y="4714884"/>
            <a:ext cx="8712968" cy="238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000" b="1" dirty="0">
                <a:solidFill>
                  <a:srgbClr val="0000FF"/>
                </a:solidFill>
                <a:latin typeface="Arial Rounded MT Bold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43984" y="262574"/>
            <a:ext cx="7370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QUAIS  OS  LIMITES  DA  ENCARNAÇÃO?</a:t>
            </a:r>
            <a:endParaRPr lang="pt-BR" sz="2800" dirty="0"/>
          </a:p>
        </p:txBody>
      </p:sp>
      <p:sp>
        <p:nvSpPr>
          <p:cNvPr id="10" name="Retângulo 9"/>
          <p:cNvSpPr/>
          <p:nvPr/>
        </p:nvSpPr>
        <p:spPr>
          <a:xfrm>
            <a:off x="687186" y="5820399"/>
            <a:ext cx="76976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CADA  NOVA  EXISTÊNCIA  O  ESPÍRITO  DÁ  UM</a:t>
            </a:r>
          </a:p>
          <a:p>
            <a:pPr algn="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PASSO  NO  CAMINHO  DO  PROGRESSO.   </a:t>
            </a:r>
            <a:endParaRPr lang="pt-BR" sz="2400" dirty="0"/>
          </a:p>
        </p:txBody>
      </p:sp>
      <p:sp>
        <p:nvSpPr>
          <p:cNvPr id="11" name="Retângulo 10"/>
          <p:cNvSpPr/>
          <p:nvPr/>
        </p:nvSpPr>
        <p:spPr>
          <a:xfrm>
            <a:off x="500034" y="5293871"/>
            <a:ext cx="81163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O  ESPÍRITO  SE  LIVRA  DE  TODAS  AS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SUAS  IMPUREZAS,  NÃO  TEM  MAIS  NECESSIDADE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  PROVAS  DA  VIDA  CORPORAL.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091460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0" grpId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Minhas imagens\Montagens\Material para Scrytbook\Para Projeções e scripybook\Primary Days papers\RR_Primary Days Paper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-1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529589"/>
            <a:ext cx="9144000" cy="5635715"/>
          </a:xfrm>
          <a:prstGeom prst="rect">
            <a:avLst/>
          </a:prstGeom>
          <a:noFill/>
        </p:spPr>
      </p:pic>
      <p:pic>
        <p:nvPicPr>
          <p:cNvPr id="4" name="Picture 2" descr="Evolução, Humano, Andar, Charles Darwin, Ciência, Home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074" y="1382749"/>
            <a:ext cx="8712000" cy="482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0262" y="224644"/>
            <a:ext cx="9121317" cy="79208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1651"/>
              </a:avLst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FINALIDADES </a:t>
            </a:r>
            <a:r>
              <a:rPr lang="pt-BR" sz="4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</a:t>
            </a:r>
            <a:endParaRPr lang="pt-BR" sz="4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pt-BR" sz="4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REENCARNAÇÃO</a:t>
            </a:r>
            <a:endParaRPr lang="pt-BR" sz="4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14394" y="1740476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QUAIS  SÃO ?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7522" y="5949040"/>
            <a:ext cx="909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EXISTEM  LIMITES  DETERMINADOS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60546" y="5733596"/>
            <a:ext cx="81130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MAS  O  ESPÍRITO  TEM  QUE  TRABALHAR  </a:t>
            </a:r>
          </a:p>
          <a:p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CADA  VEZ  MAIS  PARA  SUA  PURIFICAÇÃO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264594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  <p:bldP spid="8" grpId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Minhas imagens\Montagens\Material para Scrytbook\Para Projeções e scripybook\Primary Days papers\RR_Primary Days Paper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-1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529589"/>
            <a:ext cx="9144000" cy="5635715"/>
          </a:xfrm>
          <a:prstGeom prst="rect">
            <a:avLst/>
          </a:prstGeom>
          <a:noFill/>
        </p:spPr>
      </p:pic>
      <p:pic>
        <p:nvPicPr>
          <p:cNvPr id="3074" name="Picture 2" descr="Arco Ãris, CrianÃ§as, Jogar, Muitos, Amiza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00" y="381007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60546" y="5733596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2800" dirty="0"/>
          </a:p>
        </p:txBody>
      </p:sp>
      <p:sp>
        <p:nvSpPr>
          <p:cNvPr id="2" name="Retângulo 1"/>
          <p:cNvSpPr/>
          <p:nvPr/>
        </p:nvSpPr>
        <p:spPr>
          <a:xfrm>
            <a:off x="179512" y="4850277"/>
            <a:ext cx="8712968" cy="238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000" b="1" dirty="0">
                <a:solidFill>
                  <a:srgbClr val="0000FF"/>
                </a:solidFill>
                <a:latin typeface="Arial Rounded MT Bold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52535"/>
            <a:ext cx="85689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POR  QUE  EXISTEM  </a:t>
            </a: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CRIANÇAS </a:t>
            </a:r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QUE MORREM  QUANDO  AINDA  </a:t>
            </a: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ESTÃO NOVAS?</a:t>
            </a:r>
          </a:p>
        </p:txBody>
      </p:sp>
      <p:sp>
        <p:nvSpPr>
          <p:cNvPr id="5" name="Retângulo 4"/>
          <p:cNvSpPr/>
          <p:nvPr/>
        </p:nvSpPr>
        <p:spPr>
          <a:xfrm>
            <a:off x="301824" y="6165303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PROVAÇÃO  OU  EXPIAÇÃO  PARA  OS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PAIS.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29816" y="614364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COMPLEMENTO  DE  EXISTÊNCIAS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ANTERIORES.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921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ra, Corpo, Alma, Luz, Espiritualismo, Ilustrativ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60655"/>
            <a:ext cx="38957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rpo Humano, Sistema CirculatÃ³rio, CirculaÃ§Ã£o, Sang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8517" y="1616251"/>
            <a:ext cx="2160000" cy="43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Resultado de imagem para DESENHO CORPO ESPIRITO E PERISPIRI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2682" y="116632"/>
            <a:ext cx="9121317" cy="86409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3166"/>
              </a:avLst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EVOLUÇÃO   DOS  ENVOLTÓRIOS</a:t>
            </a:r>
          </a:p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  ESPÍRITO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-2157" y="5776808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CORPO  FICA  MAIS  LEVE À  MEDIDA QUE  O  ESPÍRITO  SE  PURIFICA.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Menino, Jovem, Hom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37656"/>
            <a:ext cx="1980000" cy="41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139226" y="1124744"/>
            <a:ext cx="1500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CORPO</a:t>
            </a: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3358517" y="1114253"/>
            <a:ext cx="2449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PERISPÍRITO</a:t>
            </a: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6444208" y="1114253"/>
            <a:ext cx="1851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45544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Minhas imagens\Montagens\Material para Scrytbook\Para Projeções e scripybook\Primary Days papers\RR_Primary Days Paper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-1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529589"/>
            <a:ext cx="9144000" cy="5635715"/>
          </a:xfrm>
          <a:prstGeom prst="rect">
            <a:avLst/>
          </a:prstGeom>
          <a:noFill/>
        </p:spPr>
      </p:pic>
      <p:pic>
        <p:nvPicPr>
          <p:cNvPr id="1026" name="Picture 2" descr="CrianÃ§as, Frente, Cor Da Pele, CompreensÃ£o, Univers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60546" y="5733596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2800" dirty="0"/>
          </a:p>
        </p:txBody>
      </p:sp>
      <p:sp>
        <p:nvSpPr>
          <p:cNvPr id="2" name="Retângulo 1"/>
          <p:cNvSpPr/>
          <p:nvPr/>
        </p:nvSpPr>
        <p:spPr>
          <a:xfrm>
            <a:off x="553803" y="5208483"/>
            <a:ext cx="80286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ACORDO  COM  O  MUNDO  QUE  O  ESPÍRITO  É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CHAMADO  À  VIVER,  ELE  SE  REVESTE  DO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ENVOLTÓRIO  APROPRIADO  À  NATUREZA  DESTE 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MUNDO.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2913565" y="237201"/>
            <a:ext cx="3150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ENCARNAÇÃO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986818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Minhas imagens\Montagens\Material para Scrytbook\Para Projeções e scripybook\Primary Days papers\RR_Primary Days Paper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-1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" y="620688"/>
            <a:ext cx="9144000" cy="5635715"/>
          </a:xfrm>
          <a:prstGeom prst="rect">
            <a:avLst/>
          </a:prstGeom>
          <a:noFill/>
        </p:spPr>
      </p:pic>
      <p:pic>
        <p:nvPicPr>
          <p:cNvPr id="4100" name="Picture 4" descr="Empresário, Desenhos Animados, Agricultor, Glob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192000" cy="574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2682" y="53129"/>
            <a:ext cx="9121317" cy="79208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1651"/>
              </a:avLst>
            </a:prstTxWarp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CONCLUSÃO</a:t>
            </a:r>
            <a:endParaRPr lang="pt-BR" sz="4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5517232"/>
            <a:ext cx="82225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  INTERVALOS   DAS  EXISTÊNCIAS  CORPORAIS,</a:t>
            </a:r>
          </a:p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  SITUAÇÃO  DO  ESPÍRITO  ESTÁ  EM  RELAÇÃO  </a:t>
            </a:r>
            <a:b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AO   SEU  GRAU  DE  ADIANTAMENTO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MORAL.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61173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Minhas imagens\Montagens\Material para Scrytbook\Para Projeções e scripybook\shellshok whirlygigs &amp; dodads elements 1\shellshok whirlygigs &amp; dodads papers 1\shellshok yellow ging 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19" name="Picture 2" descr="I:\Minhas imagens\Montagens\Material para Scrytbook\Para Projeções e scripybook\shellshok whirlygigs &amp; dodads elements 1\shellshok whirlygigs &amp; dodads papers 1\shellshok yellow ging 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20" name="Picture 2" descr="I:\Minhas imagens\Montagens\Material para Scrytbook\Para Projeções e scripybook\shellshok whirlygigs &amp; dodads elements 1\shellshok whirlygigs &amp; dodads papers 1\shellshok yellow ging 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21" name="Picture 2" descr="I:\Minhas imagens\Montagens\Material para Scrytbook\Para Projeções e scripybook\shellshok whirlygigs &amp; dodads elements 1\shellshok whirlygigs &amp; dodads papers 1\shellshok yellow ging 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611560" y="353455"/>
            <a:ext cx="7877372" cy="771289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AMIGUINHOS, VAMOS   </a:t>
            </a:r>
          </a:p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47522" y="1268760"/>
            <a:ext cx="9096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00" b="1" dirty="0" smtClean="0">
                <a:solidFill>
                  <a:srgbClr val="FFC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QUAIS  SÃO  OS  LIMITES  DA  ENCARNAÇÃO ?</a:t>
            </a:r>
          </a:p>
        </p:txBody>
      </p:sp>
      <p:sp>
        <p:nvSpPr>
          <p:cNvPr id="4" name="CaixaDeTexto 3"/>
          <p:cNvSpPr txBox="1"/>
          <p:nvPr/>
        </p:nvSpPr>
        <p:spPr>
          <a:xfrm rot="761884">
            <a:off x="3255838" y="3421563"/>
            <a:ext cx="2316473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Black" pitchFamily="34" charset="0"/>
              </a:rPr>
              <a:t>Somente </a:t>
            </a:r>
          </a:p>
          <a:p>
            <a:pPr algn="ctr"/>
            <a:r>
              <a:rPr lang="pt-BR" sz="2400" dirty="0" smtClean="0">
                <a:latin typeface="Arial Black" pitchFamily="34" charset="0"/>
              </a:rPr>
              <a:t>1</a:t>
            </a:r>
            <a:endParaRPr lang="pt-BR" sz="2400" dirty="0">
              <a:latin typeface="Arial Black" pitchFamily="34" charset="0"/>
            </a:endParaRPr>
          </a:p>
        </p:txBody>
      </p:sp>
      <p:sp>
        <p:nvSpPr>
          <p:cNvPr id="57" name="CaixaDeTexto 56"/>
          <p:cNvSpPr txBox="1"/>
          <p:nvPr/>
        </p:nvSpPr>
        <p:spPr>
          <a:xfrm rot="20590226">
            <a:off x="291998" y="3529287"/>
            <a:ext cx="2316473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Black" pitchFamily="34" charset="0"/>
              </a:rPr>
              <a:t>Entre</a:t>
            </a:r>
          </a:p>
          <a:p>
            <a:pPr algn="ctr"/>
            <a:r>
              <a:rPr lang="pt-BR" sz="2400" dirty="0" smtClean="0">
                <a:latin typeface="Arial Black" pitchFamily="34" charset="0"/>
              </a:rPr>
              <a:t>10 e 20</a:t>
            </a:r>
            <a:endParaRPr lang="pt-BR" sz="2400" dirty="0">
              <a:latin typeface="Arial Black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3159617" y="4981302"/>
            <a:ext cx="2316473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Black" pitchFamily="34" charset="0"/>
              </a:rPr>
              <a:t>Entre 100 a 500</a:t>
            </a:r>
            <a:endParaRPr lang="pt-BR" sz="2400" dirty="0">
              <a:latin typeface="Arial Black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 rot="689867">
            <a:off x="6372200" y="5351518"/>
            <a:ext cx="2307087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Black" pitchFamily="34" charset="0"/>
              </a:rPr>
              <a:t>Somente </a:t>
            </a:r>
          </a:p>
          <a:p>
            <a:pPr algn="ctr"/>
            <a:r>
              <a:rPr lang="pt-BR" sz="2400" dirty="0" smtClean="0">
                <a:latin typeface="Arial Black" pitchFamily="34" charset="0"/>
              </a:rPr>
              <a:t>3</a:t>
            </a:r>
            <a:endParaRPr lang="pt-BR" sz="2400" dirty="0">
              <a:latin typeface="Arial Black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 rot="20644985">
            <a:off x="6258469" y="3558985"/>
            <a:ext cx="2307087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Black" pitchFamily="34" charset="0"/>
              </a:rPr>
              <a:t>Mais de 1.000</a:t>
            </a:r>
            <a:endParaRPr lang="pt-BR" sz="2400" dirty="0">
              <a:latin typeface="Arial Black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 rot="840525">
            <a:off x="348484" y="5306234"/>
            <a:ext cx="2307087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Black" pitchFamily="34" charset="0"/>
              </a:rPr>
              <a:t>Não é determinado</a:t>
            </a:r>
            <a:endParaRPr lang="pt-BR" sz="2400" dirty="0">
              <a:latin typeface="Arial Black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1450234" y="5068561"/>
            <a:ext cx="261661" cy="266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Elipse 61"/>
          <p:cNvSpPr/>
          <p:nvPr/>
        </p:nvSpPr>
        <p:spPr>
          <a:xfrm>
            <a:off x="7525743" y="5152382"/>
            <a:ext cx="261661" cy="266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Elipse 62"/>
          <p:cNvSpPr/>
          <p:nvPr/>
        </p:nvSpPr>
        <p:spPr>
          <a:xfrm>
            <a:off x="4152413" y="4731629"/>
            <a:ext cx="261661" cy="266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Elipse 63"/>
          <p:cNvSpPr/>
          <p:nvPr/>
        </p:nvSpPr>
        <p:spPr>
          <a:xfrm>
            <a:off x="4382349" y="3189080"/>
            <a:ext cx="261661" cy="266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Elipse 64"/>
          <p:cNvSpPr/>
          <p:nvPr/>
        </p:nvSpPr>
        <p:spPr>
          <a:xfrm>
            <a:off x="7150351" y="3376527"/>
            <a:ext cx="261661" cy="266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Elipse 65"/>
          <p:cNvSpPr/>
          <p:nvPr/>
        </p:nvSpPr>
        <p:spPr>
          <a:xfrm>
            <a:off x="1151044" y="3295560"/>
            <a:ext cx="261661" cy="266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47522" y="4731629"/>
            <a:ext cx="2868294" cy="19120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19096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5" grpId="0"/>
      <p:bldP spid="4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5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219</Words>
  <Application>Microsoft Office PowerPoint</Application>
  <PresentationFormat>Apresentação no Ecrã (4:3)</PresentationFormat>
  <Paragraphs>58</Paragraphs>
  <Slides>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dos diapositivos</vt:lpstr>
      </vt:variant>
      <vt:variant>
        <vt:i4>8</vt:i4>
      </vt:variant>
    </vt:vector>
  </HeadingPairs>
  <TitlesOfParts>
    <vt:vector size="11" baseType="lpstr">
      <vt:lpstr>Tema do Office</vt:lpstr>
      <vt:lpstr>1_blank</vt:lpstr>
      <vt:lpstr>1_Tema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100</cp:revision>
  <dcterms:created xsi:type="dcterms:W3CDTF">2015-10-10T00:39:56Z</dcterms:created>
  <dcterms:modified xsi:type="dcterms:W3CDTF">2018-09-01T18:49:14Z</dcterms:modified>
</cp:coreProperties>
</file>