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83" r:id="rId3"/>
    <p:sldId id="282" r:id="rId4"/>
    <p:sldId id="284" r:id="rId5"/>
    <p:sldId id="285" r:id="rId6"/>
    <p:sldId id="288" r:id="rId7"/>
    <p:sldId id="287" r:id="rId8"/>
    <p:sldId id="26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71C6-743F-46D5-AE59-0986765DCB92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0DB1-BEBA-4D9E-8CFB-FFBED1837E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03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1506" name="Picture 4" descr="Desenhos Animados, Hill, Ãrvore, Medieval, Prado, F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00" y="159351"/>
            <a:ext cx="8748000" cy="65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5895975" y="3078163"/>
            <a:ext cx="9001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252538" y="2095500"/>
            <a:ext cx="9001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1098126" y="4797872"/>
            <a:ext cx="9001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4329">
            <a:off x="7507287" y="3357563"/>
            <a:ext cx="9001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2526" y="394451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6221" y="3418"/>
            <a:ext cx="823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29055" y="1311889"/>
            <a:ext cx="2800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4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7873" y="5660231"/>
            <a:ext cx="8048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PODE  VER  O  REINO  DE  DEUS  SE  NÃO  NASCER  DE  NOVO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27345" y="3944516"/>
            <a:ext cx="501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  OS  LAÇOS  DE  FAMÍLIA</a:t>
            </a:r>
          </a:p>
        </p:txBody>
      </p:sp>
    </p:spTree>
    <p:extLst>
      <p:ext uri="{BB962C8B-B14F-4D97-AF65-F5344CB8AC3E}">
        <p14:creationId xmlns:p14="http://schemas.microsoft.com/office/powerpoint/2010/main" xmlns="" val="5186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4" name="Picture 4" descr="Fundo, Scrapbooking, Queda, Em Branco, Flor, Anti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7081"/>
            <a:ext cx="9144000" cy="61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mÃ­lia, Frame, Esposende, Menino, Quadrin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9101"/>
            <a:ext cx="6300000" cy="63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2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FORMAÇÃO  DAS  FAMÍLIAS  NO  MUNDO  ESPIRITUAL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77384" y="2344939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FORMAM  GRUPOS  OU  FAMÍLIAS,  ENTRELAÇADOS  PELA  AFEIÇÃO,  PELA  SIMPATIA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PELA  SEMELHANÇA  DAS  INCLINAÇÕES.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234339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8"/>
            <a:ext cx="9144000" cy="642942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79512" y="214290"/>
            <a:ext cx="385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AFEIÇÃO  CARNAL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412" y="5074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  OS  SERES  ATRAVÉS  DOS  SENTIDOS,  DESAPARECENDO  COM  A  MORTE  DO  CORPO.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35146" y="214298"/>
            <a:ext cx="46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AFEIÇÃO  ESPIRITUAL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04412" y="5074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  VERDADEIRAMENTE  AS  ALMAS  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SOBREVIVE  À  DESTRUIÇÃO  DO  CORPO.</a:t>
            </a:r>
          </a:p>
        </p:txBody>
      </p:sp>
      <p:pic>
        <p:nvPicPr>
          <p:cNvPr id="2050" name="Picture 2" descr="FamÃ­lia, DivÃ³rcio, SeparaÃ§Ã£o, 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2" y="901718"/>
            <a:ext cx="44698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lhueta, FamÃ­lia, Paisagem, Nature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146" y="908720"/>
            <a:ext cx="46003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42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3078" name="Picture 6" descr="FamÃ­lia, MÃ£e, Pai, CrianÃ§a, CrianÃ§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939" y="1988840"/>
            <a:ext cx="31623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Ã£e, Filha, FamÃ­lia, CrianÃ§a, Men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246"/>
            <a:ext cx="4572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gumento, Discutir, Luta, Brigam, Casal, Mari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14291"/>
            <a:ext cx="3780000" cy="56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32434" y="12403"/>
            <a:ext cx="548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SIMPATIAS  E  ANTIPATIAS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9532" y="5071665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PERMITE  QUE,  NAS  FAMÍLIAS,  OCORRAM  ENCARNAÇÕES  DE  ESPÍRITOS  ANTIPÁTICOS  OU  ESTRANHOS,  PARA  SERVIR  DE  </a:t>
            </a:r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UNS  E  </a:t>
            </a:r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PROGRESSO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OUTROS.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7541" y="5440996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ESTES  SENTIMENTOS  PODEM  REVELAR  AFINIDADES  OU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DESENTENDIMENTOS  DE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VIDAS  PASSADAS.</a:t>
            </a:r>
          </a:p>
        </p:txBody>
      </p:sp>
    </p:spTree>
    <p:extLst>
      <p:ext uri="{BB962C8B-B14F-4D97-AF65-F5344CB8AC3E}">
        <p14:creationId xmlns:p14="http://schemas.microsoft.com/office/powerpoint/2010/main" xmlns="" val="16232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4098" name="Picture 2" descr="Seguro, FamÃ­lia, ProtecÃ§Ã£o, Pessoas, Proteger, P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3132"/>
            <a:ext cx="9144000" cy="60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40768" y="36079"/>
            <a:ext cx="646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LAÇOS  DE  FAMÍLIA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</a:t>
            </a:r>
            <a:r>
              <a:rPr lang="pt-BR" sz="28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REENCARNAÇÃO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572" y="581271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TORNAM-SE  MAIS  FORTALECIDOS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APERTADOS.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41288" y="5997378"/>
            <a:ext cx="464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SOFREM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DESTRUIÇÃO.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51481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SE  AMARAM  TORNAM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ENCONTRAR-SE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CONTINUANDO  AS  SUAS  RELAÇÕES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38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5122" name="Picture 2" descr="Desenho Animado, Mulher CrianÃ§as, FamÃ­lia, MÃ£e, Men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00" y="958800"/>
            <a:ext cx="7236000" cy="560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31540" y="3494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FAMÍLIA  AUMENTA  INDEFINIDAMENTE  ATRAVÉS  DAS  REENCARNAÇÕES ?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82776" y="3969931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ESPIRITUAL  FARÃO  PARTE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NOSSA  FAMÍLIA  AQUELES  QUE  FORAM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  DA  NOSSA  AFEIÇÃO  NA  TERRA.</a:t>
            </a:r>
          </a:p>
        </p:txBody>
      </p:sp>
      <p:sp>
        <p:nvSpPr>
          <p:cNvPr id="8" name="Retângulo 7"/>
          <p:cNvSpPr/>
          <p:nvPr/>
        </p:nvSpPr>
        <p:spPr>
          <a:xfrm rot="869250">
            <a:off x="4917016" y="1953871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NÃO.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427984" y="4708594"/>
            <a:ext cx="376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TEMOR  É  DE  FUNDO  EGOÍSTICO.</a:t>
            </a:r>
          </a:p>
        </p:txBody>
      </p:sp>
    </p:spTree>
    <p:extLst>
      <p:ext uri="{BB962C8B-B14F-4D97-AF65-F5344CB8AC3E}">
        <p14:creationId xmlns:p14="http://schemas.microsoft.com/office/powerpoint/2010/main" xmlns="" val="28995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MÃ£e, Filho, Amor, FamÃ­lia, Amor De MÃ£e, Amor Mate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144000" cy="58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  PLURALIDADE  DAS  EXISTÊNCIAS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38278" y="0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395535" y="5373216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PROGRESSÃO  GRADATIVA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CERTEZA  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CONTINUIDADE  DAS  RELAÇÕES  ENTRE  OS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AMARAM,  CONSTITUINDO  </a:t>
            </a:r>
          </a:p>
          <a:p>
            <a:pPr algn="ctr">
              <a:lnSpc>
                <a:spcPct val="150000"/>
              </a:lnSpc>
            </a:pPr>
            <a:r>
              <a:rPr lang="pt-BR" sz="2000" b="1" spc="300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BR" sz="2000" b="1" spc="3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spc="300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VERDADEIRA  FAMÍLIA!</a:t>
            </a:r>
          </a:p>
        </p:txBody>
      </p:sp>
    </p:spTree>
    <p:extLst>
      <p:ext uri="{BB962C8B-B14F-4D97-AF65-F5344CB8AC3E}">
        <p14:creationId xmlns:p14="http://schemas.microsoft.com/office/powerpoint/2010/main" xmlns="" val="117573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686" y="304429"/>
            <a:ext cx="9144000" cy="6429420"/>
          </a:xfrm>
          <a:prstGeom prst="rect">
            <a:avLst/>
          </a:prstGeom>
          <a:noFill/>
        </p:spPr>
      </p:pic>
      <p:pic>
        <p:nvPicPr>
          <p:cNvPr id="2062" name="Picture 14" descr="OraÃ§Ã£o, CrianÃ§a, BebÃª, Urso De PelÃº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5527"/>
            <a:ext cx="1548000" cy="26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ntage, JaponÃªs, Arte, Preto E Bran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070" y="3579438"/>
            <a:ext cx="2052000" cy="25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urando, Palavras De Baixo CalÃ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44" y="3120425"/>
            <a:ext cx="1656000" cy="28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ianÃ§a, Menino, BebÃª, IrmÃ£os E IrmÃ£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086" y="559130"/>
            <a:ext cx="2952000" cy="29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nino, CrianÃ§as, FamÃ­lia, Luta, Menina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038" y="917321"/>
            <a:ext cx="1440000" cy="22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mÃ­lia, A Harmonia Familiar, Pesso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038" y="971261"/>
            <a:ext cx="2772000" cy="21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Ã£e, Filha, FamÃ­lia, CrianÃ§a, Menin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600" y="569329"/>
            <a:ext cx="3924000" cy="27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rianÃ§a, Dia Das CrianÃ§as, CoraÃ§Ã£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12" y="3443529"/>
            <a:ext cx="1512000" cy="26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28662" y="114397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AMIGUINHOS, VAMOS  PENSAR ?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214346" y="5214950"/>
            <a:ext cx="95726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PERMITE  A  ENCARNAÇÃO  DE  ESPÍRITOS ANTIPÁTICOS  OU  ESTRANHOS  NA  MESMA  FAMÍLIA, COM  O  OBJETIVO  DE  PROVA  E  DE  ADIANTAMENTO.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8612" y="5615060"/>
            <a:ext cx="8286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DEVEMOS  AGIR  PARA  EVITAR  BRIGAS  NA  NOSSA  FAMÍLIA?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8612" y="971261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33953" y="87046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B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27213" y="648095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C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92204" y="971261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2122" y="3535527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E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09844" y="4181858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F</a:t>
            </a:r>
            <a:endParaRPr lang="pt-BR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47595" y="3483748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G</a:t>
            </a:r>
            <a:endParaRPr lang="pt-BR" sz="3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86880" y="357943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H</a:t>
            </a:r>
            <a:endParaRPr lang="pt-BR" sz="3600" b="1" dirty="0"/>
          </a:p>
        </p:txBody>
      </p:sp>
      <p:sp>
        <p:nvSpPr>
          <p:cNvPr id="25" name="Rosca 24"/>
          <p:cNvSpPr/>
          <p:nvPr/>
        </p:nvSpPr>
        <p:spPr>
          <a:xfrm>
            <a:off x="4349042" y="3377284"/>
            <a:ext cx="720080" cy="699629"/>
          </a:xfrm>
          <a:prstGeom prst="donut">
            <a:avLst>
              <a:gd name="adj" fmla="val 68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/>
          <p:cNvSpPr/>
          <p:nvPr/>
        </p:nvSpPr>
        <p:spPr>
          <a:xfrm>
            <a:off x="96625" y="3443529"/>
            <a:ext cx="720080" cy="699629"/>
          </a:xfrm>
          <a:prstGeom prst="donut">
            <a:avLst>
              <a:gd name="adj" fmla="val 68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/>
          <p:cNvSpPr/>
          <p:nvPr/>
        </p:nvSpPr>
        <p:spPr>
          <a:xfrm>
            <a:off x="6903443" y="917963"/>
            <a:ext cx="720080" cy="699629"/>
          </a:xfrm>
          <a:prstGeom prst="donut">
            <a:avLst>
              <a:gd name="adj" fmla="val 68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/>
          <p:cNvSpPr/>
          <p:nvPr/>
        </p:nvSpPr>
        <p:spPr>
          <a:xfrm>
            <a:off x="2495288" y="870467"/>
            <a:ext cx="720080" cy="699629"/>
          </a:xfrm>
          <a:prstGeom prst="donut">
            <a:avLst>
              <a:gd name="adj" fmla="val 68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262</Words>
  <Application>Microsoft Office PowerPoint</Application>
  <PresentationFormat>Apresentação no Ecrã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82</cp:revision>
  <dcterms:created xsi:type="dcterms:W3CDTF">2015-10-10T00:39:56Z</dcterms:created>
  <dcterms:modified xsi:type="dcterms:W3CDTF">2018-09-01T18:39:33Z</dcterms:modified>
</cp:coreProperties>
</file>