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75" r:id="rId3"/>
    <p:sldId id="276" r:id="rId4"/>
    <p:sldId id="277" r:id="rId5"/>
    <p:sldId id="278" r:id="rId6"/>
    <p:sldId id="279" r:id="rId7"/>
    <p:sldId id="281" r:id="rId8"/>
    <p:sldId id="269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871C6-743F-46D5-AE59-0986765DCB92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20DB1-BEBA-4D9E-8CFB-FFBED1837EF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57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90B5F0-D815-4E1D-AAB5-5E7DAC625B9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20DB1-BEBA-4D9E-8CFB-FFBED1837EFD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034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56FEB-FB7F-436B-9DEE-DC62A4D18A6A}" type="datetimeFigureOut">
              <a:rPr lang="pt-BR" smtClean="0"/>
              <a:pPr/>
              <a:t>01/09/2018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BD0A4-CA5B-4E02-898F-AC43D3C9365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21506" name="Picture 4" descr="Desenhos Animados, Hill, Ãrvore, Medieval, Prado, F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466" y="260112"/>
            <a:ext cx="8673013" cy="63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1375">
            <a:off x="5895975" y="3078163"/>
            <a:ext cx="9001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4069668">
            <a:off x="1252538" y="2095500"/>
            <a:ext cx="90011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1375">
            <a:off x="937489" y="4844652"/>
            <a:ext cx="900112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Borboleta, Natureza, Arte Perfei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04329">
            <a:off x="7507287" y="3357563"/>
            <a:ext cx="9001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" descr="C:\Users\Usuário\Downloads\bonequinh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6558" y="3688556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43009" y="0"/>
            <a:ext cx="86730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997230" y="1604276"/>
            <a:ext cx="285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4 </a:t>
            </a:r>
          </a:p>
        </p:txBody>
      </p:sp>
      <p:sp>
        <p:nvSpPr>
          <p:cNvPr id="7" name="Retângulo 6"/>
          <p:cNvSpPr/>
          <p:nvPr/>
        </p:nvSpPr>
        <p:spPr>
          <a:xfrm>
            <a:off x="412566" y="5660259"/>
            <a:ext cx="82315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NINGUÉM  PODE  VER  O  REINO  DE  DEUS  SE  NÃO  NASCER  DE  NOVO</a:t>
            </a:r>
          </a:p>
        </p:txBody>
      </p:sp>
      <p:sp>
        <p:nvSpPr>
          <p:cNvPr id="9" name="Retângulo 8"/>
          <p:cNvSpPr/>
          <p:nvPr/>
        </p:nvSpPr>
        <p:spPr>
          <a:xfrm>
            <a:off x="1548182" y="3944516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RESSURREIÇÃO  E  REENCARNAÇÃO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15414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13" name="Picture 2" descr="Mortos, Historiar, BÃ­blia, CristÃ£, RoupÃ£o, Deus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256" y="553705"/>
            <a:ext cx="9144000" cy="62198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sp>
        <p:nvSpPr>
          <p:cNvPr id="23" name="CaixaDeTexto 22"/>
          <p:cNvSpPr txBox="1"/>
          <p:nvPr/>
        </p:nvSpPr>
        <p:spPr>
          <a:xfrm>
            <a:off x="0" y="285728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92573" y="0"/>
            <a:ext cx="7758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RESSURREIÇÃO  E  REENCARNAÇÃO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970805" y="584775"/>
            <a:ext cx="3595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1 - RESSURREIÇÃO</a:t>
            </a:r>
          </a:p>
        </p:txBody>
      </p:sp>
      <p:sp>
        <p:nvSpPr>
          <p:cNvPr id="5" name="Retângulo 4"/>
          <p:cNvSpPr/>
          <p:nvPr/>
        </p:nvSpPr>
        <p:spPr>
          <a:xfrm>
            <a:off x="4137841" y="1340768"/>
            <a:ext cx="17828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!</a:t>
            </a:r>
            <a:endParaRPr lang="pt-BR" sz="4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2"/>
          <p:cNvSpPr/>
          <p:nvPr/>
        </p:nvSpPr>
        <p:spPr>
          <a:xfrm>
            <a:off x="0" y="5643578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PODE  VOLTAR  À  VIDA  O  CORPO  QUE</a:t>
            </a:r>
          </a:p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JÁ  ESTÁ  MORTO?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526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2052" name="Picture 4" descr="Tag Toe, Corpo, PÃ©s, Mortos, NecrotÃ©ri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209" y="1809757"/>
            <a:ext cx="4572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ura Corpo Alma Luz Espiritualismo Ilust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168"/>
            <a:ext cx="4068000" cy="716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antasma, Vintage, Mulher, Menina, Dia Das Bruxa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69741"/>
            <a:ext cx="4752000" cy="615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0" y="285728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27557" y="28168"/>
            <a:ext cx="7758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RESSURREIÇÃO  E  REENCARNAÇÃO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642873" y="808948"/>
            <a:ext cx="3797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alt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2 - REENCARNAÇÃO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566124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VOLTA  À  VIDA  EM  UM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OUTRO  CORPO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Seta para a direita 4"/>
          <p:cNvSpPr/>
          <p:nvPr/>
        </p:nvSpPr>
        <p:spPr>
          <a:xfrm>
            <a:off x="5951505" y="18133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5415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54" y="0"/>
            <a:ext cx="9144000" cy="6858016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4100" name="Picture 4" descr="Ãgua, Gota De Ãgua, GotÃ­cu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054595"/>
            <a:ext cx="3071834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0" y="285728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24118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RENASCER  DA  ÁGUA  E  DO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ESPÍRITO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1520" y="5004189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SIGNIFICA: 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RENASCER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COM  O  SEU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CORPO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COM  A  SUA  </a:t>
            </a:r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ALMA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487785" y="500042"/>
            <a:ext cx="10839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Água</a:t>
            </a:r>
          </a:p>
        </p:txBody>
      </p:sp>
      <p:sp>
        <p:nvSpPr>
          <p:cNvPr id="5" name="Retângulo 4"/>
          <p:cNvSpPr/>
          <p:nvPr/>
        </p:nvSpPr>
        <p:spPr>
          <a:xfrm>
            <a:off x="5772229" y="792985"/>
            <a:ext cx="1521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255766" y="4293096"/>
            <a:ext cx="1601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CORPO</a:t>
            </a:r>
          </a:p>
        </p:txBody>
      </p:sp>
      <p:sp>
        <p:nvSpPr>
          <p:cNvPr id="7" name="Retângulo 6"/>
          <p:cNvSpPr/>
          <p:nvPr/>
        </p:nvSpPr>
        <p:spPr>
          <a:xfrm>
            <a:off x="5796136" y="4293096"/>
            <a:ext cx="1319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ALMA</a:t>
            </a:r>
          </a:p>
        </p:txBody>
      </p:sp>
      <p:pic>
        <p:nvPicPr>
          <p:cNvPr id="4098" name="Picture 2" descr="Espelhamento, Imagem De Espelh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472" y="1431940"/>
            <a:ext cx="4320000" cy="286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988392" y="2071678"/>
            <a:ext cx="2154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SÍMBOLO  DA  NATUREZA  MATERIAL</a:t>
            </a:r>
          </a:p>
        </p:txBody>
      </p:sp>
      <p:sp>
        <p:nvSpPr>
          <p:cNvPr id="9" name="Retângulo 8"/>
          <p:cNvSpPr/>
          <p:nvPr/>
        </p:nvSpPr>
        <p:spPr>
          <a:xfrm>
            <a:off x="4376598" y="14319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SÍMBOLO  DA  NATUREZA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INTELIGENTE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05008" y="4972963"/>
            <a:ext cx="87247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QUE  É  NASCIDO  DA  CARNE  É  CARNE  E  O  QUE  É  NASCIDO  DO  ESPÍRITO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É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ESPÍRITO.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159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6146" name="Picture 2" descr="IntegraÃ§Ã£o, CoesÃ£o, Comunidade, Trabalho Em Equip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465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0" y="285728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971600" y="70284"/>
            <a:ext cx="75323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INTERPRETAÇÃO  DA  FRASE  DE  JESUS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75063" y="1024391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“NINGUÉM  PODERÁ  VER  O  REINO  DE  DEUS  SE  NÃO  NASCER  DE  NOVO”.</a:t>
            </a:r>
          </a:p>
        </p:txBody>
      </p:sp>
      <p:sp>
        <p:nvSpPr>
          <p:cNvPr id="4" name="Retângulo 3"/>
          <p:cNvSpPr/>
          <p:nvPr/>
        </p:nvSpPr>
        <p:spPr>
          <a:xfrm>
            <a:off x="191283" y="5661248"/>
            <a:ext cx="8761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APENAS  UMA  EXISTÊNCIA  NÃO  É  SUFICIENTE  PARA  QUE  SE  CONSIGA  DEPURAR  O  ESPÍRITO.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23528" y="507254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NECESSÁRIAS  SUCESSIVAS  REENCARNAÇÕES  PARA  QUE,  ATRAVÉS   DE  DIFERENTES  EXPERIÊNCIAS,  O  ESPÍRITO  PROGRIDA  E   TENHA  ENTRADA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 REINO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DEUS.</a:t>
            </a:r>
          </a:p>
        </p:txBody>
      </p:sp>
    </p:spTree>
    <p:extLst>
      <p:ext uri="{BB962C8B-B14F-4D97-AF65-F5344CB8AC3E}">
        <p14:creationId xmlns:p14="http://schemas.microsoft.com/office/powerpoint/2010/main" xmlns="" val="42089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5122" name="Picture 2" descr="Terra, Planeta Azul, Globo, Gaia, MÃ£e Terra, Pai, MÃ£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763540"/>
            <a:ext cx="9144000" cy="58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ixaDeTexto 22"/>
          <p:cNvSpPr txBox="1"/>
          <p:nvPr/>
        </p:nvSpPr>
        <p:spPr>
          <a:xfrm>
            <a:off x="0" y="285728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23528" y="76354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REENCARNAÇÃO  E  O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2902023" y="178765"/>
            <a:ext cx="3339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 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251520" y="5073692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ESPIRITISMO  VEIO  ESCLARECER  SOBRE  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PRINCÍPIO  DA  PLURALIDADE  DAS  EXISTÊNCIAS,  DESENVOLVENDO  O  SEU  ENTENDIMENTO  E  COLOCANDO-O  AO  ALCANCE  DE  TODOS.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48680" y="5443023"/>
            <a:ext cx="8046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ESPÍRITO  TEM  QUE  PASSAR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  EXPERIÊNCIA  DO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LIVRE-ARBÍTRIO,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59984" y="5627689"/>
            <a:ext cx="5824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CUMPRIR  OS  DESÍGNIOS  DE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DEUS,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30475" y="5627689"/>
            <a:ext cx="5283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DESENVOLVER  A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INTELIGÊNCIA.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286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791580" y="3405"/>
            <a:ext cx="7560840" cy="485537"/>
          </a:xfrm>
          <a:prstGeom prst="rect">
            <a:avLst/>
          </a:prstGeom>
        </p:spPr>
        <p:txBody>
          <a:bodyPr>
            <a:prstTxWarp prst="textCanDow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AMIGUINHOS, VAMOS  PENSAR ?  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4140200" y="1341438"/>
            <a:ext cx="44450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>
                <a:solidFill>
                  <a:srgbClr val="C00000"/>
                </a:solidFill>
              </a:rPr>
              <a:t>R</a:t>
            </a:r>
          </a:p>
          <a:p>
            <a:pPr eaLnBrk="1" hangingPunct="1"/>
            <a:r>
              <a:rPr lang="pt-BR" sz="2800" b="1">
                <a:solidFill>
                  <a:srgbClr val="C00000"/>
                </a:solidFill>
              </a:rPr>
              <a:t>E</a:t>
            </a:r>
          </a:p>
          <a:p>
            <a:pPr eaLnBrk="1" hangingPunct="1"/>
            <a:r>
              <a:rPr lang="pt-BR" sz="2800" b="1">
                <a:solidFill>
                  <a:srgbClr val="C00000"/>
                </a:solidFill>
              </a:rPr>
              <a:t>E</a:t>
            </a:r>
          </a:p>
          <a:p>
            <a:pPr eaLnBrk="1" hangingPunct="1"/>
            <a:r>
              <a:rPr lang="pt-BR" sz="2800" b="1">
                <a:solidFill>
                  <a:srgbClr val="C00000"/>
                </a:solidFill>
              </a:rPr>
              <a:t>N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4437063" y="1341438"/>
            <a:ext cx="17319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ESPEITO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3167063" y="1773238"/>
            <a:ext cx="1042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SINC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4437063" y="1773238"/>
            <a:ext cx="15621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RIDADE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265488" y="2205038"/>
            <a:ext cx="9223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DEV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4443413" y="2227263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R</a:t>
            </a:r>
          </a:p>
        </p:txBody>
      </p:sp>
      <p:sp>
        <p:nvSpPr>
          <p:cNvPr id="14" name="CaixaDeTexto 13"/>
          <p:cNvSpPr txBox="1">
            <a:spLocks noChangeArrowheads="1"/>
          </p:cNvSpPr>
          <p:nvPr/>
        </p:nvSpPr>
        <p:spPr bwMode="auto">
          <a:xfrm>
            <a:off x="2649538" y="2617788"/>
            <a:ext cx="15605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OBEDIÊ</a:t>
            </a: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4486275" y="2617788"/>
            <a:ext cx="803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CIA</a:t>
            </a:r>
          </a:p>
        </p:txBody>
      </p:sp>
      <p:sp>
        <p:nvSpPr>
          <p:cNvPr id="16" name="CaixaDeTexto 15"/>
          <p:cNvSpPr txBox="1">
            <a:spLocks noChangeArrowheads="1"/>
          </p:cNvSpPr>
          <p:nvPr/>
        </p:nvSpPr>
        <p:spPr bwMode="auto">
          <a:xfrm>
            <a:off x="2695575" y="3076575"/>
            <a:ext cx="1514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PACIÊN</a:t>
            </a:r>
          </a:p>
        </p:txBody>
      </p:sp>
      <p:sp>
        <p:nvSpPr>
          <p:cNvPr id="19" name="CaixaDeTexto 18"/>
          <p:cNvSpPr txBox="1">
            <a:spLocks noChangeArrowheads="1"/>
          </p:cNvSpPr>
          <p:nvPr/>
        </p:nvSpPr>
        <p:spPr bwMode="auto">
          <a:xfrm>
            <a:off x="4556125" y="304323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IA</a:t>
            </a:r>
          </a:p>
        </p:txBody>
      </p:sp>
      <p:sp>
        <p:nvSpPr>
          <p:cNvPr id="20" name="CaixaDeTexto 19"/>
          <p:cNvSpPr txBox="1">
            <a:spLocks noChangeArrowheads="1"/>
          </p:cNvSpPr>
          <p:nvPr/>
        </p:nvSpPr>
        <p:spPr bwMode="auto">
          <a:xfrm>
            <a:off x="4497388" y="3432175"/>
            <a:ext cx="1022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MOR</a:t>
            </a:r>
          </a:p>
        </p:txBody>
      </p:sp>
      <p:sp>
        <p:nvSpPr>
          <p:cNvPr id="21" name="CaixaDeTexto 20"/>
          <p:cNvSpPr txBox="1">
            <a:spLocks noChangeArrowheads="1"/>
          </p:cNvSpPr>
          <p:nvPr/>
        </p:nvSpPr>
        <p:spPr bwMode="auto">
          <a:xfrm>
            <a:off x="3097213" y="3860800"/>
            <a:ext cx="1182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ALEG</a:t>
            </a:r>
          </a:p>
        </p:txBody>
      </p:sp>
      <p:sp>
        <p:nvSpPr>
          <p:cNvPr id="22" name="CaixaDeTexto 21"/>
          <p:cNvSpPr txBox="1">
            <a:spLocks noChangeArrowheads="1"/>
          </p:cNvSpPr>
          <p:nvPr/>
        </p:nvSpPr>
        <p:spPr bwMode="auto">
          <a:xfrm>
            <a:off x="4529138" y="3860800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IA</a:t>
            </a:r>
          </a:p>
        </p:txBody>
      </p:sp>
      <p:sp>
        <p:nvSpPr>
          <p:cNvPr id="23" name="CaixaDeTexto 22"/>
          <p:cNvSpPr txBox="1">
            <a:spLocks noChangeArrowheads="1"/>
          </p:cNvSpPr>
          <p:nvPr/>
        </p:nvSpPr>
        <p:spPr bwMode="auto">
          <a:xfrm>
            <a:off x="3529013" y="4292600"/>
            <a:ext cx="682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BE</a:t>
            </a:r>
          </a:p>
        </p:txBody>
      </p:sp>
      <p:sp>
        <p:nvSpPr>
          <p:cNvPr id="24" name="CaixaDeTexto 23"/>
          <p:cNvSpPr txBox="1">
            <a:spLocks noChangeArrowheads="1"/>
          </p:cNvSpPr>
          <p:nvPr/>
        </p:nvSpPr>
        <p:spPr bwMode="auto">
          <a:xfrm>
            <a:off x="4491038" y="4292600"/>
            <a:ext cx="2279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EVOLÊNCIA</a:t>
            </a:r>
          </a:p>
        </p:txBody>
      </p:sp>
      <p:sp>
        <p:nvSpPr>
          <p:cNvPr id="25" name="CaixaDeTexto 24"/>
          <p:cNvSpPr txBox="1">
            <a:spLocks noChangeArrowheads="1"/>
          </p:cNvSpPr>
          <p:nvPr/>
        </p:nvSpPr>
        <p:spPr bwMode="auto">
          <a:xfrm>
            <a:off x="3800475" y="4733925"/>
            <a:ext cx="444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C</a:t>
            </a:r>
          </a:p>
        </p:txBody>
      </p:sp>
      <p:sp>
        <p:nvSpPr>
          <p:cNvPr id="26" name="CaixaDeTexto 25"/>
          <p:cNvSpPr txBox="1">
            <a:spLocks noChangeArrowheads="1"/>
          </p:cNvSpPr>
          <p:nvPr/>
        </p:nvSpPr>
        <p:spPr bwMode="auto">
          <a:xfrm>
            <a:off x="4556125" y="4714875"/>
            <a:ext cx="1562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RIDADE</a:t>
            </a:r>
          </a:p>
        </p:txBody>
      </p:sp>
      <p:sp>
        <p:nvSpPr>
          <p:cNvPr id="27" name="CaixaDeTexto 26"/>
          <p:cNvSpPr txBox="1">
            <a:spLocks noChangeArrowheads="1"/>
          </p:cNvSpPr>
          <p:nvPr/>
        </p:nvSpPr>
        <p:spPr bwMode="auto">
          <a:xfrm>
            <a:off x="2360613" y="5205413"/>
            <a:ext cx="1919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ESPERAN</a:t>
            </a: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4559300" y="5170488"/>
            <a:ext cx="444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A</a:t>
            </a: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3097213" y="5589588"/>
            <a:ext cx="11826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PERD</a:t>
            </a:r>
          </a:p>
        </p:txBody>
      </p:sp>
      <p:sp>
        <p:nvSpPr>
          <p:cNvPr id="30" name="CaixaDeTexto 29"/>
          <p:cNvSpPr txBox="1">
            <a:spLocks noChangeArrowheads="1"/>
          </p:cNvSpPr>
          <p:nvPr/>
        </p:nvSpPr>
        <p:spPr bwMode="auto">
          <a:xfrm>
            <a:off x="4562475" y="5589588"/>
            <a:ext cx="463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O</a:t>
            </a:r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3786188" y="601345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B</a:t>
            </a:r>
          </a:p>
        </p:txBody>
      </p:sp>
      <p:sp>
        <p:nvSpPr>
          <p:cNvPr id="20480" name="CaixaDeTexto 20479"/>
          <p:cNvSpPr txBox="1">
            <a:spLocks noChangeArrowheads="1"/>
          </p:cNvSpPr>
          <p:nvPr/>
        </p:nvSpPr>
        <p:spPr bwMode="auto">
          <a:xfrm>
            <a:off x="4562475" y="6013450"/>
            <a:ext cx="1462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/>
              <a:t>NDADE</a:t>
            </a:r>
          </a:p>
        </p:txBody>
      </p:sp>
      <p:sp>
        <p:nvSpPr>
          <p:cNvPr id="20481" name="CaixaDeTexto 20480"/>
          <p:cNvSpPr txBox="1">
            <a:spLocks noChangeArrowheads="1"/>
          </p:cNvSpPr>
          <p:nvPr/>
        </p:nvSpPr>
        <p:spPr bwMode="auto">
          <a:xfrm>
            <a:off x="-142908" y="447675"/>
            <a:ext cx="93891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 dirty="0" smtClean="0"/>
              <a:t>Quando o Espírito volta em um novo corpo, ocorre a</a:t>
            </a:r>
            <a:r>
              <a:rPr lang="pt-BR" sz="2400" b="1" dirty="0" smtClean="0"/>
              <a:t>....</a:t>
            </a:r>
          </a:p>
          <a:p>
            <a:pPr algn="ctr" eaLnBrk="1" hangingPunct="1"/>
            <a:r>
              <a:rPr lang="pt-BR" sz="2400" b="1" dirty="0" smtClean="0"/>
              <a:t>Preencha </a:t>
            </a:r>
            <a:r>
              <a:rPr lang="pt-BR" sz="2400" b="1" dirty="0"/>
              <a:t>a cruzadinha com as virtudes e aparecerá </a:t>
            </a:r>
            <a:r>
              <a:rPr lang="pt-BR" sz="2400" b="1" dirty="0" smtClean="0"/>
              <a:t>a resposta</a:t>
            </a:r>
            <a:endParaRPr lang="pt-BR" sz="2400" b="1" dirty="0"/>
          </a:p>
          <a:p>
            <a:pPr algn="ctr" eaLnBrk="1" hangingPunct="1"/>
            <a:r>
              <a:rPr lang="pt-BR" sz="2400" b="1" dirty="0"/>
              <a:t> </a:t>
            </a:r>
          </a:p>
        </p:txBody>
      </p:sp>
      <p:sp>
        <p:nvSpPr>
          <p:cNvPr id="20482" name="CaixaDeTexto 20481"/>
          <p:cNvSpPr txBox="1">
            <a:spLocks noChangeArrowheads="1"/>
          </p:cNvSpPr>
          <p:nvPr/>
        </p:nvSpPr>
        <p:spPr bwMode="auto">
          <a:xfrm>
            <a:off x="4144963" y="3052763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20483" name="CaixaDeTexto 20482"/>
          <p:cNvSpPr txBox="1">
            <a:spLocks noChangeArrowheads="1"/>
          </p:cNvSpPr>
          <p:nvPr/>
        </p:nvSpPr>
        <p:spPr bwMode="auto">
          <a:xfrm>
            <a:off x="4187825" y="34290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0484" name="CaixaDeTexto 20483"/>
          <p:cNvSpPr txBox="1">
            <a:spLocks noChangeArrowheads="1"/>
          </p:cNvSpPr>
          <p:nvPr/>
        </p:nvSpPr>
        <p:spPr bwMode="auto">
          <a:xfrm>
            <a:off x="4186238" y="38608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>
                <a:solidFill>
                  <a:srgbClr val="C00000"/>
                </a:solidFill>
              </a:rPr>
              <a:t>R</a:t>
            </a:r>
          </a:p>
        </p:txBody>
      </p:sp>
      <p:sp>
        <p:nvSpPr>
          <p:cNvPr id="20485" name="CaixaDeTexto 20484"/>
          <p:cNvSpPr txBox="1">
            <a:spLocks noChangeArrowheads="1"/>
          </p:cNvSpPr>
          <p:nvPr/>
        </p:nvSpPr>
        <p:spPr bwMode="auto">
          <a:xfrm>
            <a:off x="4187825" y="42926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>
                <a:solidFill>
                  <a:srgbClr val="C00000"/>
                </a:solidFill>
              </a:rPr>
              <a:t>N</a:t>
            </a:r>
          </a:p>
        </p:txBody>
      </p:sp>
      <p:sp>
        <p:nvSpPr>
          <p:cNvPr id="20486" name="CaixaDeTexto 20485"/>
          <p:cNvSpPr txBox="1">
            <a:spLocks noChangeArrowheads="1"/>
          </p:cNvSpPr>
          <p:nvPr/>
        </p:nvSpPr>
        <p:spPr bwMode="auto">
          <a:xfrm>
            <a:off x="4186238" y="4733925"/>
            <a:ext cx="4445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20487" name="CaixaDeTexto 20486"/>
          <p:cNvSpPr txBox="1">
            <a:spLocks noChangeArrowheads="1"/>
          </p:cNvSpPr>
          <p:nvPr/>
        </p:nvSpPr>
        <p:spPr bwMode="auto">
          <a:xfrm>
            <a:off x="4214813" y="5170488"/>
            <a:ext cx="444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>
                <a:solidFill>
                  <a:srgbClr val="C00000"/>
                </a:solidFill>
              </a:rPr>
              <a:t>Ç</a:t>
            </a:r>
          </a:p>
        </p:txBody>
      </p:sp>
      <p:sp>
        <p:nvSpPr>
          <p:cNvPr id="20488" name="CaixaDeTexto 20487"/>
          <p:cNvSpPr txBox="1">
            <a:spLocks noChangeArrowheads="1"/>
          </p:cNvSpPr>
          <p:nvPr/>
        </p:nvSpPr>
        <p:spPr bwMode="auto">
          <a:xfrm>
            <a:off x="4186238" y="5589588"/>
            <a:ext cx="4445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>
                <a:solidFill>
                  <a:srgbClr val="C00000"/>
                </a:solidFill>
              </a:rPr>
              <a:t>Ã</a:t>
            </a:r>
          </a:p>
        </p:txBody>
      </p:sp>
      <p:sp>
        <p:nvSpPr>
          <p:cNvPr id="20489" name="CaixaDeTexto 20488"/>
          <p:cNvSpPr txBox="1">
            <a:spLocks noChangeArrowheads="1"/>
          </p:cNvSpPr>
          <p:nvPr/>
        </p:nvSpPr>
        <p:spPr bwMode="auto">
          <a:xfrm>
            <a:off x="4178300" y="6026150"/>
            <a:ext cx="4635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>
                <a:solidFill>
                  <a:srgbClr val="C0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xmlns="" val="14608362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0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0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4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20480" grpId="0"/>
      <p:bldP spid="204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:\Minhas imagens\Montagens\Material para Scrytbook\Para Projeções e scripybook\Primary Days papers\RR_Primary Days Paper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791580" y="224122"/>
            <a:ext cx="7560840" cy="485537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AMIGUINHOS, VAMOS  PENSAR ?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https://i.ytimg.com/vi/-p46t7ShqSA/hqdefaul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7793" y="1975483"/>
            <a:ext cx="3304024" cy="24780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st.depositphotos.com/1548395/2516/i/950/depositphotos_25169057-3d-render-of-cartoon-character-in-coff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75483"/>
            <a:ext cx="3240360" cy="2520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reocities.com/CapeCanaveral/8443/x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909467"/>
            <a:ext cx="1924686" cy="2652312"/>
          </a:xfrm>
          <a:prstGeom prst="rect">
            <a:avLst/>
          </a:prstGeom>
          <a:noFill/>
        </p:spPr>
      </p:pic>
      <p:sp>
        <p:nvSpPr>
          <p:cNvPr id="2" name="Retângulo 1"/>
          <p:cNvSpPr/>
          <p:nvPr/>
        </p:nvSpPr>
        <p:spPr>
          <a:xfrm>
            <a:off x="1403648" y="4753254"/>
            <a:ext cx="1540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/>
              <a:t>Ressurreição</a:t>
            </a:r>
            <a:endParaRPr lang="pt-BR" sz="2000" dirty="0"/>
          </a:p>
        </p:txBody>
      </p:sp>
      <p:sp>
        <p:nvSpPr>
          <p:cNvPr id="3" name="Retângulo 2"/>
          <p:cNvSpPr/>
          <p:nvPr/>
        </p:nvSpPr>
        <p:spPr>
          <a:xfrm>
            <a:off x="6309029" y="4758922"/>
            <a:ext cx="1681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 smtClean="0"/>
              <a:t>Reencarnação</a:t>
            </a:r>
            <a:endParaRPr lang="pt-BR" sz="2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0" y="58578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QUANDO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NÓS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NASCEMOS...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6512" y="571525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ESTAMOS  FALANDO  DE  RESSUREIÇÃO  OU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REENCARANAÇÃO ?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2" name="Picture 12" descr="http://revistadonna.clicrbs.com.br/porai/wp-content/uploads/sites/5/2013/08/positivo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546700"/>
            <a:ext cx="1717881" cy="1722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17" grpId="0" build="allAtOnce"/>
      <p:bldP spid="18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306</Words>
  <Application>Microsoft Office PowerPoint</Application>
  <PresentationFormat>Apresentação no Ecrã (4:3)</PresentationFormat>
  <Paragraphs>87</Paragraphs>
  <Slides>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Wagner</dc:creator>
  <cp:lastModifiedBy>Nara</cp:lastModifiedBy>
  <cp:revision>59</cp:revision>
  <dcterms:created xsi:type="dcterms:W3CDTF">2015-10-10T00:39:56Z</dcterms:created>
  <dcterms:modified xsi:type="dcterms:W3CDTF">2018-09-01T18:31:03Z</dcterms:modified>
</cp:coreProperties>
</file>