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345" r:id="rId3"/>
    <p:sldId id="337" r:id="rId4"/>
    <p:sldId id="340" r:id="rId5"/>
    <p:sldId id="343" r:id="rId6"/>
    <p:sldId id="341" r:id="rId7"/>
    <p:sldId id="344" r:id="rId8"/>
    <p:sldId id="339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66"/>
    <a:srgbClr val="33CCFF"/>
    <a:srgbClr val="3FB7F3"/>
    <a:srgbClr val="FFFFCC"/>
    <a:srgbClr val="000000"/>
    <a:srgbClr val="AF672B"/>
    <a:srgbClr val="A5602D"/>
    <a:srgbClr val="95632B"/>
    <a:srgbClr val="AF74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9726" autoAdjust="0"/>
  </p:normalViewPr>
  <p:slideViewPr>
    <p:cSldViewPr showGuides="1">
      <p:cViewPr>
        <p:scale>
          <a:sx n="40" d="100"/>
          <a:sy n="40" d="100"/>
        </p:scale>
        <p:origin x="-1770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03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04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4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88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73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017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8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199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802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674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87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2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933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363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16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55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94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05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5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60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59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2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21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1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0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2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23554" name="Picture 4" descr="EspaÃ§o, Moderna, CiÃªncia, FicÃ§Ã£o, Design, Tecnolog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9144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92600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Globo Mundo Terra Planeta Globo Da Terra 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9855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A Terra, Globo Terrestre, Plane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478088"/>
            <a:ext cx="469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Atmosfera, Terra, Mundo, Planeta, Bl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1463" y="1263650"/>
            <a:ext cx="6794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Saturno, Planeta, Anéis De Saturno, Astronom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335088"/>
            <a:ext cx="781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Isolado, Transparente, Planeta, Fundo Branco, Planet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675" y="2647156"/>
            <a:ext cx="773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5516" y="-37316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19377" y="1969681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3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264275"/>
            <a:ext cx="9037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MUITAS  MORADAS  NA  CASA  DO  PAI</a:t>
            </a:r>
          </a:p>
        </p:txBody>
      </p:sp>
      <p:sp>
        <p:nvSpPr>
          <p:cNvPr id="5" name="Retângulo 4"/>
          <p:cNvSpPr/>
          <p:nvPr/>
        </p:nvSpPr>
        <p:spPr>
          <a:xfrm>
            <a:off x="86600" y="3576638"/>
            <a:ext cx="6117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 INSTRUÇÕES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ESPÍRITOS</a:t>
            </a:r>
          </a:p>
        </p:txBody>
      </p:sp>
    </p:spTree>
    <p:extLst>
      <p:ext uri="{BB962C8B-B14F-4D97-AF65-F5344CB8AC3E}">
        <p14:creationId xmlns:p14="http://schemas.microsoft.com/office/powerpoint/2010/main" xmlns="" val="408746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DFD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 descr="Diferentes Nacionalidades, Crianças, Humanos, Glob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9144000" cy="5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0" y="564562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MUNDO  É  INFERIOR  OU  SUPERIOR  EM  RELAÇÃO  ÁQUELE  QUE  ESTA  ACIMA  OU  ABAIXO  DELE  NA  ESCALA  PROGRESSIVA.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0034" y="129035"/>
            <a:ext cx="8143932" cy="92869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MUNDOS  INFERIORES E MUNDOS SUPERIORES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uro, Bill, Moeda, Bola, Sobre, Deslizamento, Pe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02039"/>
            <a:ext cx="9144000" cy="55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564357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PLANETA  TERRA  AONDE  VIVEMOS  É  UM  MUNDO  DE  PROVAS  E  EXPIAÇÕES.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85786" y="214290"/>
            <a:ext cx="7572428" cy="118774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MUNDOS  DE EXPIAÇÕES  E DE  PROVAS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5422" y="564357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VIVEMOS  MAIS  EM  CAVERNAS,  MAS  A  TERRA   AINDA  PRECISA  EVOLUIR  MAIS...</a:t>
            </a:r>
          </a:p>
        </p:txBody>
      </p:sp>
      <p:pic>
        <p:nvPicPr>
          <p:cNvPr id="2052" name="Picture 4" descr="Menina, Bi Racial, Africano, Bl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000" y="1389175"/>
            <a:ext cx="2304000" cy="20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ickman, Stick Figure, Matchstick Homem, Chorar, Hom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497" y="1071886"/>
            <a:ext cx="1332000" cy="26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laneta, Espaço, Universo, Globo, Todos Os, Ter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0" r="4930"/>
          <a:stretch>
            <a:fillRect/>
          </a:stretch>
        </p:blipFill>
        <p:spPr bwMode="auto">
          <a:xfrm>
            <a:off x="0" y="1052736"/>
            <a:ext cx="9144000" cy="4549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39451" y="138263"/>
            <a:ext cx="8388424" cy="6463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MUNDOS  REGENERADORES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35" y="578645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MUNDOS  DE  TRANSIÇÃO  ENTRE  OS  MUNDOS  DE  EXPIAÇÕES  E  OS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FELIZES.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903917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AINDA  NÃO  EXISTE  A  FELICIDADE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PERFEITA,  MAS  O  INÍCIO  DA  FELICIDADE.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035" y="1843479"/>
            <a:ext cx="3434237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98794"/>
              </a:avLst>
            </a:prstTxWarp>
            <a:spAutoFit/>
          </a:bodyPr>
          <a:lstStyle/>
          <a:p>
            <a:pPr algn="ctr"/>
            <a:r>
              <a:rPr lang="pt-BR" b="1" spc="3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  DE  PROVAS</a:t>
            </a:r>
          </a:p>
          <a:p>
            <a:pPr algn="ctr"/>
            <a:r>
              <a:rPr lang="pt-BR" b="1" spc="3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  EXPIAÇÕES</a:t>
            </a:r>
            <a:endParaRPr lang="pt-BR" b="1" spc="300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27354" y="2311851"/>
            <a:ext cx="3434237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296570"/>
              </a:avLst>
            </a:prstTxWarp>
            <a:spAutoFit/>
          </a:bodyPr>
          <a:lstStyle/>
          <a:p>
            <a:pPr algn="ctr"/>
            <a:r>
              <a:rPr lang="pt-BR" sz="2000" b="1" spc="300" dirty="0" smtClean="0">
                <a:solidFill>
                  <a:srgbClr val="0AF2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  </a:t>
            </a:r>
          </a:p>
          <a:p>
            <a:pPr algn="ctr"/>
            <a:r>
              <a:rPr lang="pt-BR" sz="2000" b="1" spc="300" dirty="0" smtClean="0">
                <a:solidFill>
                  <a:srgbClr val="0AF2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REGENERADOR</a:t>
            </a:r>
            <a:endParaRPr lang="pt-BR" sz="2000" b="1" spc="300" dirty="0">
              <a:solidFill>
                <a:srgbClr val="0AF2F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92082" y="2551365"/>
            <a:ext cx="3434237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22466"/>
              </a:avLst>
            </a:prstTxWarp>
            <a:spAutoFit/>
          </a:bodyPr>
          <a:lstStyle/>
          <a:p>
            <a:pPr algn="ctr"/>
            <a:r>
              <a:rPr lang="pt-BR" sz="2000" b="1" spc="3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  FELIZ</a:t>
            </a:r>
            <a:endParaRPr lang="pt-BR" sz="2000" b="1" spc="300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 rot="10800000">
            <a:off x="2997893" y="3438196"/>
            <a:ext cx="290569" cy="42285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5324905" y="3645025"/>
            <a:ext cx="300885" cy="432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633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7" grpId="1"/>
      <p:bldP spid="4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eter, Jesus, Igreja, Escult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7611"/>
            <a:ext cx="9144000" cy="580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528638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EVOLUI  E  O  NOSSO  PLANETA  TAMBÉM.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QUE  A  TERRA  EVOLUÍSSE,  JESUS  VEIO  ENSINAR  O  AMOR  E  FALAR  DA  VIDA  FUTURA.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85720" y="169549"/>
            <a:ext cx="8572560" cy="68768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PROGRESSÃO  DOS  MUNDOS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28638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CONTINUA  OLHANDO  POR  NÓS  E  MOSTRA  QUE  O  EVANGELHO  É  O  CAMINHO  PARA  SERMOS  FELIZES.</a:t>
            </a:r>
          </a:p>
        </p:txBody>
      </p:sp>
      <p:pic>
        <p:nvPicPr>
          <p:cNvPr id="1030" name="Picture 6" descr="Menino, Livro, Reding, Criança, Esco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340768"/>
            <a:ext cx="31051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rot="18706429">
            <a:off x="6787208" y="3159605"/>
            <a:ext cx="114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Evangelho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erra, Mundo, Mãos, Oferta Glob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2275" y="1700808"/>
            <a:ext cx="4339481" cy="51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ão Francisco, Católica, Santo, Francis, Igre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09" y="1700808"/>
            <a:ext cx="4816759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83768" y="116632"/>
            <a:ext cx="3792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4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7031" y="813463"/>
            <a:ext cx="9080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PROGRESSÃO DOS  MUNDOS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815150" y="5715016"/>
            <a:ext cx="4328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PROGRESSO  É  LEI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NATUREZA !</a:t>
            </a:r>
          </a:p>
        </p:txBody>
      </p:sp>
      <p:sp>
        <p:nvSpPr>
          <p:cNvPr id="5" name="Retângulo 4"/>
          <p:cNvSpPr/>
          <p:nvPr/>
        </p:nvSpPr>
        <p:spPr>
          <a:xfrm>
            <a:off x="4929190" y="5357826"/>
            <a:ext cx="4294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PROGRIDEM  COM  O  HOMEM  OS  ANIMAIS  E  OS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VEGETAIS.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841547" y="5371943"/>
            <a:ext cx="4330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PROGRIDEM  OS  SERES  ANIMADOS  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INANIMADOS.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875357" y="4263948"/>
            <a:ext cx="4312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PROGRIDEM  OS  PLANETAS: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TERRA  DE  MUNDO  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EXPIATÓRIO  PASSARÁ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  DE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REGENERAÇÃO.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4841547" y="4263948"/>
            <a:ext cx="429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MUNDO  DE  REGENERAÇÃO  OS  HOMENS  SERÃO  DITOSOS,  PORQUE  NELE  IMPERARÁ  A  LEI  DE  DEUS.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6381328"/>
            <a:ext cx="4232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SANTO  AGOSTINHO  -   PARIS, 1862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376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1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9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2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3074" name="Picture 2" descr="Desenhos Animados, Criança, Quadrinh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38" y="1693540"/>
            <a:ext cx="2340000" cy="46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236" y="944627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000100" y="500042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5007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EVANGELHO  É  O  CAMINHO. QUAL  ESTRADA  LEVARÁ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MENINA  A  ELE  MAIS  RÁPIDO?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000232" y="478632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 Black" pitchFamily="34" charset="0"/>
              </a:rPr>
              <a:t>1</a:t>
            </a:r>
            <a:endParaRPr lang="pt-BR" sz="2400" b="1" dirty="0">
              <a:latin typeface="Arial Black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928794" y="228599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 Black" pitchFamily="34" charset="0"/>
              </a:rPr>
              <a:t>3</a:t>
            </a:r>
            <a:endParaRPr lang="pt-BR" sz="2400" b="1" dirty="0">
              <a:latin typeface="Arial Black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000232" y="357187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 Black" pitchFamily="34" charset="0"/>
              </a:rPr>
              <a:t>2</a:t>
            </a:r>
            <a:endParaRPr lang="pt-BR" sz="2400" b="1" dirty="0">
              <a:latin typeface="Arial Black" pitchFamily="34" charset="0"/>
            </a:endParaRPr>
          </a:p>
        </p:txBody>
      </p:sp>
      <p:sp>
        <p:nvSpPr>
          <p:cNvPr id="27" name="Forma livre 26"/>
          <p:cNvSpPr/>
          <p:nvPr/>
        </p:nvSpPr>
        <p:spPr>
          <a:xfrm>
            <a:off x="2511188" y="2152548"/>
            <a:ext cx="5231584" cy="2815237"/>
          </a:xfrm>
          <a:custGeom>
            <a:avLst/>
            <a:gdLst>
              <a:gd name="connsiteX0" fmla="*/ 0 w 5231584"/>
              <a:gd name="connsiteY0" fmla="*/ 1750712 h 2815237"/>
              <a:gd name="connsiteX1" fmla="*/ 109182 w 5231584"/>
              <a:gd name="connsiteY1" fmla="*/ 1737064 h 2815237"/>
              <a:gd name="connsiteX2" fmla="*/ 163773 w 5231584"/>
              <a:gd name="connsiteY2" fmla="*/ 1709768 h 2815237"/>
              <a:gd name="connsiteX3" fmla="*/ 259308 w 5231584"/>
              <a:gd name="connsiteY3" fmla="*/ 1682473 h 2815237"/>
              <a:gd name="connsiteX4" fmla="*/ 313899 w 5231584"/>
              <a:gd name="connsiteY4" fmla="*/ 1655177 h 2815237"/>
              <a:gd name="connsiteX5" fmla="*/ 409433 w 5231584"/>
              <a:gd name="connsiteY5" fmla="*/ 1600586 h 2815237"/>
              <a:gd name="connsiteX6" fmla="*/ 450376 w 5231584"/>
              <a:gd name="connsiteY6" fmla="*/ 1586939 h 2815237"/>
              <a:gd name="connsiteX7" fmla="*/ 586854 w 5231584"/>
              <a:gd name="connsiteY7" fmla="*/ 1477756 h 2815237"/>
              <a:gd name="connsiteX8" fmla="*/ 614149 w 5231584"/>
              <a:gd name="connsiteY8" fmla="*/ 1436813 h 2815237"/>
              <a:gd name="connsiteX9" fmla="*/ 627797 w 5231584"/>
              <a:gd name="connsiteY9" fmla="*/ 1395870 h 2815237"/>
              <a:gd name="connsiteX10" fmla="*/ 655093 w 5231584"/>
              <a:gd name="connsiteY10" fmla="*/ 1341279 h 2815237"/>
              <a:gd name="connsiteX11" fmla="*/ 682388 w 5231584"/>
              <a:gd name="connsiteY11" fmla="*/ 1300336 h 2815237"/>
              <a:gd name="connsiteX12" fmla="*/ 723331 w 5231584"/>
              <a:gd name="connsiteY12" fmla="*/ 1218449 h 2815237"/>
              <a:gd name="connsiteX13" fmla="*/ 723331 w 5231584"/>
              <a:gd name="connsiteY13" fmla="*/ 931846 h 2815237"/>
              <a:gd name="connsiteX14" fmla="*/ 696036 w 5231584"/>
              <a:gd name="connsiteY14" fmla="*/ 849959 h 2815237"/>
              <a:gd name="connsiteX15" fmla="*/ 655093 w 5231584"/>
              <a:gd name="connsiteY15" fmla="*/ 754425 h 2815237"/>
              <a:gd name="connsiteX16" fmla="*/ 614149 w 5231584"/>
              <a:gd name="connsiteY16" fmla="*/ 713482 h 2815237"/>
              <a:gd name="connsiteX17" fmla="*/ 341194 w 5231584"/>
              <a:gd name="connsiteY17" fmla="*/ 727130 h 2815237"/>
              <a:gd name="connsiteX18" fmla="*/ 300251 w 5231584"/>
              <a:gd name="connsiteY18" fmla="*/ 754425 h 2815237"/>
              <a:gd name="connsiteX19" fmla="*/ 286603 w 5231584"/>
              <a:gd name="connsiteY19" fmla="*/ 795368 h 2815237"/>
              <a:gd name="connsiteX20" fmla="*/ 313899 w 5231584"/>
              <a:gd name="connsiteY20" fmla="*/ 931846 h 2815237"/>
              <a:gd name="connsiteX21" fmla="*/ 354842 w 5231584"/>
              <a:gd name="connsiteY21" fmla="*/ 945494 h 2815237"/>
              <a:gd name="connsiteX22" fmla="*/ 409433 w 5231584"/>
              <a:gd name="connsiteY22" fmla="*/ 972789 h 2815237"/>
              <a:gd name="connsiteX23" fmla="*/ 504967 w 5231584"/>
              <a:gd name="connsiteY23" fmla="*/ 1000085 h 2815237"/>
              <a:gd name="connsiteX24" fmla="*/ 545911 w 5231584"/>
              <a:gd name="connsiteY24" fmla="*/ 1013733 h 2815237"/>
              <a:gd name="connsiteX25" fmla="*/ 955343 w 5231584"/>
              <a:gd name="connsiteY25" fmla="*/ 1027380 h 2815237"/>
              <a:gd name="connsiteX26" fmla="*/ 996287 w 5231584"/>
              <a:gd name="connsiteY26" fmla="*/ 1054676 h 2815237"/>
              <a:gd name="connsiteX27" fmla="*/ 1037230 w 5231584"/>
              <a:gd name="connsiteY27" fmla="*/ 1068324 h 2815237"/>
              <a:gd name="connsiteX28" fmla="*/ 1105469 w 5231584"/>
              <a:gd name="connsiteY28" fmla="*/ 1177506 h 2815237"/>
              <a:gd name="connsiteX29" fmla="*/ 1160060 w 5231584"/>
              <a:gd name="connsiteY29" fmla="*/ 1273040 h 2815237"/>
              <a:gd name="connsiteX30" fmla="*/ 1173708 w 5231584"/>
              <a:gd name="connsiteY30" fmla="*/ 1327631 h 2815237"/>
              <a:gd name="connsiteX31" fmla="*/ 1187355 w 5231584"/>
              <a:gd name="connsiteY31" fmla="*/ 1368574 h 2815237"/>
              <a:gd name="connsiteX32" fmla="*/ 1201003 w 5231584"/>
              <a:gd name="connsiteY32" fmla="*/ 1545995 h 2815237"/>
              <a:gd name="connsiteX33" fmla="*/ 1228299 w 5231584"/>
              <a:gd name="connsiteY33" fmla="*/ 1586939 h 2815237"/>
              <a:gd name="connsiteX34" fmla="*/ 1214651 w 5231584"/>
              <a:gd name="connsiteY34" fmla="*/ 2351213 h 2815237"/>
              <a:gd name="connsiteX35" fmla="*/ 1201003 w 5231584"/>
              <a:gd name="connsiteY35" fmla="*/ 2405804 h 2815237"/>
              <a:gd name="connsiteX36" fmla="*/ 1132764 w 5231584"/>
              <a:gd name="connsiteY36" fmla="*/ 2528634 h 2815237"/>
              <a:gd name="connsiteX37" fmla="*/ 1105469 w 5231584"/>
              <a:gd name="connsiteY37" fmla="*/ 2569577 h 2815237"/>
              <a:gd name="connsiteX38" fmla="*/ 1064525 w 5231584"/>
              <a:gd name="connsiteY38" fmla="*/ 2610521 h 2815237"/>
              <a:gd name="connsiteX39" fmla="*/ 928048 w 5231584"/>
              <a:gd name="connsiteY39" fmla="*/ 2692407 h 2815237"/>
              <a:gd name="connsiteX40" fmla="*/ 887105 w 5231584"/>
              <a:gd name="connsiteY40" fmla="*/ 2706055 h 2815237"/>
              <a:gd name="connsiteX41" fmla="*/ 777922 w 5231584"/>
              <a:gd name="connsiteY41" fmla="*/ 2746998 h 2815237"/>
              <a:gd name="connsiteX42" fmla="*/ 668740 w 5231584"/>
              <a:gd name="connsiteY42" fmla="*/ 2787942 h 2815237"/>
              <a:gd name="connsiteX43" fmla="*/ 586854 w 5231584"/>
              <a:gd name="connsiteY43" fmla="*/ 2815237 h 2815237"/>
              <a:gd name="connsiteX44" fmla="*/ 327546 w 5231584"/>
              <a:gd name="connsiteY44" fmla="*/ 2801589 h 2815237"/>
              <a:gd name="connsiteX45" fmla="*/ 286603 w 5231584"/>
              <a:gd name="connsiteY45" fmla="*/ 2787942 h 2815237"/>
              <a:gd name="connsiteX46" fmla="*/ 245660 w 5231584"/>
              <a:gd name="connsiteY46" fmla="*/ 2746998 h 2815237"/>
              <a:gd name="connsiteX47" fmla="*/ 218364 w 5231584"/>
              <a:gd name="connsiteY47" fmla="*/ 2692407 h 2815237"/>
              <a:gd name="connsiteX48" fmla="*/ 191069 w 5231584"/>
              <a:gd name="connsiteY48" fmla="*/ 2651464 h 2815237"/>
              <a:gd name="connsiteX49" fmla="*/ 245660 w 5231584"/>
              <a:gd name="connsiteY49" fmla="*/ 2323918 h 2815237"/>
              <a:gd name="connsiteX50" fmla="*/ 286603 w 5231584"/>
              <a:gd name="connsiteY50" fmla="*/ 2296622 h 2815237"/>
              <a:gd name="connsiteX51" fmla="*/ 545911 w 5231584"/>
              <a:gd name="connsiteY51" fmla="*/ 2310270 h 2815237"/>
              <a:gd name="connsiteX52" fmla="*/ 668740 w 5231584"/>
              <a:gd name="connsiteY52" fmla="*/ 2337565 h 2815237"/>
              <a:gd name="connsiteX53" fmla="*/ 736979 w 5231584"/>
              <a:gd name="connsiteY53" fmla="*/ 2351213 h 2815237"/>
              <a:gd name="connsiteX54" fmla="*/ 846161 w 5231584"/>
              <a:gd name="connsiteY54" fmla="*/ 2405804 h 2815237"/>
              <a:gd name="connsiteX55" fmla="*/ 941696 w 5231584"/>
              <a:gd name="connsiteY55" fmla="*/ 2433100 h 2815237"/>
              <a:gd name="connsiteX56" fmla="*/ 982639 w 5231584"/>
              <a:gd name="connsiteY56" fmla="*/ 2460395 h 2815237"/>
              <a:gd name="connsiteX57" fmla="*/ 1037230 w 5231584"/>
              <a:gd name="connsiteY57" fmla="*/ 2474043 h 2815237"/>
              <a:gd name="connsiteX58" fmla="*/ 1091821 w 5231584"/>
              <a:gd name="connsiteY58" fmla="*/ 2501339 h 2815237"/>
              <a:gd name="connsiteX59" fmla="*/ 1173708 w 5231584"/>
              <a:gd name="connsiteY59" fmla="*/ 2528634 h 2815237"/>
              <a:gd name="connsiteX60" fmla="*/ 1255594 w 5231584"/>
              <a:gd name="connsiteY60" fmla="*/ 2555930 h 2815237"/>
              <a:gd name="connsiteX61" fmla="*/ 1296537 w 5231584"/>
              <a:gd name="connsiteY61" fmla="*/ 2569577 h 2815237"/>
              <a:gd name="connsiteX62" fmla="*/ 1351128 w 5231584"/>
              <a:gd name="connsiteY62" fmla="*/ 2583225 h 2815237"/>
              <a:gd name="connsiteX63" fmla="*/ 1392072 w 5231584"/>
              <a:gd name="connsiteY63" fmla="*/ 2596873 h 2815237"/>
              <a:gd name="connsiteX64" fmla="*/ 1446663 w 5231584"/>
              <a:gd name="connsiteY64" fmla="*/ 2610521 h 2815237"/>
              <a:gd name="connsiteX65" fmla="*/ 1501254 w 5231584"/>
              <a:gd name="connsiteY65" fmla="*/ 2637816 h 2815237"/>
              <a:gd name="connsiteX66" fmla="*/ 1569493 w 5231584"/>
              <a:gd name="connsiteY66" fmla="*/ 2651464 h 2815237"/>
              <a:gd name="connsiteX67" fmla="*/ 1610436 w 5231584"/>
              <a:gd name="connsiteY67" fmla="*/ 2665112 h 2815237"/>
              <a:gd name="connsiteX68" fmla="*/ 1733266 w 5231584"/>
              <a:gd name="connsiteY68" fmla="*/ 2678759 h 2815237"/>
              <a:gd name="connsiteX69" fmla="*/ 2593075 w 5231584"/>
              <a:gd name="connsiteY69" fmla="*/ 2665112 h 2815237"/>
              <a:gd name="connsiteX70" fmla="*/ 2674961 w 5231584"/>
              <a:gd name="connsiteY70" fmla="*/ 2624168 h 2815237"/>
              <a:gd name="connsiteX71" fmla="*/ 2756848 w 5231584"/>
              <a:gd name="connsiteY71" fmla="*/ 2542282 h 2815237"/>
              <a:gd name="connsiteX72" fmla="*/ 2797791 w 5231584"/>
              <a:gd name="connsiteY72" fmla="*/ 2433100 h 2815237"/>
              <a:gd name="connsiteX73" fmla="*/ 2784143 w 5231584"/>
              <a:gd name="connsiteY73" fmla="*/ 1873542 h 2815237"/>
              <a:gd name="connsiteX74" fmla="*/ 2770496 w 5231584"/>
              <a:gd name="connsiteY74" fmla="*/ 1832598 h 2815237"/>
              <a:gd name="connsiteX75" fmla="*/ 2661313 w 5231584"/>
              <a:gd name="connsiteY75" fmla="*/ 1709768 h 2815237"/>
              <a:gd name="connsiteX76" fmla="*/ 2565779 w 5231584"/>
              <a:gd name="connsiteY76" fmla="*/ 1627882 h 2815237"/>
              <a:gd name="connsiteX77" fmla="*/ 2483893 w 5231584"/>
              <a:gd name="connsiteY77" fmla="*/ 1600586 h 2815237"/>
              <a:gd name="connsiteX78" fmla="*/ 2442949 w 5231584"/>
              <a:gd name="connsiteY78" fmla="*/ 1573291 h 2815237"/>
              <a:gd name="connsiteX79" fmla="*/ 2374711 w 5231584"/>
              <a:gd name="connsiteY79" fmla="*/ 1518700 h 2815237"/>
              <a:gd name="connsiteX80" fmla="*/ 2251881 w 5231584"/>
              <a:gd name="connsiteY80" fmla="*/ 1464109 h 2815237"/>
              <a:gd name="connsiteX81" fmla="*/ 2210937 w 5231584"/>
              <a:gd name="connsiteY81" fmla="*/ 1436813 h 2815237"/>
              <a:gd name="connsiteX82" fmla="*/ 2129051 w 5231584"/>
              <a:gd name="connsiteY82" fmla="*/ 1395870 h 2815237"/>
              <a:gd name="connsiteX83" fmla="*/ 1705970 w 5231584"/>
              <a:gd name="connsiteY83" fmla="*/ 1409518 h 2815237"/>
              <a:gd name="connsiteX84" fmla="*/ 1637731 w 5231584"/>
              <a:gd name="connsiteY84" fmla="*/ 1491404 h 2815237"/>
              <a:gd name="connsiteX85" fmla="*/ 1610436 w 5231584"/>
              <a:gd name="connsiteY85" fmla="*/ 1532348 h 2815237"/>
              <a:gd name="connsiteX86" fmla="*/ 1583140 w 5231584"/>
              <a:gd name="connsiteY86" fmla="*/ 1614234 h 2815237"/>
              <a:gd name="connsiteX87" fmla="*/ 1596788 w 5231584"/>
              <a:gd name="connsiteY87" fmla="*/ 1791655 h 2815237"/>
              <a:gd name="connsiteX88" fmla="*/ 1637731 w 5231584"/>
              <a:gd name="connsiteY88" fmla="*/ 1832598 h 2815237"/>
              <a:gd name="connsiteX89" fmla="*/ 1842448 w 5231584"/>
              <a:gd name="connsiteY89" fmla="*/ 1818951 h 2815237"/>
              <a:gd name="connsiteX90" fmla="*/ 1897039 w 5231584"/>
              <a:gd name="connsiteY90" fmla="*/ 1737064 h 2815237"/>
              <a:gd name="connsiteX91" fmla="*/ 1937982 w 5231584"/>
              <a:gd name="connsiteY91" fmla="*/ 1641530 h 2815237"/>
              <a:gd name="connsiteX92" fmla="*/ 1951630 w 5231584"/>
              <a:gd name="connsiteY92" fmla="*/ 1573291 h 2815237"/>
              <a:gd name="connsiteX93" fmla="*/ 1965278 w 5231584"/>
              <a:gd name="connsiteY93" fmla="*/ 1518700 h 2815237"/>
              <a:gd name="connsiteX94" fmla="*/ 1951630 w 5231584"/>
              <a:gd name="connsiteY94" fmla="*/ 481470 h 2815237"/>
              <a:gd name="connsiteX95" fmla="*/ 1924334 w 5231584"/>
              <a:gd name="connsiteY95" fmla="*/ 440527 h 2815237"/>
              <a:gd name="connsiteX96" fmla="*/ 1897039 w 5231584"/>
              <a:gd name="connsiteY96" fmla="*/ 344992 h 2815237"/>
              <a:gd name="connsiteX97" fmla="*/ 1883391 w 5231584"/>
              <a:gd name="connsiteY97" fmla="*/ 304049 h 2815237"/>
              <a:gd name="connsiteX98" fmla="*/ 1842448 w 5231584"/>
              <a:gd name="connsiteY98" fmla="*/ 249458 h 2815237"/>
              <a:gd name="connsiteX99" fmla="*/ 1815152 w 5231584"/>
              <a:gd name="connsiteY99" fmla="*/ 194867 h 2815237"/>
              <a:gd name="connsiteX100" fmla="*/ 1746913 w 5231584"/>
              <a:gd name="connsiteY100" fmla="*/ 112980 h 2815237"/>
              <a:gd name="connsiteX101" fmla="*/ 1651379 w 5231584"/>
              <a:gd name="connsiteY101" fmla="*/ 58389 h 2815237"/>
              <a:gd name="connsiteX102" fmla="*/ 1555845 w 5231584"/>
              <a:gd name="connsiteY102" fmla="*/ 3798 h 2815237"/>
              <a:gd name="connsiteX103" fmla="*/ 1160060 w 5231584"/>
              <a:gd name="connsiteY103" fmla="*/ 17446 h 2815237"/>
              <a:gd name="connsiteX104" fmla="*/ 1146412 w 5231584"/>
              <a:gd name="connsiteY104" fmla="*/ 58389 h 2815237"/>
              <a:gd name="connsiteX105" fmla="*/ 1119116 w 5231584"/>
              <a:gd name="connsiteY105" fmla="*/ 112980 h 2815237"/>
              <a:gd name="connsiteX106" fmla="*/ 1078173 w 5231584"/>
              <a:gd name="connsiteY106" fmla="*/ 208515 h 2815237"/>
              <a:gd name="connsiteX107" fmla="*/ 1119116 w 5231584"/>
              <a:gd name="connsiteY107" fmla="*/ 522413 h 2815237"/>
              <a:gd name="connsiteX108" fmla="*/ 1160060 w 5231584"/>
              <a:gd name="connsiteY108" fmla="*/ 563356 h 2815237"/>
              <a:gd name="connsiteX109" fmla="*/ 1241946 w 5231584"/>
              <a:gd name="connsiteY109" fmla="*/ 617948 h 2815237"/>
              <a:gd name="connsiteX110" fmla="*/ 1282890 w 5231584"/>
              <a:gd name="connsiteY110" fmla="*/ 645243 h 2815237"/>
              <a:gd name="connsiteX111" fmla="*/ 1364776 w 5231584"/>
              <a:gd name="connsiteY111" fmla="*/ 672539 h 2815237"/>
              <a:gd name="connsiteX112" fmla="*/ 1405719 w 5231584"/>
              <a:gd name="connsiteY112" fmla="*/ 686186 h 2815237"/>
              <a:gd name="connsiteX113" fmla="*/ 1719618 w 5231584"/>
              <a:gd name="connsiteY113" fmla="*/ 672539 h 2815237"/>
              <a:gd name="connsiteX114" fmla="*/ 1774209 w 5231584"/>
              <a:gd name="connsiteY114" fmla="*/ 645243 h 2815237"/>
              <a:gd name="connsiteX115" fmla="*/ 1856096 w 5231584"/>
              <a:gd name="connsiteY115" fmla="*/ 617948 h 2815237"/>
              <a:gd name="connsiteX116" fmla="*/ 1897039 w 5231584"/>
              <a:gd name="connsiteY116" fmla="*/ 590652 h 2815237"/>
              <a:gd name="connsiteX117" fmla="*/ 1978925 w 5231584"/>
              <a:gd name="connsiteY117" fmla="*/ 536061 h 2815237"/>
              <a:gd name="connsiteX118" fmla="*/ 2060812 w 5231584"/>
              <a:gd name="connsiteY118" fmla="*/ 399583 h 2815237"/>
              <a:gd name="connsiteX119" fmla="*/ 2088108 w 5231584"/>
              <a:gd name="connsiteY119" fmla="*/ 358640 h 2815237"/>
              <a:gd name="connsiteX120" fmla="*/ 2142699 w 5231584"/>
              <a:gd name="connsiteY120" fmla="*/ 263106 h 2815237"/>
              <a:gd name="connsiteX121" fmla="*/ 2183642 w 5231584"/>
              <a:gd name="connsiteY121" fmla="*/ 235810 h 2815237"/>
              <a:gd name="connsiteX122" fmla="*/ 2238233 w 5231584"/>
              <a:gd name="connsiteY122" fmla="*/ 194867 h 2815237"/>
              <a:gd name="connsiteX123" fmla="*/ 2347415 w 5231584"/>
              <a:gd name="connsiteY123" fmla="*/ 167571 h 2815237"/>
              <a:gd name="connsiteX124" fmla="*/ 2715905 w 5231584"/>
              <a:gd name="connsiteY124" fmla="*/ 181219 h 2815237"/>
              <a:gd name="connsiteX125" fmla="*/ 2811439 w 5231584"/>
              <a:gd name="connsiteY125" fmla="*/ 222162 h 2815237"/>
              <a:gd name="connsiteX126" fmla="*/ 2920621 w 5231584"/>
              <a:gd name="connsiteY126" fmla="*/ 263106 h 2815237"/>
              <a:gd name="connsiteX127" fmla="*/ 2961564 w 5231584"/>
              <a:gd name="connsiteY127" fmla="*/ 304049 h 2815237"/>
              <a:gd name="connsiteX128" fmla="*/ 3098042 w 5231584"/>
              <a:gd name="connsiteY128" fmla="*/ 426879 h 2815237"/>
              <a:gd name="connsiteX129" fmla="*/ 3125337 w 5231584"/>
              <a:gd name="connsiteY129" fmla="*/ 467822 h 2815237"/>
              <a:gd name="connsiteX130" fmla="*/ 3138985 w 5231584"/>
              <a:gd name="connsiteY130" fmla="*/ 508765 h 2815237"/>
              <a:gd name="connsiteX131" fmla="*/ 3179928 w 5231584"/>
              <a:gd name="connsiteY131" fmla="*/ 563356 h 2815237"/>
              <a:gd name="connsiteX132" fmla="*/ 3248167 w 5231584"/>
              <a:gd name="connsiteY132" fmla="*/ 658891 h 2815237"/>
              <a:gd name="connsiteX133" fmla="*/ 3302758 w 5231584"/>
              <a:gd name="connsiteY133" fmla="*/ 754425 h 2815237"/>
              <a:gd name="connsiteX134" fmla="*/ 3330054 w 5231584"/>
              <a:gd name="connsiteY134" fmla="*/ 849959 h 2815237"/>
              <a:gd name="connsiteX135" fmla="*/ 3316406 w 5231584"/>
              <a:gd name="connsiteY135" fmla="*/ 1177506 h 2815237"/>
              <a:gd name="connsiteX136" fmla="*/ 3275463 w 5231584"/>
              <a:gd name="connsiteY136" fmla="*/ 1191153 h 2815237"/>
              <a:gd name="connsiteX137" fmla="*/ 3179928 w 5231584"/>
              <a:gd name="connsiteY137" fmla="*/ 1232097 h 2815237"/>
              <a:gd name="connsiteX138" fmla="*/ 3138985 w 5231584"/>
              <a:gd name="connsiteY138" fmla="*/ 1259392 h 2815237"/>
              <a:gd name="connsiteX139" fmla="*/ 3070746 w 5231584"/>
              <a:gd name="connsiteY139" fmla="*/ 1273040 h 2815237"/>
              <a:gd name="connsiteX140" fmla="*/ 3016155 w 5231584"/>
              <a:gd name="connsiteY140" fmla="*/ 1286688 h 2815237"/>
              <a:gd name="connsiteX141" fmla="*/ 2838734 w 5231584"/>
              <a:gd name="connsiteY141" fmla="*/ 1273040 h 2815237"/>
              <a:gd name="connsiteX142" fmla="*/ 2756848 w 5231584"/>
              <a:gd name="connsiteY142" fmla="*/ 1191153 h 2815237"/>
              <a:gd name="connsiteX143" fmla="*/ 2702257 w 5231584"/>
              <a:gd name="connsiteY143" fmla="*/ 1081971 h 2815237"/>
              <a:gd name="connsiteX144" fmla="*/ 2661313 w 5231584"/>
              <a:gd name="connsiteY144" fmla="*/ 986437 h 2815237"/>
              <a:gd name="connsiteX145" fmla="*/ 2674961 w 5231584"/>
              <a:gd name="connsiteY145" fmla="*/ 863607 h 2815237"/>
              <a:gd name="connsiteX146" fmla="*/ 2756848 w 5231584"/>
              <a:gd name="connsiteY146" fmla="*/ 836312 h 2815237"/>
              <a:gd name="connsiteX147" fmla="*/ 2906973 w 5231584"/>
              <a:gd name="connsiteY147" fmla="*/ 849959 h 2815237"/>
              <a:gd name="connsiteX148" fmla="*/ 2961564 w 5231584"/>
              <a:gd name="connsiteY148" fmla="*/ 877255 h 2815237"/>
              <a:gd name="connsiteX149" fmla="*/ 3057099 w 5231584"/>
              <a:gd name="connsiteY149" fmla="*/ 945494 h 2815237"/>
              <a:gd name="connsiteX150" fmla="*/ 3098042 w 5231584"/>
              <a:gd name="connsiteY150" fmla="*/ 986437 h 2815237"/>
              <a:gd name="connsiteX151" fmla="*/ 3179928 w 5231584"/>
              <a:gd name="connsiteY151" fmla="*/ 1054676 h 2815237"/>
              <a:gd name="connsiteX152" fmla="*/ 3234519 w 5231584"/>
              <a:gd name="connsiteY152" fmla="*/ 1136562 h 2815237"/>
              <a:gd name="connsiteX153" fmla="*/ 3261815 w 5231584"/>
              <a:gd name="connsiteY153" fmla="*/ 1859894 h 2815237"/>
              <a:gd name="connsiteX154" fmla="*/ 3302758 w 5231584"/>
              <a:gd name="connsiteY154" fmla="*/ 1982724 h 2815237"/>
              <a:gd name="connsiteX155" fmla="*/ 3330054 w 5231584"/>
              <a:gd name="connsiteY155" fmla="*/ 2078258 h 2815237"/>
              <a:gd name="connsiteX156" fmla="*/ 3357349 w 5231584"/>
              <a:gd name="connsiteY156" fmla="*/ 2132849 h 2815237"/>
              <a:gd name="connsiteX157" fmla="*/ 3411940 w 5231584"/>
              <a:gd name="connsiteY157" fmla="*/ 2228383 h 2815237"/>
              <a:gd name="connsiteX158" fmla="*/ 3425588 w 5231584"/>
              <a:gd name="connsiteY158" fmla="*/ 2269327 h 2815237"/>
              <a:gd name="connsiteX159" fmla="*/ 3507475 w 5231584"/>
              <a:gd name="connsiteY159" fmla="*/ 2364861 h 2815237"/>
              <a:gd name="connsiteX160" fmla="*/ 3603009 w 5231584"/>
              <a:gd name="connsiteY160" fmla="*/ 2392156 h 2815237"/>
              <a:gd name="connsiteX161" fmla="*/ 3916908 w 5231584"/>
              <a:gd name="connsiteY161" fmla="*/ 2378509 h 2815237"/>
              <a:gd name="connsiteX162" fmla="*/ 3944203 w 5231584"/>
              <a:gd name="connsiteY162" fmla="*/ 2337565 h 2815237"/>
              <a:gd name="connsiteX163" fmla="*/ 3998794 w 5231584"/>
              <a:gd name="connsiteY163" fmla="*/ 2242031 h 2815237"/>
              <a:gd name="connsiteX164" fmla="*/ 4026090 w 5231584"/>
              <a:gd name="connsiteY164" fmla="*/ 2023667 h 2815237"/>
              <a:gd name="connsiteX165" fmla="*/ 4053385 w 5231584"/>
              <a:gd name="connsiteY165" fmla="*/ 1928133 h 2815237"/>
              <a:gd name="connsiteX166" fmla="*/ 4039737 w 5231584"/>
              <a:gd name="connsiteY166" fmla="*/ 1682473 h 2815237"/>
              <a:gd name="connsiteX167" fmla="*/ 3985146 w 5231584"/>
              <a:gd name="connsiteY167" fmla="*/ 1627882 h 2815237"/>
              <a:gd name="connsiteX168" fmla="*/ 3930555 w 5231584"/>
              <a:gd name="connsiteY168" fmla="*/ 1586939 h 2815237"/>
              <a:gd name="connsiteX169" fmla="*/ 3889612 w 5231584"/>
              <a:gd name="connsiteY169" fmla="*/ 1545995 h 2815237"/>
              <a:gd name="connsiteX170" fmla="*/ 3848669 w 5231584"/>
              <a:gd name="connsiteY170" fmla="*/ 1532348 h 2815237"/>
              <a:gd name="connsiteX171" fmla="*/ 3753134 w 5231584"/>
              <a:gd name="connsiteY171" fmla="*/ 1491404 h 2815237"/>
              <a:gd name="connsiteX172" fmla="*/ 3684896 w 5231584"/>
              <a:gd name="connsiteY172" fmla="*/ 1518700 h 2815237"/>
              <a:gd name="connsiteX173" fmla="*/ 3739487 w 5231584"/>
              <a:gd name="connsiteY173" fmla="*/ 1723416 h 2815237"/>
              <a:gd name="connsiteX174" fmla="*/ 3821373 w 5231584"/>
              <a:gd name="connsiteY174" fmla="*/ 1764359 h 2815237"/>
              <a:gd name="connsiteX175" fmla="*/ 4148919 w 5231584"/>
              <a:gd name="connsiteY175" fmla="*/ 1750712 h 2815237"/>
              <a:gd name="connsiteX176" fmla="*/ 4244454 w 5231584"/>
              <a:gd name="connsiteY176" fmla="*/ 1696121 h 2815237"/>
              <a:gd name="connsiteX177" fmla="*/ 4312693 w 5231584"/>
              <a:gd name="connsiteY177" fmla="*/ 1682473 h 2815237"/>
              <a:gd name="connsiteX178" fmla="*/ 4353636 w 5231584"/>
              <a:gd name="connsiteY178" fmla="*/ 1655177 h 2815237"/>
              <a:gd name="connsiteX179" fmla="*/ 4476466 w 5231584"/>
              <a:gd name="connsiteY179" fmla="*/ 1627882 h 2815237"/>
              <a:gd name="connsiteX180" fmla="*/ 4572000 w 5231584"/>
              <a:gd name="connsiteY180" fmla="*/ 1600586 h 2815237"/>
              <a:gd name="connsiteX181" fmla="*/ 4653887 w 5231584"/>
              <a:gd name="connsiteY181" fmla="*/ 1586939 h 2815237"/>
              <a:gd name="connsiteX182" fmla="*/ 4694830 w 5231584"/>
              <a:gd name="connsiteY182" fmla="*/ 1573291 h 2815237"/>
              <a:gd name="connsiteX183" fmla="*/ 5063319 w 5231584"/>
              <a:gd name="connsiteY183" fmla="*/ 1573291 h 2815237"/>
              <a:gd name="connsiteX184" fmla="*/ 5104263 w 5231584"/>
              <a:gd name="connsiteY184" fmla="*/ 1614234 h 2815237"/>
              <a:gd name="connsiteX185" fmla="*/ 5172502 w 5231584"/>
              <a:gd name="connsiteY185" fmla="*/ 1709768 h 2815237"/>
              <a:gd name="connsiteX186" fmla="*/ 5199797 w 5231584"/>
              <a:gd name="connsiteY186" fmla="*/ 1764359 h 2815237"/>
              <a:gd name="connsiteX187" fmla="*/ 5186149 w 5231584"/>
              <a:gd name="connsiteY187" fmla="*/ 2078258 h 2815237"/>
              <a:gd name="connsiteX188" fmla="*/ 5145206 w 5231584"/>
              <a:gd name="connsiteY188" fmla="*/ 2119201 h 2815237"/>
              <a:gd name="connsiteX189" fmla="*/ 5090615 w 5231584"/>
              <a:gd name="connsiteY189" fmla="*/ 2160145 h 2815237"/>
              <a:gd name="connsiteX190" fmla="*/ 4995081 w 5231584"/>
              <a:gd name="connsiteY190" fmla="*/ 2214736 h 2815237"/>
              <a:gd name="connsiteX191" fmla="*/ 4940490 w 5231584"/>
              <a:gd name="connsiteY191" fmla="*/ 2228383 h 2815237"/>
              <a:gd name="connsiteX192" fmla="*/ 4626591 w 5231584"/>
              <a:gd name="connsiteY192" fmla="*/ 2173792 h 2815237"/>
              <a:gd name="connsiteX193" fmla="*/ 4585648 w 5231584"/>
              <a:gd name="connsiteY193" fmla="*/ 2105553 h 2815237"/>
              <a:gd name="connsiteX194" fmla="*/ 4558352 w 5231584"/>
              <a:gd name="connsiteY194" fmla="*/ 1996371 h 2815237"/>
              <a:gd name="connsiteX195" fmla="*/ 4531057 w 5231584"/>
              <a:gd name="connsiteY195" fmla="*/ 1941780 h 2815237"/>
              <a:gd name="connsiteX196" fmla="*/ 4490113 w 5231584"/>
              <a:gd name="connsiteY196" fmla="*/ 1805303 h 2815237"/>
              <a:gd name="connsiteX197" fmla="*/ 4476466 w 5231584"/>
              <a:gd name="connsiteY197" fmla="*/ 1327631 h 2815237"/>
              <a:gd name="connsiteX198" fmla="*/ 4462818 w 5231584"/>
              <a:gd name="connsiteY198" fmla="*/ 1286688 h 2815237"/>
              <a:gd name="connsiteX199" fmla="*/ 4435522 w 5231584"/>
              <a:gd name="connsiteY199" fmla="*/ 1150210 h 2815237"/>
              <a:gd name="connsiteX200" fmla="*/ 4421875 w 5231584"/>
              <a:gd name="connsiteY200" fmla="*/ 1095619 h 2815237"/>
              <a:gd name="connsiteX201" fmla="*/ 4394579 w 5231584"/>
              <a:gd name="connsiteY201" fmla="*/ 1041028 h 2815237"/>
              <a:gd name="connsiteX202" fmla="*/ 4380931 w 5231584"/>
              <a:gd name="connsiteY202" fmla="*/ 1000085 h 2815237"/>
              <a:gd name="connsiteX203" fmla="*/ 4353636 w 5231584"/>
              <a:gd name="connsiteY203" fmla="*/ 890903 h 2815237"/>
              <a:gd name="connsiteX204" fmla="*/ 4312693 w 5231584"/>
              <a:gd name="connsiteY204" fmla="*/ 795368 h 2815237"/>
              <a:gd name="connsiteX205" fmla="*/ 4285397 w 5231584"/>
              <a:gd name="connsiteY205" fmla="*/ 740777 h 2815237"/>
              <a:gd name="connsiteX206" fmla="*/ 4271749 w 5231584"/>
              <a:gd name="connsiteY206" fmla="*/ 604300 h 2815237"/>
              <a:gd name="connsiteX207" fmla="*/ 4258102 w 5231584"/>
              <a:gd name="connsiteY207" fmla="*/ 563356 h 2815237"/>
              <a:gd name="connsiteX208" fmla="*/ 4217158 w 5231584"/>
              <a:gd name="connsiteY208" fmla="*/ 440527 h 2815237"/>
              <a:gd name="connsiteX209" fmla="*/ 4189863 w 5231584"/>
              <a:gd name="connsiteY209" fmla="*/ 358640 h 2815237"/>
              <a:gd name="connsiteX210" fmla="*/ 4176215 w 5231584"/>
              <a:gd name="connsiteY210" fmla="*/ 317697 h 2815237"/>
              <a:gd name="connsiteX211" fmla="*/ 4148919 w 5231584"/>
              <a:gd name="connsiteY211" fmla="*/ 263106 h 2815237"/>
              <a:gd name="connsiteX212" fmla="*/ 4107976 w 5231584"/>
              <a:gd name="connsiteY212" fmla="*/ 167571 h 2815237"/>
              <a:gd name="connsiteX213" fmla="*/ 4026090 w 5231584"/>
              <a:gd name="connsiteY213" fmla="*/ 140276 h 2815237"/>
              <a:gd name="connsiteX214" fmla="*/ 3985146 w 5231584"/>
              <a:gd name="connsiteY214" fmla="*/ 112980 h 2815237"/>
              <a:gd name="connsiteX215" fmla="*/ 3930555 w 5231584"/>
              <a:gd name="connsiteY215" fmla="*/ 99333 h 2815237"/>
              <a:gd name="connsiteX216" fmla="*/ 3835021 w 5231584"/>
              <a:gd name="connsiteY216" fmla="*/ 72037 h 2815237"/>
              <a:gd name="connsiteX217" fmla="*/ 3370997 w 5231584"/>
              <a:gd name="connsiteY217" fmla="*/ 85685 h 2815237"/>
              <a:gd name="connsiteX218" fmla="*/ 3343702 w 5231584"/>
              <a:gd name="connsiteY218" fmla="*/ 126628 h 2815237"/>
              <a:gd name="connsiteX219" fmla="*/ 3357349 w 5231584"/>
              <a:gd name="connsiteY219" fmla="*/ 454174 h 2815237"/>
              <a:gd name="connsiteX220" fmla="*/ 3425588 w 5231584"/>
              <a:gd name="connsiteY220" fmla="*/ 577004 h 2815237"/>
              <a:gd name="connsiteX221" fmla="*/ 3452884 w 5231584"/>
              <a:gd name="connsiteY221" fmla="*/ 617948 h 2815237"/>
              <a:gd name="connsiteX222" fmla="*/ 3521122 w 5231584"/>
              <a:gd name="connsiteY222" fmla="*/ 699834 h 2815237"/>
              <a:gd name="connsiteX223" fmla="*/ 3616657 w 5231584"/>
              <a:gd name="connsiteY223" fmla="*/ 740777 h 2815237"/>
              <a:gd name="connsiteX224" fmla="*/ 3725839 w 5231584"/>
              <a:gd name="connsiteY224" fmla="*/ 781721 h 2815237"/>
              <a:gd name="connsiteX225" fmla="*/ 3766782 w 5231584"/>
              <a:gd name="connsiteY225" fmla="*/ 809016 h 2815237"/>
              <a:gd name="connsiteX226" fmla="*/ 4189863 w 5231584"/>
              <a:gd name="connsiteY226" fmla="*/ 795368 h 2815237"/>
              <a:gd name="connsiteX227" fmla="*/ 4230806 w 5231584"/>
              <a:gd name="connsiteY227" fmla="*/ 768073 h 2815237"/>
              <a:gd name="connsiteX228" fmla="*/ 4326340 w 5231584"/>
              <a:gd name="connsiteY228" fmla="*/ 686186 h 2815237"/>
              <a:gd name="connsiteX229" fmla="*/ 4367284 w 5231584"/>
              <a:gd name="connsiteY229" fmla="*/ 658891 h 2815237"/>
              <a:gd name="connsiteX230" fmla="*/ 4421875 w 5231584"/>
              <a:gd name="connsiteY230" fmla="*/ 577004 h 2815237"/>
              <a:gd name="connsiteX231" fmla="*/ 4462818 w 5231584"/>
              <a:gd name="connsiteY231" fmla="*/ 495118 h 2815237"/>
              <a:gd name="connsiteX232" fmla="*/ 4476466 w 5231584"/>
              <a:gd name="connsiteY232" fmla="*/ 454174 h 2815237"/>
              <a:gd name="connsiteX233" fmla="*/ 4531057 w 5231584"/>
              <a:gd name="connsiteY233" fmla="*/ 358640 h 2815237"/>
              <a:gd name="connsiteX234" fmla="*/ 4572000 w 5231584"/>
              <a:gd name="connsiteY234" fmla="*/ 317697 h 2815237"/>
              <a:gd name="connsiteX235" fmla="*/ 4626591 w 5231584"/>
              <a:gd name="connsiteY235" fmla="*/ 235810 h 2815237"/>
              <a:gd name="connsiteX236" fmla="*/ 4995081 w 5231584"/>
              <a:gd name="connsiteY236" fmla="*/ 222162 h 281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5231584" h="2815237">
                <a:moveTo>
                  <a:pt x="0" y="1750712"/>
                </a:moveTo>
                <a:cubicBezTo>
                  <a:pt x="36394" y="1746163"/>
                  <a:pt x="73600" y="1745960"/>
                  <a:pt x="109182" y="1737064"/>
                </a:cubicBezTo>
                <a:cubicBezTo>
                  <a:pt x="128919" y="1732130"/>
                  <a:pt x="145073" y="1717782"/>
                  <a:pt x="163773" y="1709768"/>
                </a:cubicBezTo>
                <a:cubicBezTo>
                  <a:pt x="191179" y="1698023"/>
                  <a:pt x="231613" y="1689397"/>
                  <a:pt x="259308" y="1682473"/>
                </a:cubicBezTo>
                <a:cubicBezTo>
                  <a:pt x="277505" y="1673374"/>
                  <a:pt x="296235" y="1665271"/>
                  <a:pt x="313899" y="1655177"/>
                </a:cubicBezTo>
                <a:cubicBezTo>
                  <a:pt x="382423" y="1616021"/>
                  <a:pt x="326958" y="1635932"/>
                  <a:pt x="409433" y="1600586"/>
                </a:cubicBezTo>
                <a:cubicBezTo>
                  <a:pt x="422656" y="1594919"/>
                  <a:pt x="437153" y="1592606"/>
                  <a:pt x="450376" y="1586939"/>
                </a:cubicBezTo>
                <a:cubicBezTo>
                  <a:pt x="509872" y="1561441"/>
                  <a:pt x="546783" y="1537863"/>
                  <a:pt x="586854" y="1477756"/>
                </a:cubicBezTo>
                <a:cubicBezTo>
                  <a:pt x="595952" y="1464108"/>
                  <a:pt x="606814" y="1451484"/>
                  <a:pt x="614149" y="1436813"/>
                </a:cubicBezTo>
                <a:cubicBezTo>
                  <a:pt x="620583" y="1423946"/>
                  <a:pt x="622130" y="1409093"/>
                  <a:pt x="627797" y="1395870"/>
                </a:cubicBezTo>
                <a:cubicBezTo>
                  <a:pt x="635811" y="1377170"/>
                  <a:pt x="644999" y="1358943"/>
                  <a:pt x="655093" y="1341279"/>
                </a:cubicBezTo>
                <a:cubicBezTo>
                  <a:pt x="663231" y="1327038"/>
                  <a:pt x="675053" y="1315007"/>
                  <a:pt x="682388" y="1300336"/>
                </a:cubicBezTo>
                <a:cubicBezTo>
                  <a:pt x="738891" y="1187328"/>
                  <a:pt x="645109" y="1335784"/>
                  <a:pt x="723331" y="1218449"/>
                </a:cubicBezTo>
                <a:cubicBezTo>
                  <a:pt x="747908" y="1095565"/>
                  <a:pt x="749033" y="1120328"/>
                  <a:pt x="723331" y="931846"/>
                </a:cubicBezTo>
                <a:cubicBezTo>
                  <a:pt x="719444" y="903338"/>
                  <a:pt x="705134" y="877255"/>
                  <a:pt x="696036" y="849959"/>
                </a:cubicBezTo>
                <a:cubicBezTo>
                  <a:pt x="684900" y="816550"/>
                  <a:pt x="676171" y="783934"/>
                  <a:pt x="655093" y="754425"/>
                </a:cubicBezTo>
                <a:cubicBezTo>
                  <a:pt x="643875" y="738719"/>
                  <a:pt x="627797" y="727130"/>
                  <a:pt x="614149" y="713482"/>
                </a:cubicBezTo>
                <a:cubicBezTo>
                  <a:pt x="523164" y="718031"/>
                  <a:pt x="431527" y="715347"/>
                  <a:pt x="341194" y="727130"/>
                </a:cubicBezTo>
                <a:cubicBezTo>
                  <a:pt x="324929" y="729251"/>
                  <a:pt x="310498" y="741617"/>
                  <a:pt x="300251" y="754425"/>
                </a:cubicBezTo>
                <a:cubicBezTo>
                  <a:pt x="291264" y="765658"/>
                  <a:pt x="291152" y="781720"/>
                  <a:pt x="286603" y="795368"/>
                </a:cubicBezTo>
                <a:cubicBezTo>
                  <a:pt x="295702" y="840861"/>
                  <a:pt x="294701" y="889611"/>
                  <a:pt x="313899" y="931846"/>
                </a:cubicBezTo>
                <a:cubicBezTo>
                  <a:pt x="319852" y="944942"/>
                  <a:pt x="341619" y="939827"/>
                  <a:pt x="354842" y="945494"/>
                </a:cubicBezTo>
                <a:cubicBezTo>
                  <a:pt x="373542" y="953508"/>
                  <a:pt x="390733" y="964775"/>
                  <a:pt x="409433" y="972789"/>
                </a:cubicBezTo>
                <a:cubicBezTo>
                  <a:pt x="442158" y="986814"/>
                  <a:pt x="470336" y="990190"/>
                  <a:pt x="504967" y="1000085"/>
                </a:cubicBezTo>
                <a:cubicBezTo>
                  <a:pt x="518800" y="1004037"/>
                  <a:pt x="531551" y="1012863"/>
                  <a:pt x="545911" y="1013733"/>
                </a:cubicBezTo>
                <a:cubicBezTo>
                  <a:pt x="682214" y="1021994"/>
                  <a:pt x="818866" y="1022831"/>
                  <a:pt x="955343" y="1027380"/>
                </a:cubicBezTo>
                <a:cubicBezTo>
                  <a:pt x="968991" y="1036479"/>
                  <a:pt x="981616" y="1047340"/>
                  <a:pt x="996287" y="1054676"/>
                </a:cubicBezTo>
                <a:cubicBezTo>
                  <a:pt x="1009154" y="1061110"/>
                  <a:pt x="1026178" y="1059114"/>
                  <a:pt x="1037230" y="1068324"/>
                </a:cubicBezTo>
                <a:cubicBezTo>
                  <a:pt x="1072812" y="1097976"/>
                  <a:pt x="1083714" y="1139434"/>
                  <a:pt x="1105469" y="1177506"/>
                </a:cubicBezTo>
                <a:cubicBezTo>
                  <a:pt x="1134264" y="1227898"/>
                  <a:pt x="1137565" y="1213056"/>
                  <a:pt x="1160060" y="1273040"/>
                </a:cubicBezTo>
                <a:cubicBezTo>
                  <a:pt x="1166646" y="1290603"/>
                  <a:pt x="1168555" y="1309596"/>
                  <a:pt x="1173708" y="1327631"/>
                </a:cubicBezTo>
                <a:cubicBezTo>
                  <a:pt x="1177660" y="1341463"/>
                  <a:pt x="1182806" y="1354926"/>
                  <a:pt x="1187355" y="1368574"/>
                </a:cubicBezTo>
                <a:cubicBezTo>
                  <a:pt x="1191904" y="1427714"/>
                  <a:pt x="1190072" y="1487696"/>
                  <a:pt x="1201003" y="1545995"/>
                </a:cubicBezTo>
                <a:cubicBezTo>
                  <a:pt x="1204026" y="1562117"/>
                  <a:pt x="1228021" y="1570539"/>
                  <a:pt x="1228299" y="1586939"/>
                </a:cubicBezTo>
                <a:cubicBezTo>
                  <a:pt x="1232617" y="1841701"/>
                  <a:pt x="1223140" y="2096556"/>
                  <a:pt x="1214651" y="2351213"/>
                </a:cubicBezTo>
                <a:cubicBezTo>
                  <a:pt x="1214026" y="2369960"/>
                  <a:pt x="1206156" y="2387769"/>
                  <a:pt x="1201003" y="2405804"/>
                </a:cubicBezTo>
                <a:cubicBezTo>
                  <a:pt x="1182986" y="2468862"/>
                  <a:pt x="1181642" y="2455317"/>
                  <a:pt x="1132764" y="2528634"/>
                </a:cubicBezTo>
                <a:cubicBezTo>
                  <a:pt x="1123666" y="2542282"/>
                  <a:pt x="1117067" y="2557979"/>
                  <a:pt x="1105469" y="2569577"/>
                </a:cubicBezTo>
                <a:cubicBezTo>
                  <a:pt x="1091821" y="2583225"/>
                  <a:pt x="1079760" y="2598671"/>
                  <a:pt x="1064525" y="2610521"/>
                </a:cubicBezTo>
                <a:cubicBezTo>
                  <a:pt x="1024831" y="2641395"/>
                  <a:pt x="975316" y="2672149"/>
                  <a:pt x="928048" y="2692407"/>
                </a:cubicBezTo>
                <a:cubicBezTo>
                  <a:pt x="914825" y="2698074"/>
                  <a:pt x="900328" y="2700388"/>
                  <a:pt x="887105" y="2706055"/>
                </a:cubicBezTo>
                <a:cubicBezTo>
                  <a:pt x="787193" y="2748875"/>
                  <a:pt x="878565" y="2721839"/>
                  <a:pt x="777922" y="2746998"/>
                </a:cubicBezTo>
                <a:cubicBezTo>
                  <a:pt x="686402" y="2792759"/>
                  <a:pt x="761648" y="2760070"/>
                  <a:pt x="668740" y="2787942"/>
                </a:cubicBezTo>
                <a:cubicBezTo>
                  <a:pt x="641182" y="2796209"/>
                  <a:pt x="586854" y="2815237"/>
                  <a:pt x="586854" y="2815237"/>
                </a:cubicBezTo>
                <a:cubicBezTo>
                  <a:pt x="500418" y="2810688"/>
                  <a:pt x="413746" y="2809425"/>
                  <a:pt x="327546" y="2801589"/>
                </a:cubicBezTo>
                <a:cubicBezTo>
                  <a:pt x="313219" y="2800287"/>
                  <a:pt x="298573" y="2795922"/>
                  <a:pt x="286603" y="2787942"/>
                </a:cubicBezTo>
                <a:cubicBezTo>
                  <a:pt x="270544" y="2777236"/>
                  <a:pt x="256878" y="2762704"/>
                  <a:pt x="245660" y="2746998"/>
                </a:cubicBezTo>
                <a:cubicBezTo>
                  <a:pt x="233835" y="2730443"/>
                  <a:pt x="228458" y="2710071"/>
                  <a:pt x="218364" y="2692407"/>
                </a:cubicBezTo>
                <a:cubicBezTo>
                  <a:pt x="210226" y="2678166"/>
                  <a:pt x="200167" y="2665112"/>
                  <a:pt x="191069" y="2651464"/>
                </a:cubicBezTo>
                <a:cubicBezTo>
                  <a:pt x="212907" y="2149156"/>
                  <a:pt x="104319" y="2394588"/>
                  <a:pt x="245660" y="2323918"/>
                </a:cubicBezTo>
                <a:cubicBezTo>
                  <a:pt x="260331" y="2316583"/>
                  <a:pt x="272955" y="2305721"/>
                  <a:pt x="286603" y="2296622"/>
                </a:cubicBezTo>
                <a:cubicBezTo>
                  <a:pt x="373039" y="2301171"/>
                  <a:pt x="459631" y="2303367"/>
                  <a:pt x="545911" y="2310270"/>
                </a:cubicBezTo>
                <a:cubicBezTo>
                  <a:pt x="656356" y="2319106"/>
                  <a:pt x="594075" y="2318899"/>
                  <a:pt x="668740" y="2337565"/>
                </a:cubicBezTo>
                <a:cubicBezTo>
                  <a:pt x="691244" y="2343191"/>
                  <a:pt x="714233" y="2346664"/>
                  <a:pt x="736979" y="2351213"/>
                </a:cubicBezTo>
                <a:cubicBezTo>
                  <a:pt x="773373" y="2369410"/>
                  <a:pt x="806686" y="2395935"/>
                  <a:pt x="846161" y="2405804"/>
                </a:cubicBezTo>
                <a:cubicBezTo>
                  <a:pt x="863652" y="2410177"/>
                  <a:pt x="922117" y="2423310"/>
                  <a:pt x="941696" y="2433100"/>
                </a:cubicBezTo>
                <a:cubicBezTo>
                  <a:pt x="956367" y="2440435"/>
                  <a:pt x="967563" y="2453934"/>
                  <a:pt x="982639" y="2460395"/>
                </a:cubicBezTo>
                <a:cubicBezTo>
                  <a:pt x="999879" y="2467784"/>
                  <a:pt x="1019667" y="2467457"/>
                  <a:pt x="1037230" y="2474043"/>
                </a:cubicBezTo>
                <a:cubicBezTo>
                  <a:pt x="1056280" y="2481187"/>
                  <a:pt x="1072931" y="2493783"/>
                  <a:pt x="1091821" y="2501339"/>
                </a:cubicBezTo>
                <a:cubicBezTo>
                  <a:pt x="1118535" y="2512025"/>
                  <a:pt x="1146412" y="2519536"/>
                  <a:pt x="1173708" y="2528634"/>
                </a:cubicBezTo>
                <a:lnTo>
                  <a:pt x="1255594" y="2555930"/>
                </a:lnTo>
                <a:cubicBezTo>
                  <a:pt x="1269242" y="2560479"/>
                  <a:pt x="1282581" y="2566088"/>
                  <a:pt x="1296537" y="2569577"/>
                </a:cubicBezTo>
                <a:cubicBezTo>
                  <a:pt x="1314734" y="2574126"/>
                  <a:pt x="1333093" y="2578072"/>
                  <a:pt x="1351128" y="2583225"/>
                </a:cubicBezTo>
                <a:cubicBezTo>
                  <a:pt x="1364961" y="2587177"/>
                  <a:pt x="1378239" y="2592921"/>
                  <a:pt x="1392072" y="2596873"/>
                </a:cubicBezTo>
                <a:cubicBezTo>
                  <a:pt x="1410107" y="2602026"/>
                  <a:pt x="1429100" y="2603935"/>
                  <a:pt x="1446663" y="2610521"/>
                </a:cubicBezTo>
                <a:cubicBezTo>
                  <a:pt x="1465712" y="2617664"/>
                  <a:pt x="1481953" y="2631382"/>
                  <a:pt x="1501254" y="2637816"/>
                </a:cubicBezTo>
                <a:cubicBezTo>
                  <a:pt x="1523260" y="2645151"/>
                  <a:pt x="1546989" y="2645838"/>
                  <a:pt x="1569493" y="2651464"/>
                </a:cubicBezTo>
                <a:cubicBezTo>
                  <a:pt x="1583449" y="2654953"/>
                  <a:pt x="1596246" y="2662747"/>
                  <a:pt x="1610436" y="2665112"/>
                </a:cubicBezTo>
                <a:cubicBezTo>
                  <a:pt x="1651071" y="2671884"/>
                  <a:pt x="1692323" y="2674210"/>
                  <a:pt x="1733266" y="2678759"/>
                </a:cubicBezTo>
                <a:lnTo>
                  <a:pt x="2593075" y="2665112"/>
                </a:lnTo>
                <a:cubicBezTo>
                  <a:pt x="2617625" y="2664368"/>
                  <a:pt x="2658481" y="2638817"/>
                  <a:pt x="2674961" y="2624168"/>
                </a:cubicBezTo>
                <a:cubicBezTo>
                  <a:pt x="2703812" y="2598522"/>
                  <a:pt x="2756848" y="2542282"/>
                  <a:pt x="2756848" y="2542282"/>
                </a:cubicBezTo>
                <a:cubicBezTo>
                  <a:pt x="2772376" y="2511226"/>
                  <a:pt x="2797791" y="2470263"/>
                  <a:pt x="2797791" y="2433100"/>
                </a:cubicBezTo>
                <a:cubicBezTo>
                  <a:pt x="2797791" y="2246525"/>
                  <a:pt x="2792615" y="2059924"/>
                  <a:pt x="2784143" y="1873542"/>
                </a:cubicBezTo>
                <a:cubicBezTo>
                  <a:pt x="2783490" y="1859171"/>
                  <a:pt x="2776930" y="1845465"/>
                  <a:pt x="2770496" y="1832598"/>
                </a:cubicBezTo>
                <a:cubicBezTo>
                  <a:pt x="2746144" y="1783893"/>
                  <a:pt x="2697477" y="1745932"/>
                  <a:pt x="2661313" y="1709768"/>
                </a:cubicBezTo>
                <a:cubicBezTo>
                  <a:pt x="2633997" y="1682452"/>
                  <a:pt x="2600796" y="1645390"/>
                  <a:pt x="2565779" y="1627882"/>
                </a:cubicBezTo>
                <a:cubicBezTo>
                  <a:pt x="2540045" y="1615015"/>
                  <a:pt x="2507833" y="1616545"/>
                  <a:pt x="2483893" y="1600586"/>
                </a:cubicBezTo>
                <a:cubicBezTo>
                  <a:pt x="2470245" y="1591488"/>
                  <a:pt x="2456071" y="1583133"/>
                  <a:pt x="2442949" y="1573291"/>
                </a:cubicBezTo>
                <a:cubicBezTo>
                  <a:pt x="2419646" y="1555814"/>
                  <a:pt x="2399286" y="1534339"/>
                  <a:pt x="2374711" y="1518700"/>
                </a:cubicBezTo>
                <a:cubicBezTo>
                  <a:pt x="2322593" y="1485534"/>
                  <a:pt x="2301677" y="1480707"/>
                  <a:pt x="2251881" y="1464109"/>
                </a:cubicBezTo>
                <a:cubicBezTo>
                  <a:pt x="2238233" y="1455010"/>
                  <a:pt x="2225608" y="1444149"/>
                  <a:pt x="2210937" y="1436813"/>
                </a:cubicBezTo>
                <a:cubicBezTo>
                  <a:pt x="2097926" y="1380307"/>
                  <a:pt x="2246392" y="1474097"/>
                  <a:pt x="2129051" y="1395870"/>
                </a:cubicBezTo>
                <a:cubicBezTo>
                  <a:pt x="1988024" y="1400419"/>
                  <a:pt x="1846158" y="1393497"/>
                  <a:pt x="1705970" y="1409518"/>
                </a:cubicBezTo>
                <a:cubicBezTo>
                  <a:pt x="1644680" y="1416523"/>
                  <a:pt x="1655530" y="1455806"/>
                  <a:pt x="1637731" y="1491404"/>
                </a:cubicBezTo>
                <a:cubicBezTo>
                  <a:pt x="1630396" y="1506075"/>
                  <a:pt x="1617098" y="1517359"/>
                  <a:pt x="1610436" y="1532348"/>
                </a:cubicBezTo>
                <a:cubicBezTo>
                  <a:pt x="1598751" y="1558640"/>
                  <a:pt x="1583140" y="1614234"/>
                  <a:pt x="1583140" y="1614234"/>
                </a:cubicBezTo>
                <a:cubicBezTo>
                  <a:pt x="1587689" y="1673374"/>
                  <a:pt x="1582402" y="1734111"/>
                  <a:pt x="1596788" y="1791655"/>
                </a:cubicBezTo>
                <a:cubicBezTo>
                  <a:pt x="1601469" y="1810379"/>
                  <a:pt x="1618548" y="1830467"/>
                  <a:pt x="1637731" y="1832598"/>
                </a:cubicBezTo>
                <a:cubicBezTo>
                  <a:pt x="1705703" y="1840151"/>
                  <a:pt x="1774209" y="1823500"/>
                  <a:pt x="1842448" y="1818951"/>
                </a:cubicBezTo>
                <a:cubicBezTo>
                  <a:pt x="1860645" y="1791655"/>
                  <a:pt x="1886665" y="1768186"/>
                  <a:pt x="1897039" y="1737064"/>
                </a:cubicBezTo>
                <a:cubicBezTo>
                  <a:pt x="1917121" y="1676820"/>
                  <a:pt x="1904254" y="1708988"/>
                  <a:pt x="1937982" y="1641530"/>
                </a:cubicBezTo>
                <a:cubicBezTo>
                  <a:pt x="1942531" y="1618784"/>
                  <a:pt x="1946598" y="1595935"/>
                  <a:pt x="1951630" y="1573291"/>
                </a:cubicBezTo>
                <a:cubicBezTo>
                  <a:pt x="1955699" y="1554981"/>
                  <a:pt x="1965278" y="1537457"/>
                  <a:pt x="1965278" y="1518700"/>
                </a:cubicBezTo>
                <a:cubicBezTo>
                  <a:pt x="1965278" y="1172927"/>
                  <a:pt x="1964751" y="826994"/>
                  <a:pt x="1951630" y="481470"/>
                </a:cubicBezTo>
                <a:cubicBezTo>
                  <a:pt x="1951008" y="465079"/>
                  <a:pt x="1933433" y="454175"/>
                  <a:pt x="1924334" y="440527"/>
                </a:cubicBezTo>
                <a:cubicBezTo>
                  <a:pt x="1891604" y="342331"/>
                  <a:pt x="1931323" y="464985"/>
                  <a:pt x="1897039" y="344992"/>
                </a:cubicBezTo>
                <a:cubicBezTo>
                  <a:pt x="1893087" y="331160"/>
                  <a:pt x="1890528" y="316539"/>
                  <a:pt x="1883391" y="304049"/>
                </a:cubicBezTo>
                <a:cubicBezTo>
                  <a:pt x="1872106" y="284300"/>
                  <a:pt x="1854503" y="268747"/>
                  <a:pt x="1842448" y="249458"/>
                </a:cubicBezTo>
                <a:cubicBezTo>
                  <a:pt x="1831665" y="232206"/>
                  <a:pt x="1825246" y="212531"/>
                  <a:pt x="1815152" y="194867"/>
                </a:cubicBezTo>
                <a:cubicBezTo>
                  <a:pt x="1794934" y="159486"/>
                  <a:pt x="1778529" y="140079"/>
                  <a:pt x="1746913" y="112980"/>
                </a:cubicBezTo>
                <a:cubicBezTo>
                  <a:pt x="1675373" y="51660"/>
                  <a:pt x="1717342" y="86659"/>
                  <a:pt x="1651379" y="58389"/>
                </a:cubicBezTo>
                <a:cubicBezTo>
                  <a:pt x="1602892" y="37609"/>
                  <a:pt x="1596966" y="31213"/>
                  <a:pt x="1555845" y="3798"/>
                </a:cubicBezTo>
                <a:cubicBezTo>
                  <a:pt x="1423917" y="8347"/>
                  <a:pt x="1290909" y="0"/>
                  <a:pt x="1160060" y="17446"/>
                </a:cubicBezTo>
                <a:cubicBezTo>
                  <a:pt x="1145800" y="19347"/>
                  <a:pt x="1152079" y="45166"/>
                  <a:pt x="1146412" y="58389"/>
                </a:cubicBezTo>
                <a:cubicBezTo>
                  <a:pt x="1138398" y="77089"/>
                  <a:pt x="1127130" y="94280"/>
                  <a:pt x="1119116" y="112980"/>
                </a:cubicBezTo>
                <a:cubicBezTo>
                  <a:pt x="1058872" y="253550"/>
                  <a:pt x="1168702" y="27460"/>
                  <a:pt x="1078173" y="208515"/>
                </a:cubicBezTo>
                <a:cubicBezTo>
                  <a:pt x="1085742" y="359886"/>
                  <a:pt x="1042531" y="430512"/>
                  <a:pt x="1119116" y="522413"/>
                </a:cubicBezTo>
                <a:cubicBezTo>
                  <a:pt x="1131472" y="537240"/>
                  <a:pt x="1144825" y="551506"/>
                  <a:pt x="1160060" y="563356"/>
                </a:cubicBezTo>
                <a:cubicBezTo>
                  <a:pt x="1185955" y="583496"/>
                  <a:pt x="1214650" y="599751"/>
                  <a:pt x="1241946" y="617948"/>
                </a:cubicBezTo>
                <a:cubicBezTo>
                  <a:pt x="1255594" y="627047"/>
                  <a:pt x="1267329" y="640056"/>
                  <a:pt x="1282890" y="645243"/>
                </a:cubicBezTo>
                <a:lnTo>
                  <a:pt x="1364776" y="672539"/>
                </a:lnTo>
                <a:lnTo>
                  <a:pt x="1405719" y="686186"/>
                </a:lnTo>
                <a:cubicBezTo>
                  <a:pt x="1510352" y="681637"/>
                  <a:pt x="1615527" y="684105"/>
                  <a:pt x="1719618" y="672539"/>
                </a:cubicBezTo>
                <a:cubicBezTo>
                  <a:pt x="1739839" y="670292"/>
                  <a:pt x="1755319" y="652799"/>
                  <a:pt x="1774209" y="645243"/>
                </a:cubicBezTo>
                <a:cubicBezTo>
                  <a:pt x="1800923" y="634557"/>
                  <a:pt x="1856096" y="617948"/>
                  <a:pt x="1856096" y="617948"/>
                </a:cubicBezTo>
                <a:cubicBezTo>
                  <a:pt x="1869744" y="608849"/>
                  <a:pt x="1882368" y="597988"/>
                  <a:pt x="1897039" y="590652"/>
                </a:cubicBezTo>
                <a:cubicBezTo>
                  <a:pt x="1955007" y="561667"/>
                  <a:pt x="1929534" y="599564"/>
                  <a:pt x="1978925" y="536061"/>
                </a:cubicBezTo>
                <a:cubicBezTo>
                  <a:pt x="2050835" y="443605"/>
                  <a:pt x="2015103" y="479572"/>
                  <a:pt x="2060812" y="399583"/>
                </a:cubicBezTo>
                <a:cubicBezTo>
                  <a:pt x="2068950" y="385342"/>
                  <a:pt x="2079970" y="372881"/>
                  <a:pt x="2088108" y="358640"/>
                </a:cubicBezTo>
                <a:cubicBezTo>
                  <a:pt x="2102383" y="333659"/>
                  <a:pt x="2120529" y="285276"/>
                  <a:pt x="2142699" y="263106"/>
                </a:cubicBezTo>
                <a:cubicBezTo>
                  <a:pt x="2154297" y="251508"/>
                  <a:pt x="2170295" y="245344"/>
                  <a:pt x="2183642" y="235810"/>
                </a:cubicBezTo>
                <a:cubicBezTo>
                  <a:pt x="2202151" y="222589"/>
                  <a:pt x="2218484" y="206152"/>
                  <a:pt x="2238233" y="194867"/>
                </a:cubicBezTo>
                <a:cubicBezTo>
                  <a:pt x="2260831" y="181954"/>
                  <a:pt x="2330134" y="171027"/>
                  <a:pt x="2347415" y="167571"/>
                </a:cubicBezTo>
                <a:cubicBezTo>
                  <a:pt x="2470245" y="172120"/>
                  <a:pt x="2593263" y="173043"/>
                  <a:pt x="2715905" y="181219"/>
                </a:cubicBezTo>
                <a:cubicBezTo>
                  <a:pt x="2740636" y="182868"/>
                  <a:pt x="2794203" y="214502"/>
                  <a:pt x="2811439" y="222162"/>
                </a:cubicBezTo>
                <a:cubicBezTo>
                  <a:pt x="2860399" y="243922"/>
                  <a:pt x="2875601" y="248099"/>
                  <a:pt x="2920621" y="263106"/>
                </a:cubicBezTo>
                <a:cubicBezTo>
                  <a:pt x="2934269" y="276754"/>
                  <a:pt x="2946910" y="291488"/>
                  <a:pt x="2961564" y="304049"/>
                </a:cubicBezTo>
                <a:cubicBezTo>
                  <a:pt x="3016381" y="351035"/>
                  <a:pt x="3052096" y="357959"/>
                  <a:pt x="3098042" y="426879"/>
                </a:cubicBezTo>
                <a:cubicBezTo>
                  <a:pt x="3107140" y="440527"/>
                  <a:pt x="3118002" y="453151"/>
                  <a:pt x="3125337" y="467822"/>
                </a:cubicBezTo>
                <a:cubicBezTo>
                  <a:pt x="3131771" y="480689"/>
                  <a:pt x="3131848" y="496275"/>
                  <a:pt x="3138985" y="508765"/>
                </a:cubicBezTo>
                <a:cubicBezTo>
                  <a:pt x="3150270" y="528514"/>
                  <a:pt x="3166707" y="544847"/>
                  <a:pt x="3179928" y="563356"/>
                </a:cubicBezTo>
                <a:cubicBezTo>
                  <a:pt x="3279710" y="703051"/>
                  <a:pt x="3114361" y="480482"/>
                  <a:pt x="3248167" y="658891"/>
                </a:cubicBezTo>
                <a:cubicBezTo>
                  <a:pt x="3279460" y="752767"/>
                  <a:pt x="3236658" y="638751"/>
                  <a:pt x="3302758" y="754425"/>
                </a:cubicBezTo>
                <a:cubicBezTo>
                  <a:pt x="3311460" y="769654"/>
                  <a:pt x="3327099" y="838140"/>
                  <a:pt x="3330054" y="849959"/>
                </a:cubicBezTo>
                <a:cubicBezTo>
                  <a:pt x="3325505" y="959141"/>
                  <a:pt x="3333671" y="1069601"/>
                  <a:pt x="3316406" y="1177506"/>
                </a:cubicBezTo>
                <a:cubicBezTo>
                  <a:pt x="3314133" y="1191711"/>
                  <a:pt x="3288330" y="1184720"/>
                  <a:pt x="3275463" y="1191153"/>
                </a:cubicBezTo>
                <a:cubicBezTo>
                  <a:pt x="3181209" y="1238280"/>
                  <a:pt x="3293547" y="1203692"/>
                  <a:pt x="3179928" y="1232097"/>
                </a:cubicBezTo>
                <a:cubicBezTo>
                  <a:pt x="3166280" y="1241195"/>
                  <a:pt x="3154343" y="1253633"/>
                  <a:pt x="3138985" y="1259392"/>
                </a:cubicBezTo>
                <a:cubicBezTo>
                  <a:pt x="3117265" y="1267537"/>
                  <a:pt x="3093390" y="1268008"/>
                  <a:pt x="3070746" y="1273040"/>
                </a:cubicBezTo>
                <a:cubicBezTo>
                  <a:pt x="3052436" y="1277109"/>
                  <a:pt x="3034352" y="1282139"/>
                  <a:pt x="3016155" y="1286688"/>
                </a:cubicBezTo>
                <a:cubicBezTo>
                  <a:pt x="2957015" y="1282139"/>
                  <a:pt x="2894392" y="1293546"/>
                  <a:pt x="2838734" y="1273040"/>
                </a:cubicBezTo>
                <a:cubicBezTo>
                  <a:pt x="2802512" y="1259695"/>
                  <a:pt x="2774111" y="1225679"/>
                  <a:pt x="2756848" y="1191153"/>
                </a:cubicBezTo>
                <a:cubicBezTo>
                  <a:pt x="2738651" y="1154759"/>
                  <a:pt x="2712126" y="1121446"/>
                  <a:pt x="2702257" y="1081971"/>
                </a:cubicBezTo>
                <a:cubicBezTo>
                  <a:pt x="2684631" y="1011467"/>
                  <a:pt x="2699014" y="1042987"/>
                  <a:pt x="2661313" y="986437"/>
                </a:cubicBezTo>
                <a:cubicBezTo>
                  <a:pt x="2665862" y="945494"/>
                  <a:pt x="2652844" y="898362"/>
                  <a:pt x="2674961" y="863607"/>
                </a:cubicBezTo>
                <a:cubicBezTo>
                  <a:pt x="2690408" y="839333"/>
                  <a:pt x="2756848" y="836312"/>
                  <a:pt x="2756848" y="836312"/>
                </a:cubicBezTo>
                <a:cubicBezTo>
                  <a:pt x="2806890" y="840861"/>
                  <a:pt x="2857701" y="840105"/>
                  <a:pt x="2906973" y="849959"/>
                </a:cubicBezTo>
                <a:cubicBezTo>
                  <a:pt x="2926923" y="853949"/>
                  <a:pt x="2943900" y="867161"/>
                  <a:pt x="2961564" y="877255"/>
                </a:cubicBezTo>
                <a:cubicBezTo>
                  <a:pt x="2983166" y="889599"/>
                  <a:pt x="3042453" y="932940"/>
                  <a:pt x="3057099" y="945494"/>
                </a:cubicBezTo>
                <a:cubicBezTo>
                  <a:pt x="3071753" y="958055"/>
                  <a:pt x="3083215" y="974081"/>
                  <a:pt x="3098042" y="986437"/>
                </a:cubicBezTo>
                <a:cubicBezTo>
                  <a:pt x="3147843" y="1027938"/>
                  <a:pt x="3135860" y="998018"/>
                  <a:pt x="3179928" y="1054676"/>
                </a:cubicBezTo>
                <a:cubicBezTo>
                  <a:pt x="3200068" y="1080571"/>
                  <a:pt x="3234519" y="1136562"/>
                  <a:pt x="3234519" y="1136562"/>
                </a:cubicBezTo>
                <a:cubicBezTo>
                  <a:pt x="3306122" y="1422968"/>
                  <a:pt x="3201685" y="988006"/>
                  <a:pt x="3261815" y="1859894"/>
                </a:cubicBezTo>
                <a:cubicBezTo>
                  <a:pt x="3264784" y="1902950"/>
                  <a:pt x="3292290" y="1940855"/>
                  <a:pt x="3302758" y="1982724"/>
                </a:cubicBezTo>
                <a:cubicBezTo>
                  <a:pt x="3309684" y="2010429"/>
                  <a:pt x="3318306" y="2050845"/>
                  <a:pt x="3330054" y="2078258"/>
                </a:cubicBezTo>
                <a:cubicBezTo>
                  <a:pt x="3338068" y="2096958"/>
                  <a:pt x="3347255" y="2115185"/>
                  <a:pt x="3357349" y="2132849"/>
                </a:cubicBezTo>
                <a:cubicBezTo>
                  <a:pt x="3396513" y="2201386"/>
                  <a:pt x="3376587" y="2145891"/>
                  <a:pt x="3411940" y="2228383"/>
                </a:cubicBezTo>
                <a:cubicBezTo>
                  <a:pt x="3417607" y="2241606"/>
                  <a:pt x="3418450" y="2256836"/>
                  <a:pt x="3425588" y="2269327"/>
                </a:cubicBezTo>
                <a:cubicBezTo>
                  <a:pt x="3437233" y="2289705"/>
                  <a:pt x="3485134" y="2349967"/>
                  <a:pt x="3507475" y="2364861"/>
                </a:cubicBezTo>
                <a:cubicBezTo>
                  <a:pt x="3519225" y="2372694"/>
                  <a:pt x="3595725" y="2390335"/>
                  <a:pt x="3603009" y="2392156"/>
                </a:cubicBezTo>
                <a:cubicBezTo>
                  <a:pt x="3707642" y="2387607"/>
                  <a:pt x="3813492" y="2395056"/>
                  <a:pt x="3916908" y="2378509"/>
                </a:cubicBezTo>
                <a:cubicBezTo>
                  <a:pt x="3933105" y="2375918"/>
                  <a:pt x="3936065" y="2351807"/>
                  <a:pt x="3944203" y="2337565"/>
                </a:cubicBezTo>
                <a:cubicBezTo>
                  <a:pt x="4013460" y="2216365"/>
                  <a:pt x="3932298" y="2341776"/>
                  <a:pt x="3998794" y="2242031"/>
                </a:cubicBezTo>
                <a:cubicBezTo>
                  <a:pt x="4030934" y="2113473"/>
                  <a:pt x="3995681" y="2266945"/>
                  <a:pt x="4026090" y="2023667"/>
                </a:cubicBezTo>
                <a:cubicBezTo>
                  <a:pt x="4029518" y="1996242"/>
                  <a:pt x="4044319" y="1955331"/>
                  <a:pt x="4053385" y="1928133"/>
                </a:cubicBezTo>
                <a:cubicBezTo>
                  <a:pt x="4048836" y="1846246"/>
                  <a:pt x="4057913" y="1762447"/>
                  <a:pt x="4039737" y="1682473"/>
                </a:cubicBezTo>
                <a:cubicBezTo>
                  <a:pt x="4034034" y="1657379"/>
                  <a:pt x="4004513" y="1644828"/>
                  <a:pt x="3985146" y="1627882"/>
                </a:cubicBezTo>
                <a:cubicBezTo>
                  <a:pt x="3968028" y="1612904"/>
                  <a:pt x="3947825" y="1601742"/>
                  <a:pt x="3930555" y="1586939"/>
                </a:cubicBezTo>
                <a:cubicBezTo>
                  <a:pt x="3915901" y="1574378"/>
                  <a:pt x="3905671" y="1556701"/>
                  <a:pt x="3889612" y="1545995"/>
                </a:cubicBezTo>
                <a:cubicBezTo>
                  <a:pt x="3877642" y="1538015"/>
                  <a:pt x="3861892" y="1538015"/>
                  <a:pt x="3848669" y="1532348"/>
                </a:cubicBezTo>
                <a:cubicBezTo>
                  <a:pt x="3730608" y="1481751"/>
                  <a:pt x="3849161" y="1523413"/>
                  <a:pt x="3753134" y="1491404"/>
                </a:cubicBezTo>
                <a:cubicBezTo>
                  <a:pt x="3730388" y="1500503"/>
                  <a:pt x="3690029" y="1494746"/>
                  <a:pt x="3684896" y="1518700"/>
                </a:cubicBezTo>
                <a:cubicBezTo>
                  <a:pt x="3675697" y="1561627"/>
                  <a:pt x="3693106" y="1677035"/>
                  <a:pt x="3739487" y="1723416"/>
                </a:cubicBezTo>
                <a:cubicBezTo>
                  <a:pt x="3765945" y="1749874"/>
                  <a:pt x="3788071" y="1753259"/>
                  <a:pt x="3821373" y="1764359"/>
                </a:cubicBezTo>
                <a:cubicBezTo>
                  <a:pt x="3930555" y="1759810"/>
                  <a:pt x="4040264" y="1762353"/>
                  <a:pt x="4148919" y="1750712"/>
                </a:cubicBezTo>
                <a:cubicBezTo>
                  <a:pt x="4194758" y="1745801"/>
                  <a:pt x="4205467" y="1710741"/>
                  <a:pt x="4244454" y="1696121"/>
                </a:cubicBezTo>
                <a:cubicBezTo>
                  <a:pt x="4266174" y="1687976"/>
                  <a:pt x="4289947" y="1687022"/>
                  <a:pt x="4312693" y="1682473"/>
                </a:cubicBezTo>
                <a:cubicBezTo>
                  <a:pt x="4326341" y="1673374"/>
                  <a:pt x="4338560" y="1661638"/>
                  <a:pt x="4353636" y="1655177"/>
                </a:cubicBezTo>
                <a:cubicBezTo>
                  <a:pt x="4373244" y="1646774"/>
                  <a:pt x="4460930" y="1631766"/>
                  <a:pt x="4476466" y="1627882"/>
                </a:cubicBezTo>
                <a:cubicBezTo>
                  <a:pt x="4580513" y="1601870"/>
                  <a:pt x="4444376" y="1626110"/>
                  <a:pt x="4572000" y="1600586"/>
                </a:cubicBezTo>
                <a:cubicBezTo>
                  <a:pt x="4599135" y="1595159"/>
                  <a:pt x="4626591" y="1591488"/>
                  <a:pt x="4653887" y="1586939"/>
                </a:cubicBezTo>
                <a:cubicBezTo>
                  <a:pt x="4667535" y="1582390"/>
                  <a:pt x="4680874" y="1576780"/>
                  <a:pt x="4694830" y="1573291"/>
                </a:cubicBezTo>
                <a:cubicBezTo>
                  <a:pt x="4833136" y="1538714"/>
                  <a:pt x="4861579" y="1564121"/>
                  <a:pt x="5063319" y="1573291"/>
                </a:cubicBezTo>
                <a:cubicBezTo>
                  <a:pt x="5076967" y="1586939"/>
                  <a:pt x="5091702" y="1599580"/>
                  <a:pt x="5104263" y="1614234"/>
                </a:cubicBezTo>
                <a:cubicBezTo>
                  <a:pt x="5116812" y="1628874"/>
                  <a:pt x="5160161" y="1688171"/>
                  <a:pt x="5172502" y="1709768"/>
                </a:cubicBezTo>
                <a:cubicBezTo>
                  <a:pt x="5182596" y="1727432"/>
                  <a:pt x="5190699" y="1746162"/>
                  <a:pt x="5199797" y="1764359"/>
                </a:cubicBezTo>
                <a:cubicBezTo>
                  <a:pt x="5225218" y="1891460"/>
                  <a:pt x="5231584" y="1887430"/>
                  <a:pt x="5186149" y="2078258"/>
                </a:cubicBezTo>
                <a:cubicBezTo>
                  <a:pt x="5181679" y="2097034"/>
                  <a:pt x="5159860" y="2106640"/>
                  <a:pt x="5145206" y="2119201"/>
                </a:cubicBezTo>
                <a:cubicBezTo>
                  <a:pt x="5127936" y="2134004"/>
                  <a:pt x="5109124" y="2146924"/>
                  <a:pt x="5090615" y="2160145"/>
                </a:cubicBezTo>
                <a:cubicBezTo>
                  <a:pt x="5061442" y="2180983"/>
                  <a:pt x="5028746" y="2202112"/>
                  <a:pt x="4995081" y="2214736"/>
                </a:cubicBezTo>
                <a:cubicBezTo>
                  <a:pt x="4977518" y="2221322"/>
                  <a:pt x="4958687" y="2223834"/>
                  <a:pt x="4940490" y="2228383"/>
                </a:cubicBezTo>
                <a:cubicBezTo>
                  <a:pt x="4464361" y="2206742"/>
                  <a:pt x="4695112" y="2310836"/>
                  <a:pt x="4626591" y="2173792"/>
                </a:cubicBezTo>
                <a:cubicBezTo>
                  <a:pt x="4614728" y="2150066"/>
                  <a:pt x="4599296" y="2128299"/>
                  <a:pt x="4585648" y="2105553"/>
                </a:cubicBezTo>
                <a:cubicBezTo>
                  <a:pt x="4576549" y="2069159"/>
                  <a:pt x="4575129" y="2029925"/>
                  <a:pt x="4558352" y="1996371"/>
                </a:cubicBezTo>
                <a:cubicBezTo>
                  <a:pt x="4549254" y="1978174"/>
                  <a:pt x="4538613" y="1960670"/>
                  <a:pt x="4531057" y="1941780"/>
                </a:cubicBezTo>
                <a:cubicBezTo>
                  <a:pt x="4508904" y="1886398"/>
                  <a:pt x="4503519" y="1858927"/>
                  <a:pt x="4490113" y="1805303"/>
                </a:cubicBezTo>
                <a:cubicBezTo>
                  <a:pt x="4485564" y="1646079"/>
                  <a:pt x="4484838" y="1486700"/>
                  <a:pt x="4476466" y="1327631"/>
                </a:cubicBezTo>
                <a:cubicBezTo>
                  <a:pt x="4475710" y="1313265"/>
                  <a:pt x="4466053" y="1300706"/>
                  <a:pt x="4462818" y="1286688"/>
                </a:cubicBezTo>
                <a:cubicBezTo>
                  <a:pt x="4452386" y="1241482"/>
                  <a:pt x="4446774" y="1195219"/>
                  <a:pt x="4435522" y="1150210"/>
                </a:cubicBezTo>
                <a:cubicBezTo>
                  <a:pt x="4430973" y="1132013"/>
                  <a:pt x="4428461" y="1113182"/>
                  <a:pt x="4421875" y="1095619"/>
                </a:cubicBezTo>
                <a:cubicBezTo>
                  <a:pt x="4414731" y="1076569"/>
                  <a:pt x="4402593" y="1059728"/>
                  <a:pt x="4394579" y="1041028"/>
                </a:cubicBezTo>
                <a:cubicBezTo>
                  <a:pt x="4388912" y="1027805"/>
                  <a:pt x="4384716" y="1013964"/>
                  <a:pt x="4380931" y="1000085"/>
                </a:cubicBezTo>
                <a:cubicBezTo>
                  <a:pt x="4371060" y="963893"/>
                  <a:pt x="4370413" y="924456"/>
                  <a:pt x="4353636" y="890903"/>
                </a:cubicBezTo>
                <a:cubicBezTo>
                  <a:pt x="4263107" y="709848"/>
                  <a:pt x="4372937" y="935938"/>
                  <a:pt x="4312693" y="795368"/>
                </a:cubicBezTo>
                <a:cubicBezTo>
                  <a:pt x="4304679" y="776668"/>
                  <a:pt x="4294496" y="758974"/>
                  <a:pt x="4285397" y="740777"/>
                </a:cubicBezTo>
                <a:cubicBezTo>
                  <a:pt x="4280848" y="695285"/>
                  <a:pt x="4278701" y="649488"/>
                  <a:pt x="4271749" y="604300"/>
                </a:cubicBezTo>
                <a:cubicBezTo>
                  <a:pt x="4269562" y="590081"/>
                  <a:pt x="4262054" y="577189"/>
                  <a:pt x="4258102" y="563356"/>
                </a:cubicBezTo>
                <a:cubicBezTo>
                  <a:pt x="4216713" y="418490"/>
                  <a:pt x="4279892" y="613046"/>
                  <a:pt x="4217158" y="440527"/>
                </a:cubicBezTo>
                <a:cubicBezTo>
                  <a:pt x="4207325" y="413487"/>
                  <a:pt x="4198961" y="385936"/>
                  <a:pt x="4189863" y="358640"/>
                </a:cubicBezTo>
                <a:cubicBezTo>
                  <a:pt x="4185314" y="344992"/>
                  <a:pt x="4182649" y="330564"/>
                  <a:pt x="4176215" y="317697"/>
                </a:cubicBezTo>
                <a:lnTo>
                  <a:pt x="4148919" y="263106"/>
                </a:lnTo>
                <a:cubicBezTo>
                  <a:pt x="4142470" y="237309"/>
                  <a:pt x="4135903" y="185025"/>
                  <a:pt x="4107976" y="167571"/>
                </a:cubicBezTo>
                <a:cubicBezTo>
                  <a:pt x="4083578" y="152322"/>
                  <a:pt x="4050030" y="156236"/>
                  <a:pt x="4026090" y="140276"/>
                </a:cubicBezTo>
                <a:cubicBezTo>
                  <a:pt x="4012442" y="131177"/>
                  <a:pt x="4000223" y="119441"/>
                  <a:pt x="3985146" y="112980"/>
                </a:cubicBezTo>
                <a:cubicBezTo>
                  <a:pt x="3967906" y="105591"/>
                  <a:pt x="3948590" y="104486"/>
                  <a:pt x="3930555" y="99333"/>
                </a:cubicBezTo>
                <a:cubicBezTo>
                  <a:pt x="3793460" y="60164"/>
                  <a:pt x="4005734" y="114716"/>
                  <a:pt x="3835021" y="72037"/>
                </a:cubicBezTo>
                <a:cubicBezTo>
                  <a:pt x="3680346" y="76586"/>
                  <a:pt x="3524792" y="68597"/>
                  <a:pt x="3370997" y="85685"/>
                </a:cubicBezTo>
                <a:cubicBezTo>
                  <a:pt x="3354695" y="87496"/>
                  <a:pt x="3344309" y="110237"/>
                  <a:pt x="3343702" y="126628"/>
                </a:cubicBezTo>
                <a:cubicBezTo>
                  <a:pt x="3339657" y="235830"/>
                  <a:pt x="3349277" y="345196"/>
                  <a:pt x="3357349" y="454174"/>
                </a:cubicBezTo>
                <a:cubicBezTo>
                  <a:pt x="3360352" y="494711"/>
                  <a:pt x="3410947" y="555042"/>
                  <a:pt x="3425588" y="577004"/>
                </a:cubicBezTo>
                <a:lnTo>
                  <a:pt x="3452884" y="617948"/>
                </a:lnTo>
                <a:cubicBezTo>
                  <a:pt x="3474649" y="650596"/>
                  <a:pt x="3487686" y="675951"/>
                  <a:pt x="3521122" y="699834"/>
                </a:cubicBezTo>
                <a:cubicBezTo>
                  <a:pt x="3566394" y="732171"/>
                  <a:pt x="3572100" y="721682"/>
                  <a:pt x="3616657" y="740777"/>
                </a:cubicBezTo>
                <a:cubicBezTo>
                  <a:pt x="3716580" y="783600"/>
                  <a:pt x="3625184" y="756557"/>
                  <a:pt x="3725839" y="781721"/>
                </a:cubicBezTo>
                <a:cubicBezTo>
                  <a:pt x="3739487" y="790819"/>
                  <a:pt x="3750387" y="808534"/>
                  <a:pt x="3766782" y="809016"/>
                </a:cubicBezTo>
                <a:cubicBezTo>
                  <a:pt x="3907821" y="813164"/>
                  <a:pt x="4049309" y="807770"/>
                  <a:pt x="4189863" y="795368"/>
                </a:cubicBezTo>
                <a:cubicBezTo>
                  <a:pt x="4206202" y="793926"/>
                  <a:pt x="4217459" y="777607"/>
                  <a:pt x="4230806" y="768073"/>
                </a:cubicBezTo>
                <a:cubicBezTo>
                  <a:pt x="4373929" y="665843"/>
                  <a:pt x="4207293" y="785392"/>
                  <a:pt x="4326340" y="686186"/>
                </a:cubicBezTo>
                <a:cubicBezTo>
                  <a:pt x="4338941" y="675685"/>
                  <a:pt x="4353636" y="667989"/>
                  <a:pt x="4367284" y="658891"/>
                </a:cubicBezTo>
                <a:cubicBezTo>
                  <a:pt x="4385481" y="631595"/>
                  <a:pt x="4411502" y="608126"/>
                  <a:pt x="4421875" y="577004"/>
                </a:cubicBezTo>
                <a:cubicBezTo>
                  <a:pt x="4440709" y="520500"/>
                  <a:pt x="4427542" y="548031"/>
                  <a:pt x="4462818" y="495118"/>
                </a:cubicBezTo>
                <a:cubicBezTo>
                  <a:pt x="4467367" y="481470"/>
                  <a:pt x="4470799" y="467397"/>
                  <a:pt x="4476466" y="454174"/>
                </a:cubicBezTo>
                <a:cubicBezTo>
                  <a:pt x="4488246" y="426688"/>
                  <a:pt x="4510898" y="382830"/>
                  <a:pt x="4531057" y="358640"/>
                </a:cubicBezTo>
                <a:cubicBezTo>
                  <a:pt x="4543413" y="343813"/>
                  <a:pt x="4560151" y="332932"/>
                  <a:pt x="4572000" y="317697"/>
                </a:cubicBezTo>
                <a:cubicBezTo>
                  <a:pt x="4592140" y="291802"/>
                  <a:pt x="4593899" y="238534"/>
                  <a:pt x="4626591" y="235810"/>
                </a:cubicBezTo>
                <a:cubicBezTo>
                  <a:pt x="4858367" y="216495"/>
                  <a:pt x="4735584" y="222162"/>
                  <a:pt x="4995081" y="22216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0" name="Forma livre 29"/>
          <p:cNvSpPr/>
          <p:nvPr/>
        </p:nvSpPr>
        <p:spPr>
          <a:xfrm>
            <a:off x="2552131" y="1774209"/>
            <a:ext cx="4858603" cy="3343701"/>
          </a:xfrm>
          <a:custGeom>
            <a:avLst/>
            <a:gdLst>
              <a:gd name="connsiteX0" fmla="*/ 0 w 4858603"/>
              <a:gd name="connsiteY0" fmla="*/ 3343701 h 3343701"/>
              <a:gd name="connsiteX1" fmla="*/ 68239 w 4858603"/>
              <a:gd name="connsiteY1" fmla="*/ 3261815 h 3343701"/>
              <a:gd name="connsiteX2" fmla="*/ 95535 w 4858603"/>
              <a:gd name="connsiteY2" fmla="*/ 3166281 h 3343701"/>
              <a:gd name="connsiteX3" fmla="*/ 150126 w 4858603"/>
              <a:gd name="connsiteY3" fmla="*/ 3029803 h 3343701"/>
              <a:gd name="connsiteX4" fmla="*/ 177421 w 4858603"/>
              <a:gd name="connsiteY4" fmla="*/ 2934269 h 3343701"/>
              <a:gd name="connsiteX5" fmla="*/ 191069 w 4858603"/>
              <a:gd name="connsiteY5" fmla="*/ 2879678 h 3343701"/>
              <a:gd name="connsiteX6" fmla="*/ 245660 w 4858603"/>
              <a:gd name="connsiteY6" fmla="*/ 2784143 h 3343701"/>
              <a:gd name="connsiteX7" fmla="*/ 272956 w 4858603"/>
              <a:gd name="connsiteY7" fmla="*/ 2729552 h 3343701"/>
              <a:gd name="connsiteX8" fmla="*/ 313899 w 4858603"/>
              <a:gd name="connsiteY8" fmla="*/ 2688609 h 3343701"/>
              <a:gd name="connsiteX9" fmla="*/ 382138 w 4858603"/>
              <a:gd name="connsiteY9" fmla="*/ 2565779 h 3343701"/>
              <a:gd name="connsiteX10" fmla="*/ 423081 w 4858603"/>
              <a:gd name="connsiteY10" fmla="*/ 2524836 h 3343701"/>
              <a:gd name="connsiteX11" fmla="*/ 450376 w 4858603"/>
              <a:gd name="connsiteY11" fmla="*/ 2470245 h 3343701"/>
              <a:gd name="connsiteX12" fmla="*/ 504968 w 4858603"/>
              <a:gd name="connsiteY12" fmla="*/ 2374710 h 3343701"/>
              <a:gd name="connsiteX13" fmla="*/ 545911 w 4858603"/>
              <a:gd name="connsiteY13" fmla="*/ 2279176 h 3343701"/>
              <a:gd name="connsiteX14" fmla="*/ 655093 w 4858603"/>
              <a:gd name="connsiteY14" fmla="*/ 2142698 h 3343701"/>
              <a:gd name="connsiteX15" fmla="*/ 682388 w 4858603"/>
              <a:gd name="connsiteY15" fmla="*/ 2361063 h 3343701"/>
              <a:gd name="connsiteX16" fmla="*/ 709684 w 4858603"/>
              <a:gd name="connsiteY16" fmla="*/ 2415654 h 3343701"/>
              <a:gd name="connsiteX17" fmla="*/ 736979 w 4858603"/>
              <a:gd name="connsiteY17" fmla="*/ 2511188 h 3343701"/>
              <a:gd name="connsiteX18" fmla="*/ 764275 w 4858603"/>
              <a:gd name="connsiteY18" fmla="*/ 2565779 h 3343701"/>
              <a:gd name="connsiteX19" fmla="*/ 805218 w 4858603"/>
              <a:gd name="connsiteY19" fmla="*/ 2606722 h 3343701"/>
              <a:gd name="connsiteX20" fmla="*/ 818866 w 4858603"/>
              <a:gd name="connsiteY20" fmla="*/ 2647666 h 3343701"/>
              <a:gd name="connsiteX21" fmla="*/ 859809 w 4858603"/>
              <a:gd name="connsiteY21" fmla="*/ 2702257 h 3343701"/>
              <a:gd name="connsiteX22" fmla="*/ 887105 w 4858603"/>
              <a:gd name="connsiteY22" fmla="*/ 2743200 h 3343701"/>
              <a:gd name="connsiteX23" fmla="*/ 928048 w 4858603"/>
              <a:gd name="connsiteY23" fmla="*/ 2797791 h 3343701"/>
              <a:gd name="connsiteX24" fmla="*/ 982639 w 4858603"/>
              <a:gd name="connsiteY24" fmla="*/ 2879678 h 3343701"/>
              <a:gd name="connsiteX25" fmla="*/ 1037230 w 4858603"/>
              <a:gd name="connsiteY25" fmla="*/ 3016155 h 3343701"/>
              <a:gd name="connsiteX26" fmla="*/ 1050878 w 4858603"/>
              <a:gd name="connsiteY26" fmla="*/ 3057098 h 3343701"/>
              <a:gd name="connsiteX27" fmla="*/ 1105469 w 4858603"/>
              <a:gd name="connsiteY27" fmla="*/ 3152633 h 3343701"/>
              <a:gd name="connsiteX28" fmla="*/ 1119117 w 4858603"/>
              <a:gd name="connsiteY28" fmla="*/ 3193576 h 3343701"/>
              <a:gd name="connsiteX29" fmla="*/ 1269242 w 4858603"/>
              <a:gd name="connsiteY29" fmla="*/ 3179928 h 3343701"/>
              <a:gd name="connsiteX30" fmla="*/ 1351129 w 4858603"/>
              <a:gd name="connsiteY30" fmla="*/ 3152633 h 3343701"/>
              <a:gd name="connsiteX31" fmla="*/ 1405720 w 4858603"/>
              <a:gd name="connsiteY31" fmla="*/ 3138985 h 3343701"/>
              <a:gd name="connsiteX32" fmla="*/ 1460311 w 4858603"/>
              <a:gd name="connsiteY32" fmla="*/ 3111690 h 3343701"/>
              <a:gd name="connsiteX33" fmla="*/ 1542197 w 4858603"/>
              <a:gd name="connsiteY33" fmla="*/ 3084394 h 3343701"/>
              <a:gd name="connsiteX34" fmla="*/ 1583141 w 4858603"/>
              <a:gd name="connsiteY34" fmla="*/ 3070746 h 3343701"/>
              <a:gd name="connsiteX35" fmla="*/ 1665027 w 4858603"/>
              <a:gd name="connsiteY35" fmla="*/ 3057098 h 3343701"/>
              <a:gd name="connsiteX36" fmla="*/ 1787857 w 4858603"/>
              <a:gd name="connsiteY36" fmla="*/ 3016155 h 3343701"/>
              <a:gd name="connsiteX37" fmla="*/ 1869744 w 4858603"/>
              <a:gd name="connsiteY37" fmla="*/ 2988860 h 3343701"/>
              <a:gd name="connsiteX38" fmla="*/ 2429302 w 4858603"/>
              <a:gd name="connsiteY38" fmla="*/ 2975212 h 3343701"/>
              <a:gd name="connsiteX39" fmla="*/ 2470245 w 4858603"/>
              <a:gd name="connsiteY39" fmla="*/ 2961564 h 3343701"/>
              <a:gd name="connsiteX40" fmla="*/ 2483893 w 4858603"/>
              <a:gd name="connsiteY40" fmla="*/ 2784143 h 3343701"/>
              <a:gd name="connsiteX41" fmla="*/ 2442950 w 4858603"/>
              <a:gd name="connsiteY41" fmla="*/ 2743200 h 3343701"/>
              <a:gd name="connsiteX42" fmla="*/ 2415654 w 4858603"/>
              <a:gd name="connsiteY42" fmla="*/ 2702257 h 3343701"/>
              <a:gd name="connsiteX43" fmla="*/ 2265529 w 4858603"/>
              <a:gd name="connsiteY43" fmla="*/ 2620370 h 3343701"/>
              <a:gd name="connsiteX44" fmla="*/ 2142699 w 4858603"/>
              <a:gd name="connsiteY44" fmla="*/ 2552131 h 3343701"/>
              <a:gd name="connsiteX45" fmla="*/ 2101756 w 4858603"/>
              <a:gd name="connsiteY45" fmla="*/ 2524836 h 3343701"/>
              <a:gd name="connsiteX46" fmla="*/ 2060812 w 4858603"/>
              <a:gd name="connsiteY46" fmla="*/ 2511188 h 3343701"/>
              <a:gd name="connsiteX47" fmla="*/ 1937982 w 4858603"/>
              <a:gd name="connsiteY47" fmla="*/ 2470245 h 3343701"/>
              <a:gd name="connsiteX48" fmla="*/ 1760562 w 4858603"/>
              <a:gd name="connsiteY48" fmla="*/ 2456597 h 3343701"/>
              <a:gd name="connsiteX49" fmla="*/ 1705970 w 4858603"/>
              <a:gd name="connsiteY49" fmla="*/ 2442949 h 3343701"/>
              <a:gd name="connsiteX50" fmla="*/ 1542197 w 4858603"/>
              <a:gd name="connsiteY50" fmla="*/ 2415654 h 3343701"/>
              <a:gd name="connsiteX51" fmla="*/ 1487606 w 4858603"/>
              <a:gd name="connsiteY51" fmla="*/ 2402006 h 3343701"/>
              <a:gd name="connsiteX52" fmla="*/ 1323833 w 4858603"/>
              <a:gd name="connsiteY52" fmla="*/ 2374710 h 3343701"/>
              <a:gd name="connsiteX53" fmla="*/ 1241947 w 4858603"/>
              <a:gd name="connsiteY53" fmla="*/ 2347415 h 3343701"/>
              <a:gd name="connsiteX54" fmla="*/ 1282890 w 4858603"/>
              <a:gd name="connsiteY54" fmla="*/ 2306472 h 3343701"/>
              <a:gd name="connsiteX55" fmla="*/ 1364776 w 4858603"/>
              <a:gd name="connsiteY55" fmla="*/ 2197290 h 3343701"/>
              <a:gd name="connsiteX56" fmla="*/ 1405720 w 4858603"/>
              <a:gd name="connsiteY56" fmla="*/ 2156346 h 3343701"/>
              <a:gd name="connsiteX57" fmla="*/ 1446663 w 4858603"/>
              <a:gd name="connsiteY57" fmla="*/ 2074460 h 3343701"/>
              <a:gd name="connsiteX58" fmla="*/ 1473959 w 4858603"/>
              <a:gd name="connsiteY58" fmla="*/ 1978925 h 3343701"/>
              <a:gd name="connsiteX59" fmla="*/ 1501254 w 4858603"/>
              <a:gd name="connsiteY59" fmla="*/ 1924334 h 3343701"/>
              <a:gd name="connsiteX60" fmla="*/ 1542197 w 4858603"/>
              <a:gd name="connsiteY60" fmla="*/ 1842448 h 3343701"/>
              <a:gd name="connsiteX61" fmla="*/ 1555845 w 4858603"/>
              <a:gd name="connsiteY61" fmla="*/ 1760561 h 3343701"/>
              <a:gd name="connsiteX62" fmla="*/ 1583141 w 4858603"/>
              <a:gd name="connsiteY62" fmla="*/ 1678675 h 3343701"/>
              <a:gd name="connsiteX63" fmla="*/ 1610436 w 4858603"/>
              <a:gd name="connsiteY63" fmla="*/ 1583140 h 3343701"/>
              <a:gd name="connsiteX64" fmla="*/ 1583141 w 4858603"/>
              <a:gd name="connsiteY64" fmla="*/ 1460310 h 3343701"/>
              <a:gd name="connsiteX65" fmla="*/ 1323833 w 4858603"/>
              <a:gd name="connsiteY65" fmla="*/ 1446663 h 3343701"/>
              <a:gd name="connsiteX66" fmla="*/ 1269242 w 4858603"/>
              <a:gd name="connsiteY66" fmla="*/ 1419367 h 3343701"/>
              <a:gd name="connsiteX67" fmla="*/ 1119117 w 4858603"/>
              <a:gd name="connsiteY67" fmla="*/ 1378424 h 3343701"/>
              <a:gd name="connsiteX68" fmla="*/ 1064526 w 4858603"/>
              <a:gd name="connsiteY68" fmla="*/ 1364776 h 3343701"/>
              <a:gd name="connsiteX69" fmla="*/ 1023582 w 4858603"/>
              <a:gd name="connsiteY69" fmla="*/ 1337481 h 3343701"/>
              <a:gd name="connsiteX70" fmla="*/ 941696 w 4858603"/>
              <a:gd name="connsiteY70" fmla="*/ 1323833 h 3343701"/>
              <a:gd name="connsiteX71" fmla="*/ 873457 w 4858603"/>
              <a:gd name="connsiteY71" fmla="*/ 1310185 h 3343701"/>
              <a:gd name="connsiteX72" fmla="*/ 791570 w 4858603"/>
              <a:gd name="connsiteY72" fmla="*/ 1269242 h 3343701"/>
              <a:gd name="connsiteX73" fmla="*/ 750627 w 4858603"/>
              <a:gd name="connsiteY73" fmla="*/ 1255594 h 3343701"/>
              <a:gd name="connsiteX74" fmla="*/ 450376 w 4858603"/>
              <a:gd name="connsiteY74" fmla="*/ 1228298 h 3343701"/>
              <a:gd name="connsiteX75" fmla="*/ 491320 w 4858603"/>
              <a:gd name="connsiteY75" fmla="*/ 1201003 h 3343701"/>
              <a:gd name="connsiteX76" fmla="*/ 545911 w 4858603"/>
              <a:gd name="connsiteY76" fmla="*/ 1187355 h 3343701"/>
              <a:gd name="connsiteX77" fmla="*/ 586854 w 4858603"/>
              <a:gd name="connsiteY77" fmla="*/ 1173707 h 3343701"/>
              <a:gd name="connsiteX78" fmla="*/ 682388 w 4858603"/>
              <a:gd name="connsiteY78" fmla="*/ 1146412 h 3343701"/>
              <a:gd name="connsiteX79" fmla="*/ 723332 w 4858603"/>
              <a:gd name="connsiteY79" fmla="*/ 1119116 h 3343701"/>
              <a:gd name="connsiteX80" fmla="*/ 750627 w 4858603"/>
              <a:gd name="connsiteY80" fmla="*/ 1078173 h 3343701"/>
              <a:gd name="connsiteX81" fmla="*/ 832514 w 4858603"/>
              <a:gd name="connsiteY81" fmla="*/ 1050878 h 3343701"/>
              <a:gd name="connsiteX82" fmla="*/ 914400 w 4858603"/>
              <a:gd name="connsiteY82" fmla="*/ 968991 h 3343701"/>
              <a:gd name="connsiteX83" fmla="*/ 955344 w 4858603"/>
              <a:gd name="connsiteY83" fmla="*/ 928048 h 3343701"/>
              <a:gd name="connsiteX84" fmla="*/ 1037230 w 4858603"/>
              <a:gd name="connsiteY84" fmla="*/ 873457 h 3343701"/>
              <a:gd name="connsiteX85" fmla="*/ 1119117 w 4858603"/>
              <a:gd name="connsiteY85" fmla="*/ 805218 h 3343701"/>
              <a:gd name="connsiteX86" fmla="*/ 1173708 w 4858603"/>
              <a:gd name="connsiteY86" fmla="*/ 723331 h 3343701"/>
              <a:gd name="connsiteX87" fmla="*/ 1187356 w 4858603"/>
              <a:gd name="connsiteY87" fmla="*/ 682388 h 3343701"/>
              <a:gd name="connsiteX88" fmla="*/ 1241947 w 4858603"/>
              <a:gd name="connsiteY88" fmla="*/ 573206 h 3343701"/>
              <a:gd name="connsiteX89" fmla="*/ 1282890 w 4858603"/>
              <a:gd name="connsiteY89" fmla="*/ 477672 h 3343701"/>
              <a:gd name="connsiteX90" fmla="*/ 1296538 w 4858603"/>
              <a:gd name="connsiteY90" fmla="*/ 436728 h 3343701"/>
              <a:gd name="connsiteX91" fmla="*/ 1337481 w 4858603"/>
              <a:gd name="connsiteY91" fmla="*/ 423081 h 3343701"/>
              <a:gd name="connsiteX92" fmla="*/ 1473959 w 4858603"/>
              <a:gd name="connsiteY92" fmla="*/ 600501 h 3343701"/>
              <a:gd name="connsiteX93" fmla="*/ 1528550 w 4858603"/>
              <a:gd name="connsiteY93" fmla="*/ 682388 h 3343701"/>
              <a:gd name="connsiteX94" fmla="*/ 1569493 w 4858603"/>
              <a:gd name="connsiteY94" fmla="*/ 750627 h 3343701"/>
              <a:gd name="connsiteX95" fmla="*/ 1651379 w 4858603"/>
              <a:gd name="connsiteY95" fmla="*/ 832513 h 3343701"/>
              <a:gd name="connsiteX96" fmla="*/ 1705970 w 4858603"/>
              <a:gd name="connsiteY96" fmla="*/ 887104 h 3343701"/>
              <a:gd name="connsiteX97" fmla="*/ 1760562 w 4858603"/>
              <a:gd name="connsiteY97" fmla="*/ 955343 h 3343701"/>
              <a:gd name="connsiteX98" fmla="*/ 1828800 w 4858603"/>
              <a:gd name="connsiteY98" fmla="*/ 1037230 h 3343701"/>
              <a:gd name="connsiteX99" fmla="*/ 1897039 w 4858603"/>
              <a:gd name="connsiteY99" fmla="*/ 1091821 h 3343701"/>
              <a:gd name="connsiteX100" fmla="*/ 1978926 w 4858603"/>
              <a:gd name="connsiteY100" fmla="*/ 1146412 h 3343701"/>
              <a:gd name="connsiteX101" fmla="*/ 2060812 w 4858603"/>
              <a:gd name="connsiteY101" fmla="*/ 1228298 h 3343701"/>
              <a:gd name="connsiteX102" fmla="*/ 2115403 w 4858603"/>
              <a:gd name="connsiteY102" fmla="*/ 1269242 h 3343701"/>
              <a:gd name="connsiteX103" fmla="*/ 2197290 w 4858603"/>
              <a:gd name="connsiteY103" fmla="*/ 1351128 h 3343701"/>
              <a:gd name="connsiteX104" fmla="*/ 2238233 w 4858603"/>
              <a:gd name="connsiteY104" fmla="*/ 1433015 h 3343701"/>
              <a:gd name="connsiteX105" fmla="*/ 2279176 w 4858603"/>
              <a:gd name="connsiteY105" fmla="*/ 1460310 h 3343701"/>
              <a:gd name="connsiteX106" fmla="*/ 2442950 w 4858603"/>
              <a:gd name="connsiteY106" fmla="*/ 1419367 h 3343701"/>
              <a:gd name="connsiteX107" fmla="*/ 2497541 w 4858603"/>
              <a:gd name="connsiteY107" fmla="*/ 1392072 h 3343701"/>
              <a:gd name="connsiteX108" fmla="*/ 2565779 w 4858603"/>
              <a:gd name="connsiteY108" fmla="*/ 1364776 h 3343701"/>
              <a:gd name="connsiteX109" fmla="*/ 2606723 w 4858603"/>
              <a:gd name="connsiteY109" fmla="*/ 1351128 h 3343701"/>
              <a:gd name="connsiteX110" fmla="*/ 2647666 w 4858603"/>
              <a:gd name="connsiteY110" fmla="*/ 1323833 h 3343701"/>
              <a:gd name="connsiteX111" fmla="*/ 2688609 w 4858603"/>
              <a:gd name="connsiteY111" fmla="*/ 1310185 h 3343701"/>
              <a:gd name="connsiteX112" fmla="*/ 2756848 w 4858603"/>
              <a:gd name="connsiteY112" fmla="*/ 1282890 h 3343701"/>
              <a:gd name="connsiteX113" fmla="*/ 2879678 w 4858603"/>
              <a:gd name="connsiteY113" fmla="*/ 1201003 h 3343701"/>
              <a:gd name="connsiteX114" fmla="*/ 3002508 w 4858603"/>
              <a:gd name="connsiteY114" fmla="*/ 1105469 h 3343701"/>
              <a:gd name="connsiteX115" fmla="*/ 3098042 w 4858603"/>
              <a:gd name="connsiteY115" fmla="*/ 1050878 h 3343701"/>
              <a:gd name="connsiteX116" fmla="*/ 3138985 w 4858603"/>
              <a:gd name="connsiteY116" fmla="*/ 1009934 h 3343701"/>
              <a:gd name="connsiteX117" fmla="*/ 3261815 w 4858603"/>
              <a:gd name="connsiteY117" fmla="*/ 928048 h 3343701"/>
              <a:gd name="connsiteX118" fmla="*/ 3330054 w 4858603"/>
              <a:gd name="connsiteY118" fmla="*/ 914400 h 3343701"/>
              <a:gd name="connsiteX119" fmla="*/ 3289111 w 4858603"/>
              <a:gd name="connsiteY119" fmla="*/ 941695 h 3343701"/>
              <a:gd name="connsiteX120" fmla="*/ 3261815 w 4858603"/>
              <a:gd name="connsiteY120" fmla="*/ 1009934 h 3343701"/>
              <a:gd name="connsiteX121" fmla="*/ 3207224 w 4858603"/>
              <a:gd name="connsiteY121" fmla="*/ 1214651 h 3343701"/>
              <a:gd name="connsiteX122" fmla="*/ 3166281 w 4858603"/>
              <a:gd name="connsiteY122" fmla="*/ 1378424 h 3343701"/>
              <a:gd name="connsiteX123" fmla="*/ 3193576 w 4858603"/>
              <a:gd name="connsiteY123" fmla="*/ 2047164 h 3343701"/>
              <a:gd name="connsiteX124" fmla="*/ 3207224 w 4858603"/>
              <a:gd name="connsiteY124" fmla="*/ 2115403 h 3343701"/>
              <a:gd name="connsiteX125" fmla="*/ 3248168 w 4858603"/>
              <a:gd name="connsiteY125" fmla="*/ 2238233 h 3343701"/>
              <a:gd name="connsiteX126" fmla="*/ 3275463 w 4858603"/>
              <a:gd name="connsiteY126" fmla="*/ 2279176 h 3343701"/>
              <a:gd name="connsiteX127" fmla="*/ 3302759 w 4858603"/>
              <a:gd name="connsiteY127" fmla="*/ 2415654 h 3343701"/>
              <a:gd name="connsiteX128" fmla="*/ 3330054 w 4858603"/>
              <a:gd name="connsiteY128" fmla="*/ 2470245 h 3343701"/>
              <a:gd name="connsiteX129" fmla="*/ 3357350 w 4858603"/>
              <a:gd name="connsiteY129" fmla="*/ 2552131 h 3343701"/>
              <a:gd name="connsiteX130" fmla="*/ 3370997 w 4858603"/>
              <a:gd name="connsiteY130" fmla="*/ 2593075 h 3343701"/>
              <a:gd name="connsiteX131" fmla="*/ 3466532 w 4858603"/>
              <a:gd name="connsiteY131" fmla="*/ 2538484 h 3343701"/>
              <a:gd name="connsiteX132" fmla="*/ 3480179 w 4858603"/>
              <a:gd name="connsiteY132" fmla="*/ 2497540 h 3343701"/>
              <a:gd name="connsiteX133" fmla="*/ 3521123 w 4858603"/>
              <a:gd name="connsiteY133" fmla="*/ 2456597 h 3343701"/>
              <a:gd name="connsiteX134" fmla="*/ 3548418 w 4858603"/>
              <a:gd name="connsiteY134" fmla="*/ 2402006 h 3343701"/>
              <a:gd name="connsiteX135" fmla="*/ 3575714 w 4858603"/>
              <a:gd name="connsiteY135" fmla="*/ 2361063 h 3343701"/>
              <a:gd name="connsiteX136" fmla="*/ 3657600 w 4858603"/>
              <a:gd name="connsiteY136" fmla="*/ 2224585 h 3343701"/>
              <a:gd name="connsiteX137" fmla="*/ 3698544 w 4858603"/>
              <a:gd name="connsiteY137" fmla="*/ 2142698 h 3343701"/>
              <a:gd name="connsiteX138" fmla="*/ 3725839 w 4858603"/>
              <a:gd name="connsiteY138" fmla="*/ 2060812 h 3343701"/>
              <a:gd name="connsiteX139" fmla="*/ 3739487 w 4858603"/>
              <a:gd name="connsiteY139" fmla="*/ 2019869 h 3343701"/>
              <a:gd name="connsiteX140" fmla="*/ 3753135 w 4858603"/>
              <a:gd name="connsiteY140" fmla="*/ 1978925 h 3343701"/>
              <a:gd name="connsiteX141" fmla="*/ 3821373 w 4858603"/>
              <a:gd name="connsiteY141" fmla="*/ 1869743 h 3343701"/>
              <a:gd name="connsiteX142" fmla="*/ 3916908 w 4858603"/>
              <a:gd name="connsiteY142" fmla="*/ 1733266 h 3343701"/>
              <a:gd name="connsiteX143" fmla="*/ 3971499 w 4858603"/>
              <a:gd name="connsiteY143" fmla="*/ 1637731 h 3343701"/>
              <a:gd name="connsiteX144" fmla="*/ 3985147 w 4858603"/>
              <a:gd name="connsiteY144" fmla="*/ 1596788 h 3343701"/>
              <a:gd name="connsiteX145" fmla="*/ 4012442 w 4858603"/>
              <a:gd name="connsiteY145" fmla="*/ 1555845 h 3343701"/>
              <a:gd name="connsiteX146" fmla="*/ 4067033 w 4858603"/>
              <a:gd name="connsiteY146" fmla="*/ 1446663 h 3343701"/>
              <a:gd name="connsiteX147" fmla="*/ 4094329 w 4858603"/>
              <a:gd name="connsiteY147" fmla="*/ 1351128 h 3343701"/>
              <a:gd name="connsiteX148" fmla="*/ 4121624 w 4858603"/>
              <a:gd name="connsiteY148" fmla="*/ 1310185 h 3343701"/>
              <a:gd name="connsiteX149" fmla="*/ 4148920 w 4858603"/>
              <a:gd name="connsiteY149" fmla="*/ 1214651 h 3343701"/>
              <a:gd name="connsiteX150" fmla="*/ 4162568 w 4858603"/>
              <a:gd name="connsiteY150" fmla="*/ 1173707 h 3343701"/>
              <a:gd name="connsiteX151" fmla="*/ 4189863 w 4858603"/>
              <a:gd name="connsiteY151" fmla="*/ 1132764 h 3343701"/>
              <a:gd name="connsiteX152" fmla="*/ 4203511 w 4858603"/>
              <a:gd name="connsiteY152" fmla="*/ 1091821 h 3343701"/>
              <a:gd name="connsiteX153" fmla="*/ 4230806 w 4858603"/>
              <a:gd name="connsiteY153" fmla="*/ 982639 h 3343701"/>
              <a:gd name="connsiteX154" fmla="*/ 4258102 w 4858603"/>
              <a:gd name="connsiteY154" fmla="*/ 928048 h 3343701"/>
              <a:gd name="connsiteX155" fmla="*/ 4271750 w 4858603"/>
              <a:gd name="connsiteY155" fmla="*/ 873457 h 3343701"/>
              <a:gd name="connsiteX156" fmla="*/ 4299045 w 4858603"/>
              <a:gd name="connsiteY156" fmla="*/ 832513 h 3343701"/>
              <a:gd name="connsiteX157" fmla="*/ 4353636 w 4858603"/>
              <a:gd name="connsiteY157" fmla="*/ 736979 h 3343701"/>
              <a:gd name="connsiteX158" fmla="*/ 4367284 w 4858603"/>
              <a:gd name="connsiteY158" fmla="*/ 696036 h 3343701"/>
              <a:gd name="connsiteX159" fmla="*/ 4462818 w 4858603"/>
              <a:gd name="connsiteY159" fmla="*/ 559558 h 3343701"/>
              <a:gd name="connsiteX160" fmla="*/ 4490114 w 4858603"/>
              <a:gd name="connsiteY160" fmla="*/ 504967 h 3343701"/>
              <a:gd name="connsiteX161" fmla="*/ 4531057 w 4858603"/>
              <a:gd name="connsiteY161" fmla="*/ 409433 h 3343701"/>
              <a:gd name="connsiteX162" fmla="*/ 4572000 w 4858603"/>
              <a:gd name="connsiteY162" fmla="*/ 382137 h 3343701"/>
              <a:gd name="connsiteX163" fmla="*/ 4585648 w 4858603"/>
              <a:gd name="connsiteY163" fmla="*/ 341194 h 3343701"/>
              <a:gd name="connsiteX164" fmla="*/ 4681182 w 4858603"/>
              <a:gd name="connsiteY164" fmla="*/ 218364 h 3343701"/>
              <a:gd name="connsiteX165" fmla="*/ 4694830 w 4858603"/>
              <a:gd name="connsiteY165" fmla="*/ 177421 h 3343701"/>
              <a:gd name="connsiteX166" fmla="*/ 4776717 w 4858603"/>
              <a:gd name="connsiteY166" fmla="*/ 122830 h 3343701"/>
              <a:gd name="connsiteX167" fmla="*/ 4831308 w 4858603"/>
              <a:gd name="connsiteY167" fmla="*/ 40943 h 3343701"/>
              <a:gd name="connsiteX168" fmla="*/ 4858603 w 4858603"/>
              <a:gd name="connsiteY168" fmla="*/ 0 h 334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4858603" h="3343701">
                <a:moveTo>
                  <a:pt x="0" y="3343701"/>
                </a:moveTo>
                <a:cubicBezTo>
                  <a:pt x="30185" y="3313516"/>
                  <a:pt x="49237" y="3299818"/>
                  <a:pt x="68239" y="3261815"/>
                </a:cubicBezTo>
                <a:cubicBezTo>
                  <a:pt x="79706" y="3238881"/>
                  <a:pt x="88976" y="3188146"/>
                  <a:pt x="95535" y="3166281"/>
                </a:cubicBezTo>
                <a:cubicBezTo>
                  <a:pt x="120833" y="3081954"/>
                  <a:pt x="115924" y="3098206"/>
                  <a:pt x="150126" y="3029803"/>
                </a:cubicBezTo>
                <a:cubicBezTo>
                  <a:pt x="192776" y="2859195"/>
                  <a:pt x="138273" y="3071283"/>
                  <a:pt x="177421" y="2934269"/>
                </a:cubicBezTo>
                <a:cubicBezTo>
                  <a:pt x="182574" y="2916234"/>
                  <a:pt x="184483" y="2897241"/>
                  <a:pt x="191069" y="2879678"/>
                </a:cubicBezTo>
                <a:cubicBezTo>
                  <a:pt x="213562" y="2819697"/>
                  <a:pt x="216866" y="2834532"/>
                  <a:pt x="245660" y="2784143"/>
                </a:cubicBezTo>
                <a:cubicBezTo>
                  <a:pt x="255754" y="2766479"/>
                  <a:pt x="261131" y="2746107"/>
                  <a:pt x="272956" y="2729552"/>
                </a:cubicBezTo>
                <a:cubicBezTo>
                  <a:pt x="284174" y="2713846"/>
                  <a:pt x="301543" y="2703436"/>
                  <a:pt x="313899" y="2688609"/>
                </a:cubicBezTo>
                <a:cubicBezTo>
                  <a:pt x="357144" y="2636715"/>
                  <a:pt x="335678" y="2635468"/>
                  <a:pt x="382138" y="2565779"/>
                </a:cubicBezTo>
                <a:cubicBezTo>
                  <a:pt x="392844" y="2549720"/>
                  <a:pt x="409433" y="2538484"/>
                  <a:pt x="423081" y="2524836"/>
                </a:cubicBezTo>
                <a:cubicBezTo>
                  <a:pt x="432179" y="2506639"/>
                  <a:pt x="440282" y="2487909"/>
                  <a:pt x="450376" y="2470245"/>
                </a:cubicBezTo>
                <a:cubicBezTo>
                  <a:pt x="489536" y="2401715"/>
                  <a:pt x="469619" y="2457192"/>
                  <a:pt x="504968" y="2374710"/>
                </a:cubicBezTo>
                <a:cubicBezTo>
                  <a:pt x="520897" y="2337542"/>
                  <a:pt x="518052" y="2314000"/>
                  <a:pt x="545911" y="2279176"/>
                </a:cubicBezTo>
                <a:cubicBezTo>
                  <a:pt x="674273" y="2118724"/>
                  <a:pt x="593621" y="2265643"/>
                  <a:pt x="655093" y="2142698"/>
                </a:cubicBezTo>
                <a:cubicBezTo>
                  <a:pt x="697337" y="2269430"/>
                  <a:pt x="627071" y="2047598"/>
                  <a:pt x="682388" y="2361063"/>
                </a:cubicBezTo>
                <a:cubicBezTo>
                  <a:pt x="685924" y="2381098"/>
                  <a:pt x="701670" y="2396954"/>
                  <a:pt x="709684" y="2415654"/>
                </a:cubicBezTo>
                <a:cubicBezTo>
                  <a:pt x="742682" y="2492647"/>
                  <a:pt x="702348" y="2418838"/>
                  <a:pt x="736979" y="2511188"/>
                </a:cubicBezTo>
                <a:cubicBezTo>
                  <a:pt x="744123" y="2530238"/>
                  <a:pt x="752450" y="2549224"/>
                  <a:pt x="764275" y="2565779"/>
                </a:cubicBezTo>
                <a:cubicBezTo>
                  <a:pt x="775493" y="2581485"/>
                  <a:pt x="791570" y="2593074"/>
                  <a:pt x="805218" y="2606722"/>
                </a:cubicBezTo>
                <a:cubicBezTo>
                  <a:pt x="809767" y="2620370"/>
                  <a:pt x="811728" y="2635175"/>
                  <a:pt x="818866" y="2647666"/>
                </a:cubicBezTo>
                <a:cubicBezTo>
                  <a:pt x="830151" y="2667415"/>
                  <a:pt x="846588" y="2683748"/>
                  <a:pt x="859809" y="2702257"/>
                </a:cubicBezTo>
                <a:cubicBezTo>
                  <a:pt x="869343" y="2715604"/>
                  <a:pt x="877571" y="2729853"/>
                  <a:pt x="887105" y="2743200"/>
                </a:cubicBezTo>
                <a:cubicBezTo>
                  <a:pt x="900326" y="2761709"/>
                  <a:pt x="915004" y="2779157"/>
                  <a:pt x="928048" y="2797791"/>
                </a:cubicBezTo>
                <a:cubicBezTo>
                  <a:pt x="946860" y="2824666"/>
                  <a:pt x="972265" y="2848556"/>
                  <a:pt x="982639" y="2879678"/>
                </a:cubicBezTo>
                <a:cubicBezTo>
                  <a:pt x="1044769" y="3066062"/>
                  <a:pt x="976986" y="2875586"/>
                  <a:pt x="1037230" y="3016155"/>
                </a:cubicBezTo>
                <a:cubicBezTo>
                  <a:pt x="1042897" y="3029378"/>
                  <a:pt x="1045211" y="3043875"/>
                  <a:pt x="1050878" y="3057098"/>
                </a:cubicBezTo>
                <a:cubicBezTo>
                  <a:pt x="1122654" y="3224578"/>
                  <a:pt x="1036940" y="3015578"/>
                  <a:pt x="1105469" y="3152633"/>
                </a:cubicBezTo>
                <a:cubicBezTo>
                  <a:pt x="1111903" y="3165500"/>
                  <a:pt x="1114568" y="3179928"/>
                  <a:pt x="1119117" y="3193576"/>
                </a:cubicBezTo>
                <a:cubicBezTo>
                  <a:pt x="1169159" y="3189027"/>
                  <a:pt x="1219759" y="3188660"/>
                  <a:pt x="1269242" y="3179928"/>
                </a:cubicBezTo>
                <a:cubicBezTo>
                  <a:pt x="1297576" y="3174928"/>
                  <a:pt x="1323570" y="3160901"/>
                  <a:pt x="1351129" y="3152633"/>
                </a:cubicBezTo>
                <a:cubicBezTo>
                  <a:pt x="1369095" y="3147243"/>
                  <a:pt x="1388157" y="3145571"/>
                  <a:pt x="1405720" y="3138985"/>
                </a:cubicBezTo>
                <a:cubicBezTo>
                  <a:pt x="1424769" y="3131842"/>
                  <a:pt x="1441421" y="3119246"/>
                  <a:pt x="1460311" y="3111690"/>
                </a:cubicBezTo>
                <a:cubicBezTo>
                  <a:pt x="1487025" y="3101004"/>
                  <a:pt x="1514902" y="3093493"/>
                  <a:pt x="1542197" y="3084394"/>
                </a:cubicBezTo>
                <a:cubicBezTo>
                  <a:pt x="1555845" y="3079845"/>
                  <a:pt x="1568950" y="3073111"/>
                  <a:pt x="1583141" y="3070746"/>
                </a:cubicBezTo>
                <a:lnTo>
                  <a:pt x="1665027" y="3057098"/>
                </a:lnTo>
                <a:cubicBezTo>
                  <a:pt x="1740620" y="3006703"/>
                  <a:pt x="1670179" y="3045574"/>
                  <a:pt x="1787857" y="3016155"/>
                </a:cubicBezTo>
                <a:cubicBezTo>
                  <a:pt x="1815770" y="3009177"/>
                  <a:pt x="1840980" y="2989562"/>
                  <a:pt x="1869744" y="2988860"/>
                </a:cubicBezTo>
                <a:lnTo>
                  <a:pt x="2429302" y="2975212"/>
                </a:lnTo>
                <a:cubicBezTo>
                  <a:pt x="2442950" y="2970663"/>
                  <a:pt x="2459011" y="2970551"/>
                  <a:pt x="2470245" y="2961564"/>
                </a:cubicBezTo>
                <a:cubicBezTo>
                  <a:pt x="2522866" y="2919467"/>
                  <a:pt x="2499272" y="2834126"/>
                  <a:pt x="2483893" y="2784143"/>
                </a:cubicBezTo>
                <a:cubicBezTo>
                  <a:pt x="2478217" y="2765696"/>
                  <a:pt x="2455306" y="2758027"/>
                  <a:pt x="2442950" y="2743200"/>
                </a:cubicBezTo>
                <a:cubicBezTo>
                  <a:pt x="2432449" y="2730599"/>
                  <a:pt x="2427252" y="2713855"/>
                  <a:pt x="2415654" y="2702257"/>
                </a:cubicBezTo>
                <a:cubicBezTo>
                  <a:pt x="2390687" y="2677290"/>
                  <a:pt x="2265765" y="2620527"/>
                  <a:pt x="2265529" y="2620370"/>
                </a:cubicBezTo>
                <a:cubicBezTo>
                  <a:pt x="2173240" y="2558846"/>
                  <a:pt x="2287541" y="2632600"/>
                  <a:pt x="2142699" y="2552131"/>
                </a:cubicBezTo>
                <a:cubicBezTo>
                  <a:pt x="2128361" y="2544165"/>
                  <a:pt x="2116427" y="2532171"/>
                  <a:pt x="2101756" y="2524836"/>
                </a:cubicBezTo>
                <a:cubicBezTo>
                  <a:pt x="2088889" y="2518402"/>
                  <a:pt x="2074282" y="2516239"/>
                  <a:pt x="2060812" y="2511188"/>
                </a:cubicBezTo>
                <a:cubicBezTo>
                  <a:pt x="2019465" y="2495683"/>
                  <a:pt x="1982417" y="2475473"/>
                  <a:pt x="1937982" y="2470245"/>
                </a:cubicBezTo>
                <a:cubicBezTo>
                  <a:pt x="1879074" y="2463315"/>
                  <a:pt x="1819702" y="2461146"/>
                  <a:pt x="1760562" y="2456597"/>
                </a:cubicBezTo>
                <a:cubicBezTo>
                  <a:pt x="1742365" y="2452048"/>
                  <a:pt x="1724406" y="2446406"/>
                  <a:pt x="1705970" y="2442949"/>
                </a:cubicBezTo>
                <a:cubicBezTo>
                  <a:pt x="1651574" y="2432750"/>
                  <a:pt x="1595888" y="2429077"/>
                  <a:pt x="1542197" y="2415654"/>
                </a:cubicBezTo>
                <a:cubicBezTo>
                  <a:pt x="1524000" y="2411105"/>
                  <a:pt x="1506042" y="2405463"/>
                  <a:pt x="1487606" y="2402006"/>
                </a:cubicBezTo>
                <a:cubicBezTo>
                  <a:pt x="1433210" y="2391807"/>
                  <a:pt x="1376337" y="2392211"/>
                  <a:pt x="1323833" y="2374710"/>
                </a:cubicBezTo>
                <a:lnTo>
                  <a:pt x="1241947" y="2347415"/>
                </a:lnTo>
                <a:cubicBezTo>
                  <a:pt x="1255595" y="2333767"/>
                  <a:pt x="1270668" y="2321410"/>
                  <a:pt x="1282890" y="2306472"/>
                </a:cubicBezTo>
                <a:cubicBezTo>
                  <a:pt x="1311697" y="2271263"/>
                  <a:pt x="1332608" y="2229458"/>
                  <a:pt x="1364776" y="2197290"/>
                </a:cubicBezTo>
                <a:lnTo>
                  <a:pt x="1405720" y="2156346"/>
                </a:lnTo>
                <a:cubicBezTo>
                  <a:pt x="1440026" y="2053431"/>
                  <a:pt x="1393749" y="2180290"/>
                  <a:pt x="1446663" y="2074460"/>
                </a:cubicBezTo>
                <a:cubicBezTo>
                  <a:pt x="1463160" y="2041466"/>
                  <a:pt x="1460841" y="2013907"/>
                  <a:pt x="1473959" y="1978925"/>
                </a:cubicBezTo>
                <a:cubicBezTo>
                  <a:pt x="1481102" y="1959876"/>
                  <a:pt x="1493240" y="1943034"/>
                  <a:pt x="1501254" y="1924334"/>
                </a:cubicBezTo>
                <a:cubicBezTo>
                  <a:pt x="1535155" y="1845231"/>
                  <a:pt x="1489744" y="1921128"/>
                  <a:pt x="1542197" y="1842448"/>
                </a:cubicBezTo>
                <a:cubicBezTo>
                  <a:pt x="1546746" y="1815152"/>
                  <a:pt x="1549133" y="1787407"/>
                  <a:pt x="1555845" y="1760561"/>
                </a:cubicBezTo>
                <a:cubicBezTo>
                  <a:pt x="1562823" y="1732648"/>
                  <a:pt x="1576163" y="1706588"/>
                  <a:pt x="1583141" y="1678675"/>
                </a:cubicBezTo>
                <a:cubicBezTo>
                  <a:pt x="1600277" y="1610127"/>
                  <a:pt x="1590857" y="1641878"/>
                  <a:pt x="1610436" y="1583140"/>
                </a:cubicBezTo>
                <a:cubicBezTo>
                  <a:pt x="1601338" y="1542197"/>
                  <a:pt x="1621009" y="1478342"/>
                  <a:pt x="1583141" y="1460310"/>
                </a:cubicBezTo>
                <a:cubicBezTo>
                  <a:pt x="1504993" y="1423097"/>
                  <a:pt x="1409662" y="1457858"/>
                  <a:pt x="1323833" y="1446663"/>
                </a:cubicBezTo>
                <a:cubicBezTo>
                  <a:pt x="1303659" y="1444032"/>
                  <a:pt x="1287942" y="1427381"/>
                  <a:pt x="1269242" y="1419367"/>
                </a:cubicBezTo>
                <a:cubicBezTo>
                  <a:pt x="1233524" y="1404059"/>
                  <a:pt x="1135825" y="1382601"/>
                  <a:pt x="1119117" y="1378424"/>
                </a:cubicBezTo>
                <a:lnTo>
                  <a:pt x="1064526" y="1364776"/>
                </a:lnTo>
                <a:cubicBezTo>
                  <a:pt x="1050878" y="1355678"/>
                  <a:pt x="1039143" y="1342668"/>
                  <a:pt x="1023582" y="1337481"/>
                </a:cubicBezTo>
                <a:cubicBezTo>
                  <a:pt x="997330" y="1328730"/>
                  <a:pt x="968921" y="1328783"/>
                  <a:pt x="941696" y="1323833"/>
                </a:cubicBezTo>
                <a:cubicBezTo>
                  <a:pt x="918873" y="1319683"/>
                  <a:pt x="895961" y="1315811"/>
                  <a:pt x="873457" y="1310185"/>
                </a:cubicBezTo>
                <a:cubicBezTo>
                  <a:pt x="804853" y="1293034"/>
                  <a:pt x="858281" y="1302597"/>
                  <a:pt x="791570" y="1269242"/>
                </a:cubicBezTo>
                <a:cubicBezTo>
                  <a:pt x="778703" y="1262808"/>
                  <a:pt x="764583" y="1259083"/>
                  <a:pt x="750627" y="1255594"/>
                </a:cubicBezTo>
                <a:cubicBezTo>
                  <a:pt x="644137" y="1228971"/>
                  <a:pt x="579584" y="1235899"/>
                  <a:pt x="450376" y="1228298"/>
                </a:cubicBezTo>
                <a:cubicBezTo>
                  <a:pt x="464024" y="1219200"/>
                  <a:pt x="476244" y="1207464"/>
                  <a:pt x="491320" y="1201003"/>
                </a:cubicBezTo>
                <a:cubicBezTo>
                  <a:pt x="508560" y="1193614"/>
                  <a:pt x="527876" y="1192508"/>
                  <a:pt x="545911" y="1187355"/>
                </a:cubicBezTo>
                <a:cubicBezTo>
                  <a:pt x="559743" y="1183403"/>
                  <a:pt x="573022" y="1177659"/>
                  <a:pt x="586854" y="1173707"/>
                </a:cubicBezTo>
                <a:cubicBezTo>
                  <a:pt x="607267" y="1167875"/>
                  <a:pt x="660568" y="1157322"/>
                  <a:pt x="682388" y="1146412"/>
                </a:cubicBezTo>
                <a:cubicBezTo>
                  <a:pt x="697059" y="1139076"/>
                  <a:pt x="709684" y="1128215"/>
                  <a:pt x="723332" y="1119116"/>
                </a:cubicBezTo>
                <a:cubicBezTo>
                  <a:pt x="732430" y="1105468"/>
                  <a:pt x="736718" y="1086866"/>
                  <a:pt x="750627" y="1078173"/>
                </a:cubicBezTo>
                <a:cubicBezTo>
                  <a:pt x="775026" y="1062924"/>
                  <a:pt x="832514" y="1050878"/>
                  <a:pt x="832514" y="1050878"/>
                </a:cubicBezTo>
                <a:lnTo>
                  <a:pt x="914400" y="968991"/>
                </a:lnTo>
                <a:cubicBezTo>
                  <a:pt x="928048" y="955343"/>
                  <a:pt x="939285" y="938754"/>
                  <a:pt x="955344" y="928048"/>
                </a:cubicBezTo>
                <a:lnTo>
                  <a:pt x="1037230" y="873457"/>
                </a:lnTo>
                <a:cubicBezTo>
                  <a:pt x="1073621" y="849196"/>
                  <a:pt x="1090828" y="841590"/>
                  <a:pt x="1119117" y="805218"/>
                </a:cubicBezTo>
                <a:cubicBezTo>
                  <a:pt x="1139258" y="779323"/>
                  <a:pt x="1163334" y="754453"/>
                  <a:pt x="1173708" y="723331"/>
                </a:cubicBezTo>
                <a:cubicBezTo>
                  <a:pt x="1178257" y="709683"/>
                  <a:pt x="1181403" y="695484"/>
                  <a:pt x="1187356" y="682388"/>
                </a:cubicBezTo>
                <a:cubicBezTo>
                  <a:pt x="1204194" y="645345"/>
                  <a:pt x="1229080" y="611808"/>
                  <a:pt x="1241947" y="573206"/>
                </a:cubicBezTo>
                <a:cubicBezTo>
                  <a:pt x="1273950" y="477193"/>
                  <a:pt x="1232299" y="595716"/>
                  <a:pt x="1282890" y="477672"/>
                </a:cubicBezTo>
                <a:cubicBezTo>
                  <a:pt x="1288557" y="464449"/>
                  <a:pt x="1286365" y="446901"/>
                  <a:pt x="1296538" y="436728"/>
                </a:cubicBezTo>
                <a:cubicBezTo>
                  <a:pt x="1306710" y="426556"/>
                  <a:pt x="1323833" y="427630"/>
                  <a:pt x="1337481" y="423081"/>
                </a:cubicBezTo>
                <a:cubicBezTo>
                  <a:pt x="1440715" y="543519"/>
                  <a:pt x="1396105" y="483720"/>
                  <a:pt x="1473959" y="600501"/>
                </a:cubicBezTo>
                <a:cubicBezTo>
                  <a:pt x="1492156" y="627797"/>
                  <a:pt x="1511672" y="654258"/>
                  <a:pt x="1528550" y="682388"/>
                </a:cubicBezTo>
                <a:cubicBezTo>
                  <a:pt x="1542198" y="705134"/>
                  <a:pt x="1552695" y="730097"/>
                  <a:pt x="1569493" y="750627"/>
                </a:cubicBezTo>
                <a:cubicBezTo>
                  <a:pt x="1593937" y="780503"/>
                  <a:pt x="1624084" y="805218"/>
                  <a:pt x="1651379" y="832513"/>
                </a:cubicBezTo>
                <a:cubicBezTo>
                  <a:pt x="1669576" y="850710"/>
                  <a:pt x="1689894" y="867009"/>
                  <a:pt x="1705970" y="887104"/>
                </a:cubicBezTo>
                <a:cubicBezTo>
                  <a:pt x="1724167" y="909850"/>
                  <a:pt x="1743084" y="932039"/>
                  <a:pt x="1760562" y="955343"/>
                </a:cubicBezTo>
                <a:cubicBezTo>
                  <a:pt x="1800207" y="1008204"/>
                  <a:pt x="1774323" y="989563"/>
                  <a:pt x="1828800" y="1037230"/>
                </a:cubicBezTo>
                <a:cubicBezTo>
                  <a:pt x="1850722" y="1056412"/>
                  <a:pt x="1873481" y="1074688"/>
                  <a:pt x="1897039" y="1091821"/>
                </a:cubicBezTo>
                <a:cubicBezTo>
                  <a:pt x="1923570" y="1111116"/>
                  <a:pt x="1953724" y="1125411"/>
                  <a:pt x="1978926" y="1146412"/>
                </a:cubicBezTo>
                <a:cubicBezTo>
                  <a:pt x="2008580" y="1171124"/>
                  <a:pt x="2029931" y="1205137"/>
                  <a:pt x="2060812" y="1228298"/>
                </a:cubicBezTo>
                <a:cubicBezTo>
                  <a:pt x="2079009" y="1241946"/>
                  <a:pt x="2098496" y="1254025"/>
                  <a:pt x="2115403" y="1269242"/>
                </a:cubicBezTo>
                <a:cubicBezTo>
                  <a:pt x="2144095" y="1295065"/>
                  <a:pt x="2197290" y="1351128"/>
                  <a:pt x="2197290" y="1351128"/>
                </a:cubicBezTo>
                <a:cubicBezTo>
                  <a:pt x="2208390" y="1384428"/>
                  <a:pt x="2211777" y="1406559"/>
                  <a:pt x="2238233" y="1433015"/>
                </a:cubicBezTo>
                <a:cubicBezTo>
                  <a:pt x="2249831" y="1444613"/>
                  <a:pt x="2265528" y="1451212"/>
                  <a:pt x="2279176" y="1460310"/>
                </a:cubicBezTo>
                <a:cubicBezTo>
                  <a:pt x="2470372" y="1383833"/>
                  <a:pt x="2200930" y="1485372"/>
                  <a:pt x="2442950" y="1419367"/>
                </a:cubicBezTo>
                <a:cubicBezTo>
                  <a:pt x="2462578" y="1414014"/>
                  <a:pt x="2478950" y="1400335"/>
                  <a:pt x="2497541" y="1392072"/>
                </a:cubicBezTo>
                <a:cubicBezTo>
                  <a:pt x="2519928" y="1382122"/>
                  <a:pt x="2542841" y="1373378"/>
                  <a:pt x="2565779" y="1364776"/>
                </a:cubicBezTo>
                <a:cubicBezTo>
                  <a:pt x="2579249" y="1359725"/>
                  <a:pt x="2593856" y="1357562"/>
                  <a:pt x="2606723" y="1351128"/>
                </a:cubicBezTo>
                <a:cubicBezTo>
                  <a:pt x="2621394" y="1343793"/>
                  <a:pt x="2632995" y="1331168"/>
                  <a:pt x="2647666" y="1323833"/>
                </a:cubicBezTo>
                <a:cubicBezTo>
                  <a:pt x="2660533" y="1317399"/>
                  <a:pt x="2675139" y="1315236"/>
                  <a:pt x="2688609" y="1310185"/>
                </a:cubicBezTo>
                <a:cubicBezTo>
                  <a:pt x="2711548" y="1301583"/>
                  <a:pt x="2734102" y="1291988"/>
                  <a:pt x="2756848" y="1282890"/>
                </a:cubicBezTo>
                <a:cubicBezTo>
                  <a:pt x="2850721" y="1189014"/>
                  <a:pt x="2730956" y="1300150"/>
                  <a:pt x="2879678" y="1201003"/>
                </a:cubicBezTo>
                <a:cubicBezTo>
                  <a:pt x="2922836" y="1172231"/>
                  <a:pt x="2957473" y="1131204"/>
                  <a:pt x="3002508" y="1105469"/>
                </a:cubicBezTo>
                <a:cubicBezTo>
                  <a:pt x="3034353" y="1087272"/>
                  <a:pt x="3067995" y="1071911"/>
                  <a:pt x="3098042" y="1050878"/>
                </a:cubicBezTo>
                <a:cubicBezTo>
                  <a:pt x="3113854" y="1039810"/>
                  <a:pt x="3124331" y="1022495"/>
                  <a:pt x="3138985" y="1009934"/>
                </a:cubicBezTo>
                <a:cubicBezTo>
                  <a:pt x="3164111" y="988397"/>
                  <a:pt x="3233181" y="939502"/>
                  <a:pt x="3261815" y="928048"/>
                </a:cubicBezTo>
                <a:cubicBezTo>
                  <a:pt x="3283353" y="919433"/>
                  <a:pt x="3307308" y="918949"/>
                  <a:pt x="3330054" y="914400"/>
                </a:cubicBezTo>
                <a:cubicBezTo>
                  <a:pt x="3316406" y="923498"/>
                  <a:pt x="3298645" y="928348"/>
                  <a:pt x="3289111" y="941695"/>
                </a:cubicBezTo>
                <a:cubicBezTo>
                  <a:pt x="3274871" y="961630"/>
                  <a:pt x="3270187" y="986910"/>
                  <a:pt x="3261815" y="1009934"/>
                </a:cubicBezTo>
                <a:cubicBezTo>
                  <a:pt x="3214145" y="1141026"/>
                  <a:pt x="3251129" y="1050009"/>
                  <a:pt x="3207224" y="1214651"/>
                </a:cubicBezTo>
                <a:cubicBezTo>
                  <a:pt x="3159163" y="1394878"/>
                  <a:pt x="3196215" y="1198823"/>
                  <a:pt x="3166281" y="1378424"/>
                </a:cubicBezTo>
                <a:cubicBezTo>
                  <a:pt x="3175379" y="1601337"/>
                  <a:pt x="3181201" y="1824409"/>
                  <a:pt x="3193576" y="2047164"/>
                </a:cubicBezTo>
                <a:cubicBezTo>
                  <a:pt x="3194863" y="2070325"/>
                  <a:pt x="3202192" y="2092759"/>
                  <a:pt x="3207224" y="2115403"/>
                </a:cubicBezTo>
                <a:cubicBezTo>
                  <a:pt x="3217650" y="2162317"/>
                  <a:pt x="3225875" y="2193648"/>
                  <a:pt x="3248168" y="2238233"/>
                </a:cubicBezTo>
                <a:cubicBezTo>
                  <a:pt x="3255503" y="2252904"/>
                  <a:pt x="3266365" y="2265528"/>
                  <a:pt x="3275463" y="2279176"/>
                </a:cubicBezTo>
                <a:cubicBezTo>
                  <a:pt x="3280181" y="2307481"/>
                  <a:pt x="3290543" y="2383078"/>
                  <a:pt x="3302759" y="2415654"/>
                </a:cubicBezTo>
                <a:cubicBezTo>
                  <a:pt x="3309902" y="2434703"/>
                  <a:pt x="3322498" y="2451355"/>
                  <a:pt x="3330054" y="2470245"/>
                </a:cubicBezTo>
                <a:cubicBezTo>
                  <a:pt x="3340740" y="2496959"/>
                  <a:pt x="3348252" y="2524836"/>
                  <a:pt x="3357350" y="2552131"/>
                </a:cubicBezTo>
                <a:lnTo>
                  <a:pt x="3370997" y="2593075"/>
                </a:lnTo>
                <a:cubicBezTo>
                  <a:pt x="3411812" y="2579470"/>
                  <a:pt x="3434754" y="2576618"/>
                  <a:pt x="3466532" y="2538484"/>
                </a:cubicBezTo>
                <a:cubicBezTo>
                  <a:pt x="3475742" y="2527432"/>
                  <a:pt x="3472199" y="2509510"/>
                  <a:pt x="3480179" y="2497540"/>
                </a:cubicBezTo>
                <a:cubicBezTo>
                  <a:pt x="3490885" y="2481481"/>
                  <a:pt x="3507475" y="2470245"/>
                  <a:pt x="3521123" y="2456597"/>
                </a:cubicBezTo>
                <a:cubicBezTo>
                  <a:pt x="3530221" y="2438400"/>
                  <a:pt x="3538324" y="2419670"/>
                  <a:pt x="3548418" y="2402006"/>
                </a:cubicBezTo>
                <a:cubicBezTo>
                  <a:pt x="3556556" y="2387765"/>
                  <a:pt x="3567748" y="2375401"/>
                  <a:pt x="3575714" y="2361063"/>
                </a:cubicBezTo>
                <a:cubicBezTo>
                  <a:pt x="3648739" y="2229618"/>
                  <a:pt x="3582016" y="2325364"/>
                  <a:pt x="3657600" y="2224585"/>
                </a:cubicBezTo>
                <a:cubicBezTo>
                  <a:pt x="3707377" y="2075258"/>
                  <a:pt x="3627988" y="2301449"/>
                  <a:pt x="3698544" y="2142698"/>
                </a:cubicBezTo>
                <a:cubicBezTo>
                  <a:pt x="3710229" y="2116406"/>
                  <a:pt x="3716741" y="2088107"/>
                  <a:pt x="3725839" y="2060812"/>
                </a:cubicBezTo>
                <a:lnTo>
                  <a:pt x="3739487" y="2019869"/>
                </a:lnTo>
                <a:cubicBezTo>
                  <a:pt x="3744036" y="2006221"/>
                  <a:pt x="3745155" y="1990895"/>
                  <a:pt x="3753135" y="1978925"/>
                </a:cubicBezTo>
                <a:cubicBezTo>
                  <a:pt x="3835890" y="1854792"/>
                  <a:pt x="3706096" y="2050890"/>
                  <a:pt x="3821373" y="1869743"/>
                </a:cubicBezTo>
                <a:cubicBezTo>
                  <a:pt x="3868412" y="1795826"/>
                  <a:pt x="3870268" y="1795453"/>
                  <a:pt x="3916908" y="1733266"/>
                </a:cubicBezTo>
                <a:cubicBezTo>
                  <a:pt x="3948200" y="1639390"/>
                  <a:pt x="3905400" y="1753404"/>
                  <a:pt x="3971499" y="1637731"/>
                </a:cubicBezTo>
                <a:cubicBezTo>
                  <a:pt x="3978636" y="1625241"/>
                  <a:pt x="3978713" y="1609655"/>
                  <a:pt x="3985147" y="1596788"/>
                </a:cubicBezTo>
                <a:cubicBezTo>
                  <a:pt x="3992482" y="1582117"/>
                  <a:pt x="4004588" y="1570245"/>
                  <a:pt x="4012442" y="1555845"/>
                </a:cubicBezTo>
                <a:cubicBezTo>
                  <a:pt x="4031926" y="1520124"/>
                  <a:pt x="4057164" y="1486138"/>
                  <a:pt x="4067033" y="1446663"/>
                </a:cubicBezTo>
                <a:cubicBezTo>
                  <a:pt x="4071406" y="1429172"/>
                  <a:pt x="4084539" y="1370707"/>
                  <a:pt x="4094329" y="1351128"/>
                </a:cubicBezTo>
                <a:cubicBezTo>
                  <a:pt x="4101664" y="1336457"/>
                  <a:pt x="4114289" y="1324856"/>
                  <a:pt x="4121624" y="1310185"/>
                </a:cubicBezTo>
                <a:cubicBezTo>
                  <a:pt x="4132532" y="1288369"/>
                  <a:pt x="4143089" y="1235059"/>
                  <a:pt x="4148920" y="1214651"/>
                </a:cubicBezTo>
                <a:cubicBezTo>
                  <a:pt x="4152872" y="1200818"/>
                  <a:pt x="4156134" y="1186574"/>
                  <a:pt x="4162568" y="1173707"/>
                </a:cubicBezTo>
                <a:cubicBezTo>
                  <a:pt x="4169903" y="1159036"/>
                  <a:pt x="4182528" y="1147435"/>
                  <a:pt x="4189863" y="1132764"/>
                </a:cubicBezTo>
                <a:cubicBezTo>
                  <a:pt x="4196297" y="1119897"/>
                  <a:pt x="4199726" y="1105700"/>
                  <a:pt x="4203511" y="1091821"/>
                </a:cubicBezTo>
                <a:cubicBezTo>
                  <a:pt x="4213382" y="1055629"/>
                  <a:pt x="4214029" y="1016192"/>
                  <a:pt x="4230806" y="982639"/>
                </a:cubicBezTo>
                <a:cubicBezTo>
                  <a:pt x="4239905" y="964442"/>
                  <a:pt x="4250958" y="947098"/>
                  <a:pt x="4258102" y="928048"/>
                </a:cubicBezTo>
                <a:cubicBezTo>
                  <a:pt x="4264688" y="910485"/>
                  <a:pt x="4264361" y="890697"/>
                  <a:pt x="4271750" y="873457"/>
                </a:cubicBezTo>
                <a:cubicBezTo>
                  <a:pt x="4278211" y="858381"/>
                  <a:pt x="4291710" y="847184"/>
                  <a:pt x="4299045" y="832513"/>
                </a:cubicBezTo>
                <a:cubicBezTo>
                  <a:pt x="4351144" y="728314"/>
                  <a:pt x="4254638" y="868977"/>
                  <a:pt x="4353636" y="736979"/>
                </a:cubicBezTo>
                <a:cubicBezTo>
                  <a:pt x="4358185" y="723331"/>
                  <a:pt x="4360147" y="708526"/>
                  <a:pt x="4367284" y="696036"/>
                </a:cubicBezTo>
                <a:cubicBezTo>
                  <a:pt x="4435759" y="576204"/>
                  <a:pt x="4384289" y="716613"/>
                  <a:pt x="4462818" y="559558"/>
                </a:cubicBezTo>
                <a:cubicBezTo>
                  <a:pt x="4471917" y="541361"/>
                  <a:pt x="4482100" y="523667"/>
                  <a:pt x="4490114" y="504967"/>
                </a:cubicBezTo>
                <a:cubicBezTo>
                  <a:pt x="4505172" y="469831"/>
                  <a:pt x="4504433" y="441383"/>
                  <a:pt x="4531057" y="409433"/>
                </a:cubicBezTo>
                <a:cubicBezTo>
                  <a:pt x="4541558" y="396832"/>
                  <a:pt x="4558352" y="391236"/>
                  <a:pt x="4572000" y="382137"/>
                </a:cubicBezTo>
                <a:cubicBezTo>
                  <a:pt x="4576549" y="368489"/>
                  <a:pt x="4578662" y="353770"/>
                  <a:pt x="4585648" y="341194"/>
                </a:cubicBezTo>
                <a:cubicBezTo>
                  <a:pt x="4626460" y="267733"/>
                  <a:pt x="4631448" y="268098"/>
                  <a:pt x="4681182" y="218364"/>
                </a:cubicBezTo>
                <a:cubicBezTo>
                  <a:pt x="4685731" y="204716"/>
                  <a:pt x="4684658" y="187593"/>
                  <a:pt x="4694830" y="177421"/>
                </a:cubicBezTo>
                <a:cubicBezTo>
                  <a:pt x="4718027" y="154224"/>
                  <a:pt x="4776717" y="122830"/>
                  <a:pt x="4776717" y="122830"/>
                </a:cubicBezTo>
                <a:lnTo>
                  <a:pt x="4831308" y="40943"/>
                </a:lnTo>
                <a:lnTo>
                  <a:pt x="4858603" y="0"/>
                </a:lnTo>
              </a:path>
            </a:pathLst>
          </a:cu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9" name="Forma livre 1028"/>
          <p:cNvSpPr/>
          <p:nvPr/>
        </p:nvSpPr>
        <p:spPr>
          <a:xfrm>
            <a:off x="2396359" y="2506717"/>
            <a:ext cx="5612033" cy="2002251"/>
          </a:xfrm>
          <a:custGeom>
            <a:avLst/>
            <a:gdLst>
              <a:gd name="connsiteX0" fmla="*/ 0 w 5612033"/>
              <a:gd name="connsiteY0" fmla="*/ 0 h 2002251"/>
              <a:gd name="connsiteX1" fmla="*/ 1907627 w 5612033"/>
              <a:gd name="connsiteY1" fmla="*/ 567559 h 2002251"/>
              <a:gd name="connsiteX2" fmla="*/ 662151 w 5612033"/>
              <a:gd name="connsiteY2" fmla="*/ 1718442 h 2002251"/>
              <a:gd name="connsiteX3" fmla="*/ 2648607 w 5612033"/>
              <a:gd name="connsiteY3" fmla="*/ 1891862 h 2002251"/>
              <a:gd name="connsiteX4" fmla="*/ 3310758 w 5612033"/>
              <a:gd name="connsiteY4" fmla="*/ 283780 h 2002251"/>
              <a:gd name="connsiteX5" fmla="*/ 4966138 w 5612033"/>
              <a:gd name="connsiteY5" fmla="*/ 1481959 h 2002251"/>
              <a:gd name="connsiteX6" fmla="*/ 5565227 w 5612033"/>
              <a:gd name="connsiteY6" fmla="*/ 378373 h 2002251"/>
              <a:gd name="connsiteX7" fmla="*/ 5565227 w 5612033"/>
              <a:gd name="connsiteY7" fmla="*/ 567559 h 2002251"/>
              <a:gd name="connsiteX8" fmla="*/ 5502165 w 5612033"/>
              <a:gd name="connsiteY8" fmla="*/ 630621 h 2002251"/>
              <a:gd name="connsiteX9" fmla="*/ 5502165 w 5612033"/>
              <a:gd name="connsiteY9" fmla="*/ 614855 h 2002251"/>
              <a:gd name="connsiteX10" fmla="*/ 5549462 w 5612033"/>
              <a:gd name="connsiteY10" fmla="*/ 504497 h 2002251"/>
              <a:gd name="connsiteX11" fmla="*/ 5549462 w 5612033"/>
              <a:gd name="connsiteY11" fmla="*/ 504497 h 2002251"/>
              <a:gd name="connsiteX12" fmla="*/ 5502165 w 5612033"/>
              <a:gd name="connsiteY12" fmla="*/ 599090 h 200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2033" h="2002251">
                <a:moveTo>
                  <a:pt x="0" y="0"/>
                </a:moveTo>
                <a:cubicBezTo>
                  <a:pt x="898634" y="140576"/>
                  <a:pt x="1797269" y="281152"/>
                  <a:pt x="1907627" y="567559"/>
                </a:cubicBezTo>
                <a:cubicBezTo>
                  <a:pt x="2017986" y="853966"/>
                  <a:pt x="538654" y="1497725"/>
                  <a:pt x="662151" y="1718442"/>
                </a:cubicBezTo>
                <a:cubicBezTo>
                  <a:pt x="785648" y="1939159"/>
                  <a:pt x="2207173" y="2130972"/>
                  <a:pt x="2648607" y="1891862"/>
                </a:cubicBezTo>
                <a:cubicBezTo>
                  <a:pt x="3090041" y="1652752"/>
                  <a:pt x="2924503" y="352097"/>
                  <a:pt x="3310758" y="283780"/>
                </a:cubicBezTo>
                <a:cubicBezTo>
                  <a:pt x="3697013" y="215463"/>
                  <a:pt x="4590393" y="1466194"/>
                  <a:pt x="4966138" y="1481959"/>
                </a:cubicBezTo>
                <a:cubicBezTo>
                  <a:pt x="5341883" y="1497725"/>
                  <a:pt x="5465379" y="530773"/>
                  <a:pt x="5565227" y="378373"/>
                </a:cubicBezTo>
                <a:cubicBezTo>
                  <a:pt x="5665075" y="225973"/>
                  <a:pt x="5575737" y="525518"/>
                  <a:pt x="5565227" y="567559"/>
                </a:cubicBezTo>
                <a:cubicBezTo>
                  <a:pt x="5554717" y="609600"/>
                  <a:pt x="5512675" y="622738"/>
                  <a:pt x="5502165" y="630621"/>
                </a:cubicBezTo>
                <a:cubicBezTo>
                  <a:pt x="5491655" y="638504"/>
                  <a:pt x="5494282" y="635876"/>
                  <a:pt x="5502165" y="614855"/>
                </a:cubicBezTo>
                <a:cubicBezTo>
                  <a:pt x="5510048" y="593834"/>
                  <a:pt x="5549462" y="504497"/>
                  <a:pt x="5549462" y="504497"/>
                </a:cubicBezTo>
                <a:lnTo>
                  <a:pt x="5549462" y="504497"/>
                </a:lnTo>
                <a:lnTo>
                  <a:pt x="5502165" y="59909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0" name="Seta para a direita 1029"/>
          <p:cNvSpPr/>
          <p:nvPr/>
        </p:nvSpPr>
        <p:spPr>
          <a:xfrm rot="779995">
            <a:off x="2482271" y="2300374"/>
            <a:ext cx="20316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1" name="Seta para a direita 1030"/>
          <p:cNvSpPr/>
          <p:nvPr/>
        </p:nvSpPr>
        <p:spPr>
          <a:xfrm rot="8419444">
            <a:off x="3256561" y="3414881"/>
            <a:ext cx="16681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2" name="Seta para a direita 1031"/>
          <p:cNvSpPr/>
          <p:nvPr/>
        </p:nvSpPr>
        <p:spPr>
          <a:xfrm>
            <a:off x="3915790" y="4045236"/>
            <a:ext cx="10656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3" name="Seta para a direita 1032"/>
          <p:cNvSpPr/>
          <p:nvPr/>
        </p:nvSpPr>
        <p:spPr>
          <a:xfrm rot="17163951">
            <a:off x="4426327" y="3127422"/>
            <a:ext cx="1673438" cy="42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4" name="Seta para a direita 1033"/>
          <p:cNvSpPr/>
          <p:nvPr/>
        </p:nvSpPr>
        <p:spPr>
          <a:xfrm rot="2472436">
            <a:off x="5564013" y="2897071"/>
            <a:ext cx="205775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5" name="Seta para a direita 1034"/>
          <p:cNvSpPr/>
          <p:nvPr/>
        </p:nvSpPr>
        <p:spPr>
          <a:xfrm rot="17141036">
            <a:off x="7251599" y="3026314"/>
            <a:ext cx="7099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9386</TotalTime>
  <Words>254</Words>
  <Application>Microsoft Office PowerPoint</Application>
  <PresentationFormat>Apresentação no Ecrã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7</vt:i4>
      </vt:variant>
    </vt:vector>
  </HeadingPairs>
  <TitlesOfParts>
    <vt:vector size="9" baseType="lpstr">
      <vt:lpstr>1_Tema do Office</vt:lpstr>
      <vt:lpstr>1_blank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Nara</cp:lastModifiedBy>
  <cp:revision>591</cp:revision>
  <dcterms:created xsi:type="dcterms:W3CDTF">2012-10-15T11:47:02Z</dcterms:created>
  <dcterms:modified xsi:type="dcterms:W3CDTF">2018-09-01T18:05:11Z</dcterms:modified>
</cp:coreProperties>
</file>