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43" r:id="rId3"/>
    <p:sldId id="337" r:id="rId4"/>
    <p:sldId id="338" r:id="rId5"/>
    <p:sldId id="340" r:id="rId6"/>
    <p:sldId id="341" r:id="rId7"/>
    <p:sldId id="342" r:id="rId8"/>
    <p:sldId id="33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66FFFF"/>
    <a:srgbClr val="33CCFF"/>
    <a:srgbClr val="3FB7F3"/>
    <a:srgbClr val="FFFFCC"/>
    <a:srgbClr val="AF672B"/>
    <a:srgbClr val="A5602D"/>
    <a:srgbClr val="95632B"/>
    <a:srgbClr val="AF74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9726" autoAdjust="0"/>
  </p:normalViewPr>
  <p:slideViewPr>
    <p:cSldViewPr showGuides="1">
      <p:cViewPr>
        <p:scale>
          <a:sx n="70" d="100"/>
          <a:sy n="70" d="100"/>
        </p:scale>
        <p:origin x="-90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8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3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9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7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3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6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3554" name="Picture 4" descr="EspaÃ§o, Moderna, CiÃªncia, FicÃ§Ã£o, Design, Tecnolo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Globo Mundo Terra Planeta Globo Da Terra 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985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 Terra, Globo Terrestre, Plan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478088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Atmosfera, Terra, Mundo, Planeta,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263650"/>
            <a:ext cx="679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Saturno, Planeta, Anéis De Saturno, Astronom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335088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Isolado, Transparente, Planeta, Fundo Branco, Plane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978150"/>
            <a:ext cx="773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4890" y="-3731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09136" y="1941513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70" y="617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  NA  CASA  DO  PAI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7682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 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CATEGORIAS  DE  MUNDOS  HABITADOS</a:t>
            </a:r>
          </a:p>
        </p:txBody>
      </p:sp>
    </p:spTree>
    <p:extLst>
      <p:ext uri="{BB962C8B-B14F-4D97-AF65-F5344CB8AC3E}">
        <p14:creationId xmlns:p14="http://schemas.microsoft.com/office/powerpoint/2010/main" xmlns="" val="21609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DFD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Sistema Solar, Planetas, Espaço, Mercúrio, Vênus, T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928670"/>
            <a:ext cx="5505450" cy="60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PLANETAS  SÃO  HABITADOS.  ALGUNS  SÃO  INFERIORES,  OUTROS  SÃO  SUPERIORES.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034" y="214290"/>
            <a:ext cx="7929618" cy="7143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CONDIÇÕES DOS PLANETAS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DFD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2" name="Picture 4" descr="Diversidade, Étnicos, Global, Liter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2877919" cy="21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1538" y="4429132"/>
            <a:ext cx="5727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REFERENCIAL: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57554" y="5715016"/>
            <a:ext cx="53457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INFERIORES: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  TODA  MATERIAL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214546" y="2740879"/>
            <a:ext cx="50720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INTERMEDIÁRIOS: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IGUAIS À  TERRA</a:t>
            </a:r>
            <a:endParaRPr lang="pt-BR" sz="28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29124" y="1357298"/>
            <a:ext cx="50720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MUNDOS  SUPERIORES: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TODA  ESPIRITUAL</a:t>
            </a:r>
            <a:endParaRPr lang="pt-BR" sz="28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85720" y="169549"/>
            <a:ext cx="8572560" cy="6876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MORADAS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Globo, Mundo, Terra, Plan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3729249"/>
            <a:ext cx="1700014" cy="17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own, Terra, Planta, Super, Heró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857760"/>
            <a:ext cx="1827480" cy="21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upo, Círculo, Lado A Lado, Ter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848405"/>
            <a:ext cx="1896732" cy="18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lphaNet\Desktop\the-sun-1898551__3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071546"/>
            <a:ext cx="1438473" cy="14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elas, Constelação, Reino Unido, Céu Notu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sfera, Blue, Verde, Círculo, Ambi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656" y="897749"/>
            <a:ext cx="1548000" cy="15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92888" y="24885"/>
            <a:ext cx="6622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DIVISÃO  DOS  MUNDOS  </a:t>
            </a:r>
            <a:b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HABITADOS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Colômbia, Terra, Galáxia, Plan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358" y="3666233"/>
            <a:ext cx="1656000" cy="18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olado, Transparente, Plano, Vermel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621" y="2862155"/>
            <a:ext cx="2304000" cy="15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ênus, Planeta, Astronom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034" y="1866840"/>
            <a:ext cx="1620000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solado, Transparente, Plano, Esfera 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058" y="5181287"/>
            <a:ext cx="2520000" cy="16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28910" y="6241196"/>
            <a:ext cx="230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PRIMITIVO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27377" y="5218322"/>
            <a:ext cx="4613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E EXPIAÇÕES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66477" y="4069069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REGENERAÇÃO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14400" y="3091406"/>
            <a:ext cx="17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DITOSO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04381" y="2184140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CELESTE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5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a, A Plenitude Do, Céu, Mistério, Natureza, Lun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1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a, Planeta, Espaço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07" y="3582579"/>
            <a:ext cx="2268000" cy="2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úpiter, Planeta, Espaço, Plan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82500"/>
            <a:ext cx="1908000" cy="18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0865" y="188640"/>
            <a:ext cx="8522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PROGRESSO  DOS  ESPÍRITOS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992071" y="5821560"/>
            <a:ext cx="697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ACONTECE  NUM  ÚNICO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6698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AS  PESSOAS  SE  TORNAM  MELHORES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ELAS  PODEM  IR  PARA  UM  PLANETINHA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MELHOR.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6" name="Picture 8" descr="Corrida, Execução, Homem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0195"/>
            <a:ext cx="1224000" cy="24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rrida, Execução, Homem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59640"/>
            <a:ext cx="122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rrida, Execução, Homem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620" y="2358579"/>
            <a:ext cx="122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rrida, Execução, Homem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212" y="2185876"/>
            <a:ext cx="122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rrida, Execução, Homem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5640"/>
            <a:ext cx="122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6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 Aglomerado Estelar Plêiades, St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0" y="25896"/>
            <a:ext cx="9144000" cy="68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tida, Bent, Bíblia, Personagens De Quadrinhos, Eg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76" y="1067333"/>
            <a:ext cx="7591425" cy="57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idade, Ajuda, Pobre, Triste, Pessoas, Apoio, Mul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069" y="1111972"/>
            <a:ext cx="5508000" cy="56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07704" y="188640"/>
            <a:ext cx="5052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5400" dirty="0"/>
          </a:p>
        </p:txBody>
      </p:sp>
      <p:sp>
        <p:nvSpPr>
          <p:cNvPr id="3" name="Retângulo 2"/>
          <p:cNvSpPr/>
          <p:nvPr/>
        </p:nvSpPr>
        <p:spPr>
          <a:xfrm>
            <a:off x="-1860" y="55172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ASCENSÃO  A  UM  MUNDO  DE  ORDEM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ELEVADA.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570936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PERMANÊNCIA  EM  UM  MUNDO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ATRASADO. 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2169435" y="5567114"/>
            <a:ext cx="4349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PRATICANDO O BEM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2017164" y="5599266"/>
            <a:ext cx="5055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PRATICANDO  O  MAL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0448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000100" y="500042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5007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QUAL  DEGRAU  DESSA  ESCADA  ESTÁ  O  NOSSO  PLANETA  TERRA?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QUÊ?</a:t>
            </a: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s://gartic.com.br/imgs/mural/ju/jujuba_cpv/esca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15676"/>
            <a:ext cx="7288856" cy="384214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2357422" y="4286256"/>
            <a:ext cx="4759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EXPIAÇÕES  E  PROVAS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702" y="2500306"/>
            <a:ext cx="28939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CELESTES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429256" y="3143248"/>
            <a:ext cx="22322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DITOSOS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85852" y="4857760"/>
            <a:ext cx="21602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PRIMITIVOS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43372" y="3714752"/>
            <a:ext cx="27518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REGENERAÇÃO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2" name="Picture 6" descr="http://2.bp.blogspot.com/-sakBv5UQ4w4/TyXeb1eKPRI/AAAAAAABiZc/ATWhgKECiPo/s1600/A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57174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9336</TotalTime>
  <Words>142</Words>
  <Application>Microsoft Office PowerPoint</Application>
  <PresentationFormat>Apresentação no Ecrã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9" baseType="lpstr">
      <vt:lpstr>1_Tema do Office</vt:lpstr>
      <vt:lpstr>1_blank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Nara</cp:lastModifiedBy>
  <cp:revision>580</cp:revision>
  <dcterms:created xsi:type="dcterms:W3CDTF">2012-10-15T11:47:02Z</dcterms:created>
  <dcterms:modified xsi:type="dcterms:W3CDTF">2018-09-01T17:41:04Z</dcterms:modified>
</cp:coreProperties>
</file>