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2" r:id="rId4"/>
    <p:sldId id="263" r:id="rId5"/>
    <p:sldId id="264" r:id="rId6"/>
    <p:sldId id="269" r:id="rId7"/>
    <p:sldId id="26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3554" name="Picture 4" descr="EspaÃ§o, Moderna, CiÃªncia, FicÃ§Ã£o, Design, Tecnolog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05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Globo Mundo Terra Planeta Globo Da Terra 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985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 Terra, Globo Terrestre, Plan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478088"/>
            <a:ext cx="469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Atmosfera, Terra, Mundo, Planeta, 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1263650"/>
            <a:ext cx="6794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Saturno, Planeta, Anéis De Saturno, Astronom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335088"/>
            <a:ext cx="781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Isolado, Transparente, Planeta, Fundo Branco, Planet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89" y="2647156"/>
            <a:ext cx="7731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5794" y="-1533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17676" y="1953916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2634" y="6125875"/>
            <a:ext cx="8868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  NA  CASA  DO  PAI</a:t>
            </a:r>
          </a:p>
        </p:txBody>
      </p:sp>
      <p:sp>
        <p:nvSpPr>
          <p:cNvPr id="5" name="Retângulo 4"/>
          <p:cNvSpPr/>
          <p:nvPr/>
        </p:nvSpPr>
        <p:spPr>
          <a:xfrm>
            <a:off x="88880" y="353389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 DIFERENTES  ESTADOS  DA  ALMA  NA  ERRATICIDADE</a:t>
            </a:r>
          </a:p>
        </p:txBody>
      </p:sp>
    </p:spTree>
    <p:extLst>
      <p:ext uri="{BB962C8B-B14F-4D97-AF65-F5344CB8AC3E}">
        <p14:creationId xmlns="" xmlns:p14="http://schemas.microsoft.com/office/powerpoint/2010/main" val="36157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stema Solar, Planeta, Sistema Planetário, Órbita,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49"/>
            <a:ext cx="9144000" cy="573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5720" y="5214950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CASA  DE  DEUS,  NOSSO  PAI,  É  O  UNIVERSO:  O  SOL,  A  LUA,  AS  ESTRELAS  E  UMA  PORÇÃO  DE  PLANETAS.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48642" y="169549"/>
            <a:ext cx="5215646" cy="61624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CASA  DO  PAI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Globo, Mundo, Terra, Chapéu, Homem Rosto, Tri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1322440"/>
            <a:ext cx="4356000" cy="5409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rtaz, Planeta, Conjunto, Aliança, Supor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4788024" cy="566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28638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MUNDOS  ONDE  AS  PESSOAS  SÃO  BONDOSAS  E  OUTROS  PLANETAS  EM  QUE  FALTA  O  AMOR.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20" y="169549"/>
            <a:ext cx="8572560" cy="6876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DIFERENTES  MORADAS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agens De Quadrinhos, Diversidade, Te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00" y="811280"/>
            <a:ext cx="5652000" cy="6046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PLANETA  ONDE  AS  PESSOAS  AMAM  O  PRÓXIMO,  OS  ANIMAIS,  AS  PLANTAS...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9549"/>
            <a:ext cx="8572560" cy="6876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DIFERENTES  MORADAS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PESSOAS  SÃO  MAIS  ALEGRES,  GOSTAM  DE AJUDAR  AS  OUTRAS  E  NÃO  SÃO  VIOLENTAS.</a:t>
            </a:r>
          </a:p>
        </p:txBody>
      </p:sp>
    </p:spTree>
    <p:extLst>
      <p:ext uri="{BB962C8B-B14F-4D97-AF65-F5344CB8AC3E}">
        <p14:creationId xmlns="" xmlns:p14="http://schemas.microsoft.com/office/powerpoint/2010/main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spaço, Terra, Galáxia, Céu, Estrela, Sol, Plan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999"/>
            <a:ext cx="9144000" cy="57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55007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PLANETA  EM  QUE  FALTA  O  AMOR  AO PRÓXIMO,  AOS  ANIMAIS,  AS  PLANTAS...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20" y="169549"/>
            <a:ext cx="8572560" cy="6876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DIFERENTES  MORADAS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2" y="547302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PESSOAS  FICAM  TRISTES,  DESTROEM  A  NATUREZA  E  BRIGAM  POR  QUALQUER  BESTEIRA. </a:t>
            </a:r>
          </a:p>
        </p:txBody>
      </p:sp>
      <p:pic>
        <p:nvPicPr>
          <p:cNvPr id="2" name="Picture 2" descr="Coração, Chorar, Pranto, Gemido, Lamentar, G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86" y="1268760"/>
            <a:ext cx="2484000" cy="248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gressivo, Assalto, Maldade, Ruim, Lu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90945"/>
            <a:ext cx="2592000" cy="2610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19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, Cajado Do Pastor, O Bom Pastor, Cordeiro, Omb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22113"/>
            <a:ext cx="9144000" cy="5767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5752" y="74372"/>
            <a:ext cx="5592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6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92507" y="1090035"/>
            <a:ext cx="6358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AFIRMATIVA  DE  JESUS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573325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TURBE  O  VOSSO  CORAÇÃO.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CREDES  EM  DEUS,  CREDE  TAMBÉM  EM  MIM.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9486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  NA  CASA  DE  MEU  PAI.</a:t>
            </a:r>
          </a:p>
        </p:txBody>
      </p:sp>
      <p:pic>
        <p:nvPicPr>
          <p:cNvPr id="1030" name="Picture 6" descr="Sistema Solar, Planetas, Espaço, Mercúrio, Vênus, Ter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45" y="1268760"/>
            <a:ext cx="2808000" cy="349787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2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0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1" name="Picture 2" descr="I:\Minhas imagens\Montagens\Material para Scrytbook\Para Projeções e scripybook\shellshok whirlygigs &amp; dodads elements 1\shellshok whirlygigs &amp; dodads papers 1\shellshok yellow ging 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51751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5" name="Picture 10" descr="Globo, Mundo, Terra, Chapéu, Homem Rosto, Tri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776"/>
            <a:ext cx="4356000" cy="5409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artaz, Planeta, Conjunto, Aliança, Supor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933"/>
            <a:ext cx="4428000" cy="523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000100" y="500042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QUAL  PLANETA  QUEREMOS  VIVER?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7548" y="5872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ENTÃO,  COMO  DEVEMOS  AGIR?</a:t>
            </a:r>
          </a:p>
        </p:txBody>
      </p:sp>
      <p:sp>
        <p:nvSpPr>
          <p:cNvPr id="3" name="Multiplicar 2"/>
          <p:cNvSpPr/>
          <p:nvPr/>
        </p:nvSpPr>
        <p:spPr>
          <a:xfrm>
            <a:off x="4688644" y="985579"/>
            <a:ext cx="4122712" cy="595496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uild="allAtOnce"/>
      <p:bldP spid="13" grpId="0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187</Words>
  <Application>Microsoft Office PowerPoint</Application>
  <PresentationFormat>Apresentação no Ecrã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49</cp:revision>
  <dcterms:created xsi:type="dcterms:W3CDTF">2015-10-10T00:39:56Z</dcterms:created>
  <dcterms:modified xsi:type="dcterms:W3CDTF">2018-09-01T17:07:08Z</dcterms:modified>
</cp:coreProperties>
</file>