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338" r:id="rId2"/>
    <p:sldId id="336" r:id="rId3"/>
    <p:sldId id="311" r:id="rId4"/>
    <p:sldId id="334" r:id="rId5"/>
    <p:sldId id="335" r:id="rId6"/>
    <p:sldId id="325" r:id="rId7"/>
    <p:sldId id="337" r:id="rId8"/>
    <p:sldId id="333" r:id="rId9"/>
  </p:sldIdLst>
  <p:sldSz cx="9144000" cy="6858000" type="screen4x3"/>
  <p:notesSz cx="6858000" cy="9144000"/>
  <p:custShowLst>
    <p:custShow name="Apresentação personalizada 1" id="0">
      <p:sldLst/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8255" autoAdjust="0"/>
  </p:normalViewPr>
  <p:slideViewPr>
    <p:cSldViewPr>
      <p:cViewPr varScale="1">
        <p:scale>
          <a:sx n="71" d="100"/>
          <a:sy n="71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61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61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61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61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71400"/>
            <a:ext cx="9401176" cy="71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phaNet\Desktop\Apresentação1\Apresentação2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" y="124513"/>
            <a:ext cx="8820000" cy="65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lphaNet\Desktop\rainbow-764189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33">
            <a:off x="2090426" y="1125538"/>
            <a:ext cx="6905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346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3068" y="800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22302" y="2276872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 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5096" y="595496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  DESTE  MUNDO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7158" y="3135326"/>
            <a:ext cx="5763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4 - UMA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REALEZA  TERRESTRE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4" name="Picture 2" descr="Castelo, Palácio, Fantasia, Construção, Medieval, R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84000" cy="588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inha, Coroa, Tiara, Real, Princ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67" y="3401841"/>
            <a:ext cx="193357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52128" y="116632"/>
            <a:ext cx="687625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OS  BENS  TERRENOS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29668" y="540254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CORREM  OS  HOMENS  POR  ALCANÇAR  OS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BENS  TERRESTRES,  COMO  SE  PUDESSEM  GUARDÁ-LOS  PARA  SEMPRE.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Saco, Dinheiro, Riqueza, Recei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9947">
            <a:off x="887091" y="1978416"/>
            <a:ext cx="1404000" cy="1909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2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25472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Modelo De Moda, Rainha, Retrato, Modelo, Penteado, Mo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733659"/>
            <a:ext cx="4562475" cy="593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lo De Moda, Rainha, Retrato, Modelo, Penteado, Mo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33659"/>
            <a:ext cx="4572000" cy="593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324" y="116632"/>
            <a:ext cx="9108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Arial Black" pitchFamily="34" charset="0"/>
              </a:rPr>
              <a:t>DEPOIMENTO  DE  UMA  RAINHA</a:t>
            </a:r>
            <a:endParaRPr lang="pt-BR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5438" y="5095307"/>
            <a:ext cx="9354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RAINHA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RAINHA 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JULGOU  QUE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PENETRASSE  NO  REINO  DOS  CÉUS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324" y="5341528"/>
            <a:ext cx="901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DESPREZAVA  AQUELES  QUE  NÃO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SANGUE  NOBRE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0324" y="5341528"/>
            <a:ext cx="8978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VALORIZAVA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HONRAS  E  GRANDEZAS.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056757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8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8520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945" y="1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Papel De Parede, Fundo, Noite, Blue, Menina, Fic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70051"/>
            <a:ext cx="9144000" cy="6042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3040" y="221162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  <a:latin typeface="Arial Black" pitchFamily="34" charset="0"/>
              </a:rPr>
              <a:t>A  </a:t>
            </a:r>
            <a:r>
              <a:rPr lang="pt-BR" sz="3600" dirty="0" smtClean="0">
                <a:solidFill>
                  <a:schemeClr val="bg1"/>
                </a:solidFill>
                <a:latin typeface="Arial Black" pitchFamily="34" charset="0"/>
              </a:rPr>
              <a:t>DESILUSÃO</a:t>
            </a:r>
            <a:endParaRPr lang="pt-BR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2586" y="5588894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VERIFICOU  QUE  NADA  HAVIA  TRAZIDO 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REALEZA 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TERRENA.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3040" y="1376543"/>
            <a:ext cx="4561324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307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RETORNAR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À  PÁTRIA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ESPIRITUAL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184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Família, Divórcio, Separação, Antes, Casamento Divórci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6" y="547676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orar, Senhora, Beleza, Mulher, Triste, Infeliz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78268"/>
            <a:ext cx="2268000" cy="3565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59200" y="260648"/>
            <a:ext cx="680424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DESILUSÃO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46" y="560496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SENTIU-SE  HUMILHADA  POR  NÃO  SER 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RECEBIDA  COMO  UMA  SOBERANA.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03" y="560496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VIU  MUITO  ACIMA  DELA,  PESSOAS  QUE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JULGAVA  INSIGNIFICANTES.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9850867">
            <a:off x="12499" y="1792547"/>
            <a:ext cx="3510906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307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PÁTRIA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ESPIRITUAL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1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187624" y="44624"/>
            <a:ext cx="676875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CONSCIENTIZAÇÃO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011" y="5566459"/>
            <a:ext cx="9138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OCUPAR  UM  LUGAR  NO  REINO  DO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  SÃO  NECESSÁRIAS: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5258682"/>
            <a:ext cx="8414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MUNDO ESPIRITUAL, NÃO PERGUNTAM O  QUE  FOMOS,  NEM  QUE  POSIÇÃO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OCUPAMOS  NA  TERRA.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" y="54741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HUMILDADE,  CARIDADE  E  BENEVOLÊNCIA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COM  TODOS.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omentários, Bolhas, Balão De Fala, Desenhos Anim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965">
            <a:off x="768228" y="1425018"/>
            <a:ext cx="4248000" cy="289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20021673">
            <a:off x="406051" y="222622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Caridade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20178692">
            <a:off x="1786040" y="166310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Paciência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9905988">
            <a:off x="3302837" y="110599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Amor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19969437">
            <a:off x="1078681" y="324433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Perdão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20104180">
            <a:off x="2058969" y="249777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Humildade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20002693">
            <a:off x="3607409" y="2206925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Benevolên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      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 rot="19315389">
            <a:off x="1665363" y="411514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Fé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19834641">
            <a:off x="2988790" y="350630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Paz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38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  <p:bldP spid="14" grpId="2"/>
      <p:bldP spid="16" grpId="0"/>
      <p:bldP spid="15" grpId="0"/>
      <p:bldP spid="15" grpId="1"/>
      <p:bldP spid="2" grpId="0"/>
      <p:bldP spid="8" grpId="0"/>
      <p:bldP spid="10" grpId="0"/>
      <p:bldP spid="12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Buda, Seguidores, Oração, Grove, Budismo, Religi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908720"/>
            <a:ext cx="9133763" cy="576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59200" y="260648"/>
            <a:ext cx="680424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CONCLUSÃO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26773" y="908720"/>
            <a:ext cx="2836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PRECE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0106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TRAÇO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UNIÃO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  E  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86000" y="50268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  O  HOMEM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37917" y="5949280"/>
            <a:ext cx="5468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O  ESQUEÇAIS!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8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6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263" y="3388791"/>
            <a:ext cx="4541737" cy="349421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12678" y="8273"/>
            <a:ext cx="4631321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3" y="3429069"/>
            <a:ext cx="4603066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30289" y="0"/>
            <a:ext cx="4602263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42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290" y="213911"/>
            <a:ext cx="9174289" cy="6429388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5660504" y="5093568"/>
            <a:ext cx="184731" cy="36933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1472" y="188640"/>
            <a:ext cx="7938628" cy="86409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  gente  pensar . . .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67944" y="2564904"/>
            <a:ext cx="3770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</a:t>
            </a:r>
          </a:p>
          <a:p>
            <a:r>
              <a:rPr lang="pt-BR" b="1" dirty="0" smtClean="0"/>
              <a:t>A</a:t>
            </a:r>
          </a:p>
          <a:p>
            <a:r>
              <a:rPr lang="pt-BR" b="1" dirty="0" smtClean="0"/>
              <a:t>C</a:t>
            </a:r>
          </a:p>
          <a:p>
            <a:r>
              <a:rPr lang="pt-BR" b="1" dirty="0" smtClean="0"/>
              <a:t>I</a:t>
            </a:r>
          </a:p>
          <a:p>
            <a:r>
              <a:rPr lang="pt-BR" b="1" dirty="0" smtClean="0"/>
              <a:t>Ê</a:t>
            </a:r>
          </a:p>
          <a:p>
            <a:r>
              <a:rPr lang="pt-BR" b="1" dirty="0" smtClean="0"/>
              <a:t>N</a:t>
            </a:r>
          </a:p>
          <a:p>
            <a:r>
              <a:rPr lang="pt-BR" b="1" dirty="0" smtClean="0"/>
              <a:t>C</a:t>
            </a:r>
          </a:p>
          <a:p>
            <a:r>
              <a:rPr lang="pt-BR" b="1" dirty="0" smtClean="0"/>
              <a:t>I</a:t>
            </a:r>
          </a:p>
          <a:p>
            <a:r>
              <a:rPr lang="pt-BR" b="1" dirty="0"/>
              <a:t>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53488" y="283486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b="1" dirty="0" smtClean="0"/>
              <a:t>MOR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38467" y="3672899"/>
            <a:ext cx="23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488" y="3671573"/>
            <a:ext cx="221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BENEVOL   NCIA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24028" y="4469222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HUM  L D ADE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42864" y="4226897"/>
            <a:ext cx="377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</a:t>
            </a:r>
          </a:p>
          <a:p>
            <a:endParaRPr lang="pt-BR" b="1" dirty="0"/>
          </a:p>
          <a:p>
            <a:r>
              <a:rPr lang="pt-BR" b="1" dirty="0" smtClean="0"/>
              <a:t>R</a:t>
            </a:r>
          </a:p>
          <a:p>
            <a:endParaRPr lang="pt-BR" b="1" dirty="0" smtClean="0"/>
          </a:p>
          <a:p>
            <a:r>
              <a:rPr lang="pt-BR" b="1" dirty="0" smtClean="0"/>
              <a:t>Ã</a:t>
            </a:r>
          </a:p>
          <a:p>
            <a:r>
              <a:rPr lang="pt-BR" b="1" dirty="0"/>
              <a:t>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99277" y="506091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CARI DADE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755576" y="1123743"/>
            <a:ext cx="7449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DEVEMOS  LEVAR  PARA  A  PÁTRIA  ESPIRITUAL ?</a:t>
            </a:r>
            <a:endParaRPr lang="pt-BR" sz="2000" dirty="0"/>
          </a:p>
        </p:txBody>
      </p:sp>
      <p:sp>
        <p:nvSpPr>
          <p:cNvPr id="14" name="Retângulo 13"/>
          <p:cNvSpPr/>
          <p:nvPr/>
        </p:nvSpPr>
        <p:spPr>
          <a:xfrm>
            <a:off x="1558361" y="1538108"/>
            <a:ext cx="564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RESPONDA   AS  PERGUNTAS  DA  CRUZADINHA:</a:t>
            </a:r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4059818" y="5112421"/>
            <a:ext cx="279648" cy="266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4942864" y="4009965"/>
            <a:ext cx="271264" cy="298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3215939" y="4557312"/>
            <a:ext cx="262880" cy="246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2596157" y="3700478"/>
            <a:ext cx="254496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3819363" y="2851634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/>
          <p:cNvSpPr/>
          <p:nvPr/>
        </p:nvSpPr>
        <p:spPr>
          <a:xfrm>
            <a:off x="4040784" y="2256653"/>
            <a:ext cx="304800" cy="328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025805" y="225665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23557" y="278710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63483" y="37004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188521" y="4471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040784" y="50770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5</a:t>
            </a:r>
            <a:endParaRPr lang="pt-BR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919638" y="39650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28851" y="2348880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1- Quando não se perde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a calma</a:t>
            </a:r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28851" y="3710825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2- Virtude sublime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28851" y="5025141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3- Demonstra afeto e </a:t>
            </a:r>
          </a:p>
          <a:p>
            <a:r>
              <a:rPr lang="pt-BR" b="1" dirty="0" smtClean="0"/>
              <a:t>          estima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862525" y="2348880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4- Contrário de orgulho e</a:t>
            </a:r>
          </a:p>
          <a:p>
            <a:r>
              <a:rPr lang="pt-BR" b="1" dirty="0" smtClean="0"/>
              <a:t>            vaidade</a:t>
            </a:r>
            <a:endParaRPr lang="pt-BR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883908" y="3705165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5- Ajudar ao próximo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862525" y="5118823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6- Nos livra de qualquer</a:t>
            </a:r>
          </a:p>
          <a:p>
            <a:r>
              <a:rPr lang="pt-BR" b="1" dirty="0" smtClean="0"/>
              <a:t>         ressentimento </a:t>
            </a:r>
            <a:endParaRPr lang="pt-BR" b="1" dirty="0"/>
          </a:p>
        </p:txBody>
      </p:sp>
      <p:pic>
        <p:nvPicPr>
          <p:cNvPr id="39" name="Picture 2" descr="Smilie, Smiley, Amor, Amarelo,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3" y="4005278"/>
            <a:ext cx="1224000" cy="1192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anças, Menino, Menina, Garoto, Garo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57" y="3992912"/>
            <a:ext cx="1224000" cy="1189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mentação, Maternidade, Mãe, Crianç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94" y="5462900"/>
            <a:ext cx="869087" cy="13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to, Kitty, Aquário, Peixes, Sorris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4" y="5711532"/>
            <a:ext cx="1296000" cy="1150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incesa, Coroa, Reino, Vestido, Rainh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57" y="2606263"/>
            <a:ext cx="612000" cy="1195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po, Rei, Fig, Coroa, Príncipe Sap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11" y="2941094"/>
            <a:ext cx="1269099" cy="8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9792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3" grpId="0"/>
      <p:bldP spid="14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Compos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11182</TotalTime>
  <Words>284</Words>
  <Application>Microsoft Office PowerPoint</Application>
  <PresentationFormat>Apresentação no Ecrã (4:3)</PresentationFormat>
  <Paragraphs>91</Paragraphs>
  <Slides>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  <vt:variant>
        <vt:lpstr>Apresentações personalizadas</vt:lpstr>
      </vt:variant>
      <vt:variant>
        <vt:i4>1</vt:i4>
      </vt:variant>
    </vt:vector>
  </HeadingPairs>
  <TitlesOfParts>
    <vt:vector size="10" baseType="lpstr">
      <vt:lpstr>Composto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Apresentação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411</cp:revision>
  <dcterms:created xsi:type="dcterms:W3CDTF">2015-10-10T00:39:56Z</dcterms:created>
  <dcterms:modified xsi:type="dcterms:W3CDTF">2018-08-31T20:43:05Z</dcterms:modified>
</cp:coreProperties>
</file>