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332" r:id="rId2"/>
    <p:sldId id="322" r:id="rId3"/>
    <p:sldId id="311" r:id="rId4"/>
    <p:sldId id="324" r:id="rId5"/>
    <p:sldId id="325" r:id="rId6"/>
    <p:sldId id="330" r:id="rId7"/>
    <p:sldId id="331" r:id="rId8"/>
    <p:sldId id="316" r:id="rId9"/>
  </p:sldIdLst>
  <p:sldSz cx="9144000" cy="6858000" type="screen4x3"/>
  <p:notesSz cx="6858000" cy="9144000"/>
  <p:custShowLst>
    <p:custShow name="Apresentação personalizada 1" id="0">
      <p:sldLst/>
    </p:custShow>
  </p:custShow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0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8255" autoAdjust="0"/>
  </p:normalViewPr>
  <p:slideViewPr>
    <p:cSldViewPr>
      <p:cViewPr>
        <p:scale>
          <a:sx n="70" d="100"/>
          <a:sy n="70" d="100"/>
        </p:scale>
        <p:origin x="-82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871C6-743F-46D5-AE59-0986765DCB92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20DB1-BEBA-4D9E-8CFB-FFBED1837EF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557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20DB1-BEBA-4D9E-8CFB-FFBED1837EFD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53617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20DB1-BEBA-4D9E-8CFB-FFBED1837EFD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5361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20DB1-BEBA-4D9E-8CFB-FFBED1837EFD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5361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20DB1-BEBA-4D9E-8CFB-FFBED1837EFD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5361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20DB1-BEBA-4D9E-8CFB-FFBED1837EFD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5361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20DB1-BEBA-4D9E-8CFB-FFBED1837EFD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5361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E7756FEB-FB7F-436B-9DEE-DC62A4D18A6A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E7756FEB-FB7F-436B-9DEE-DC62A4D18A6A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3428999"/>
            <a:ext cx="4572001" cy="3429001"/>
          </a:xfrm>
          <a:prstGeom prst="rect">
            <a:avLst/>
          </a:prstGeom>
          <a:noFill/>
        </p:spPr>
      </p:pic>
      <p:pic>
        <p:nvPicPr>
          <p:cNvPr id="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8999"/>
            <a:ext cx="4572001" cy="3429001"/>
          </a:xfrm>
          <a:prstGeom prst="rect">
            <a:avLst/>
          </a:prstGeom>
          <a:noFill/>
        </p:spPr>
      </p:pic>
      <p:pic>
        <p:nvPicPr>
          <p:cNvPr id="5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571999" y="0"/>
            <a:ext cx="4572001" cy="3429001"/>
          </a:xfrm>
          <a:prstGeom prst="rect">
            <a:avLst/>
          </a:prstGeom>
          <a:noFill/>
        </p:spPr>
      </p:pic>
      <p:pic>
        <p:nvPicPr>
          <p:cNvPr id="7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4572001" cy="3429001"/>
          </a:xfrm>
          <a:prstGeom prst="rect">
            <a:avLst/>
          </a:prstGeom>
          <a:noFill/>
        </p:spPr>
      </p:pic>
      <p:pic>
        <p:nvPicPr>
          <p:cNvPr id="6146" name="Picture 2" descr="C:\Users\AlphaNet\Desktop\Apresentação1\Apresentação2\Slid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9995"/>
            <a:ext cx="8748000" cy="65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AlphaNet\Desktop\rainbow-764189__3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53433">
            <a:off x="1979613" y="1125538"/>
            <a:ext cx="69056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" descr="C:\Users\Usuário\Downloads\bonequinh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3463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7543" y="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79252" y="2276872"/>
            <a:ext cx="2850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2 </a:t>
            </a:r>
          </a:p>
        </p:txBody>
      </p:sp>
      <p:sp>
        <p:nvSpPr>
          <p:cNvPr id="4" name="Retângulo 3"/>
          <p:cNvSpPr/>
          <p:nvPr/>
        </p:nvSpPr>
        <p:spPr>
          <a:xfrm>
            <a:off x="683568" y="5877272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MEU  REINO  NÃO  É  DESTE  MUNDO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85786" y="2982724"/>
            <a:ext cx="4356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 O  PONTO  DE  VISTA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305740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571999" y="0"/>
            <a:ext cx="4572001" cy="3429001"/>
          </a:xfrm>
          <a:prstGeom prst="rect">
            <a:avLst/>
          </a:prstGeom>
          <a:noFill/>
        </p:spPr>
      </p:pic>
      <p:pic>
        <p:nvPicPr>
          <p:cNvPr id="10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4572001" cy="3429001"/>
          </a:xfrm>
          <a:prstGeom prst="rect">
            <a:avLst/>
          </a:prstGeom>
          <a:noFill/>
        </p:spPr>
      </p:pic>
      <p:pic>
        <p:nvPicPr>
          <p:cNvPr id="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8999"/>
            <a:ext cx="4572001" cy="3429001"/>
          </a:xfrm>
          <a:prstGeom prst="rect">
            <a:avLst/>
          </a:prstGeom>
          <a:noFill/>
        </p:spPr>
      </p:pic>
      <p:pic>
        <p:nvPicPr>
          <p:cNvPr id="27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428999"/>
            <a:ext cx="4572001" cy="3429001"/>
          </a:xfrm>
          <a:prstGeom prst="rect">
            <a:avLst/>
          </a:prstGeom>
          <a:noFill/>
        </p:spPr>
      </p:pic>
      <p:sp>
        <p:nvSpPr>
          <p:cNvPr id="29" name="Retângulo 28"/>
          <p:cNvSpPr/>
          <p:nvPr/>
        </p:nvSpPr>
        <p:spPr>
          <a:xfrm>
            <a:off x="1653869" y="4835333"/>
            <a:ext cx="32861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1032" name="Picture 8" descr="Foguete, Plano De Vôo, Todos Os, Universo, Star, Espaç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076" y="1714500"/>
            <a:ext cx="9144000" cy="492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studante, Educação, Menino, Esco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6304" y="4304297"/>
            <a:ext cx="2016000" cy="233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vem, Pensamento, Nuvens, Sonho, Pensamentos, Bolh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03644">
            <a:off x="5742304" y="1714501"/>
            <a:ext cx="3132000" cy="31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876272" y="186926"/>
            <a:ext cx="643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115616" y="186926"/>
            <a:ext cx="7351974" cy="136815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0"/>
              </a:avLst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PONTO  DE  VISTA SOBRE  A  VIDA  FUTURA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753" y="5804829"/>
            <a:ext cx="9036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-31220" y="5804829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GERA  CONSEQUÊNCIAS  SOBRE  A  MORALIZAÇÃO </a:t>
            </a:r>
          </a:p>
          <a:p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DOS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HOMENS.</a:t>
            </a:r>
            <a:endParaRPr lang="pt-BR" sz="2400" b="1" dirty="0"/>
          </a:p>
        </p:txBody>
      </p:sp>
      <p:pic>
        <p:nvPicPr>
          <p:cNvPr id="1036" name="Picture 12" descr="Família, Mãe, Pai, Criança, Criança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93243">
            <a:off x="6842986" y="1420904"/>
            <a:ext cx="1980000" cy="202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26131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3428998"/>
            <a:ext cx="4572001" cy="3429001"/>
          </a:xfrm>
          <a:prstGeom prst="rect">
            <a:avLst/>
          </a:prstGeom>
          <a:noFill/>
        </p:spPr>
      </p:pic>
      <p:pic>
        <p:nvPicPr>
          <p:cNvPr id="27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428999"/>
            <a:ext cx="4572001" cy="3429001"/>
          </a:xfrm>
          <a:prstGeom prst="rect">
            <a:avLst/>
          </a:prstGeom>
          <a:noFill/>
        </p:spPr>
      </p:pic>
      <p:pic>
        <p:nvPicPr>
          <p:cNvPr id="25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571999" y="0"/>
            <a:ext cx="4572001" cy="3429001"/>
          </a:xfrm>
          <a:prstGeom prst="rect">
            <a:avLst/>
          </a:prstGeom>
          <a:noFill/>
        </p:spPr>
      </p:pic>
      <p:pic>
        <p:nvPicPr>
          <p:cNvPr id="10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4572001" cy="3429001"/>
          </a:xfrm>
          <a:prstGeom prst="rect">
            <a:avLst/>
          </a:prstGeom>
          <a:noFill/>
        </p:spPr>
      </p:pic>
      <p:pic>
        <p:nvPicPr>
          <p:cNvPr id="1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51520" y="1467931"/>
            <a:ext cx="864096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1520" y="122895"/>
            <a:ext cx="86409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>
                <a:solidFill>
                  <a:schemeClr val="tx1"/>
                </a:solidFill>
              </a:rPr>
              <a:t>MUDA  COMPLETAMENTE  A </a:t>
            </a:r>
            <a:r>
              <a:rPr lang="pt-BR" dirty="0" smtClean="0">
                <a:solidFill>
                  <a:schemeClr val="tx1"/>
                </a:solidFill>
              </a:rPr>
              <a:t>NOSSA </a:t>
            </a:r>
            <a:r>
              <a:rPr lang="pt-BR" dirty="0">
                <a:solidFill>
                  <a:schemeClr val="tx1"/>
                </a:solidFill>
              </a:rPr>
              <a:t>VISÃO  SOBRE  A  VIDA  </a:t>
            </a:r>
            <a:r>
              <a:rPr lang="pt-BR" dirty="0" smtClean="0">
                <a:solidFill>
                  <a:schemeClr val="tx1"/>
                </a:solidFill>
              </a:rPr>
              <a:t>TERRENA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1519" y="5981173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BENS  MATERIAIS  PERDEM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IMPORTÂNCIA.</a:t>
            </a:r>
            <a:endParaRPr lang="pt-BR" sz="2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39552" y="616584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PASSAMOS  A  VALORIZAR  OS  BENS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ESPIRITUAIS.</a:t>
            </a:r>
            <a:endParaRPr lang="pt-BR" sz="2400" dirty="0"/>
          </a:p>
        </p:txBody>
      </p:sp>
      <p:pic>
        <p:nvPicPr>
          <p:cNvPr id="2050" name="Picture 2" descr="Crianças, Alegria, Sorriso, Em Todo O Mundo, Bandeir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95550"/>
            <a:ext cx="8028000" cy="546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675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1084">
        <p14:honeycomb/>
      </p:transition>
    </mc:Choice>
    <mc:Fallback>
      <p:transition spd="slow" advTm="10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2" grpId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3428520"/>
            <a:ext cx="4572001" cy="3429001"/>
          </a:xfrm>
          <a:prstGeom prst="rect">
            <a:avLst/>
          </a:prstGeom>
          <a:noFill/>
        </p:spPr>
      </p:pic>
      <p:pic>
        <p:nvPicPr>
          <p:cNvPr id="25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571999" y="0"/>
            <a:ext cx="4572001" cy="3429001"/>
          </a:xfrm>
          <a:prstGeom prst="rect">
            <a:avLst/>
          </a:prstGeom>
          <a:noFill/>
        </p:spPr>
      </p:pic>
      <p:pic>
        <p:nvPicPr>
          <p:cNvPr id="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3429000"/>
            <a:ext cx="4572001" cy="3429001"/>
          </a:xfrm>
          <a:prstGeom prst="rect">
            <a:avLst/>
          </a:prstGeom>
          <a:noFill/>
        </p:spPr>
      </p:pic>
      <p:pic>
        <p:nvPicPr>
          <p:cNvPr id="10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4572001" cy="3429001"/>
          </a:xfrm>
          <a:prstGeom prst="rect">
            <a:avLst/>
          </a:prstGeom>
          <a:noFill/>
        </p:spPr>
      </p:pic>
      <p:pic>
        <p:nvPicPr>
          <p:cNvPr id="10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3078" name="Picture 6" descr="Menina, Camisola, Ajoelhado, Oração, Crianç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999" y="1317184"/>
            <a:ext cx="3708000" cy="5326494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pic>
        <p:nvPicPr>
          <p:cNvPr id="3074" name="Picture 2" descr="Funileiro, Criança, Menina, Passatempo, Mão De Obr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851920" cy="530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67544" y="122895"/>
            <a:ext cx="86409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4000" dirty="0">
                <a:solidFill>
                  <a:schemeClr val="tx1"/>
                </a:solidFill>
                <a:latin typeface="Arial Black" pitchFamily="34" charset="0"/>
              </a:rPr>
              <a:t>QUEM   TEM  CERTEZA  DA  VIDA  </a:t>
            </a:r>
            <a:r>
              <a:rPr lang="pt-BR" sz="4000" dirty="0" smtClean="0">
                <a:solidFill>
                  <a:schemeClr val="tx1"/>
                </a:solidFill>
                <a:latin typeface="Arial Black" pitchFamily="34" charset="0"/>
              </a:rPr>
              <a:t>FUTURA</a:t>
            </a:r>
            <a:endParaRPr lang="pt-BR" sz="4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3854" y="5657192"/>
            <a:ext cx="864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SUPORTA  COM  </a:t>
            </a:r>
            <a:r>
              <a:rPr lang="pt-BR" sz="36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PACIÊNCIA  E  FÉ, </a:t>
            </a:r>
            <a:endParaRPr lang="pt-BR" sz="3600" b="1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36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VICISSITUDES  DA  </a:t>
            </a:r>
            <a:r>
              <a:rPr lang="pt-BR" sz="36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</a:t>
            </a:r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xmlns="" val="363336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1084">
        <p14:honeycomb/>
      </p:transition>
    </mc:Choice>
    <mc:Fallback>
      <p:transition spd="slow" advTm="10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428999"/>
            <a:ext cx="4572001" cy="3429001"/>
          </a:xfrm>
          <a:prstGeom prst="rect">
            <a:avLst/>
          </a:prstGeom>
          <a:noFill/>
        </p:spPr>
      </p:pic>
      <p:pic>
        <p:nvPicPr>
          <p:cNvPr id="25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571999" y="0"/>
            <a:ext cx="4572001" cy="3429001"/>
          </a:xfrm>
          <a:prstGeom prst="rect">
            <a:avLst/>
          </a:prstGeom>
          <a:noFill/>
        </p:spPr>
      </p:pic>
      <p:pic>
        <p:nvPicPr>
          <p:cNvPr id="10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4572001" cy="3429001"/>
          </a:xfrm>
          <a:prstGeom prst="rect">
            <a:avLst/>
          </a:prstGeom>
          <a:noFill/>
        </p:spPr>
      </p:pic>
      <p:pic>
        <p:nvPicPr>
          <p:cNvPr id="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3429000"/>
            <a:ext cx="4572001" cy="3429001"/>
          </a:xfrm>
          <a:prstGeom prst="rect">
            <a:avLst/>
          </a:prstGeom>
          <a:noFill/>
        </p:spPr>
      </p:pic>
      <p:pic>
        <p:nvPicPr>
          <p:cNvPr id="10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51519" y="980728"/>
            <a:ext cx="864096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1520" y="343895"/>
            <a:ext cx="8640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QUEM  DUVIDA  DA  VIDA  FUTURA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1519" y="5661248"/>
            <a:ext cx="8640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</a:t>
            </a:r>
            <a:r>
              <a:rPr lang="pt-BR" sz="28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BENS  MATERIAIS  SE  TORNAM  ÚNICOS  E  </a:t>
            </a:r>
            <a:r>
              <a:rPr lang="pt-BR" sz="28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REAIS.</a:t>
            </a:r>
            <a:endParaRPr lang="pt-BR" sz="3200" dirty="0"/>
          </a:p>
        </p:txBody>
      </p:sp>
      <p:pic>
        <p:nvPicPr>
          <p:cNvPr id="4098" name="Picture 2" descr="Dinheiro, Finanças, Moeda, Negócios, Em Dinhei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40960" cy="452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238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1084">
        <p14:honeycomb/>
      </p:transition>
    </mc:Choice>
    <mc:Fallback>
      <p:transition spd="slow" advTm="10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068" y="3417900"/>
            <a:ext cx="4603066" cy="3429001"/>
          </a:xfrm>
          <a:prstGeom prst="rect">
            <a:avLst/>
          </a:prstGeom>
          <a:noFill/>
        </p:spPr>
      </p:pic>
      <p:pic>
        <p:nvPicPr>
          <p:cNvPr id="27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8" y="3421434"/>
            <a:ext cx="4572001" cy="3429001"/>
          </a:xfrm>
          <a:prstGeom prst="rect">
            <a:avLst/>
          </a:prstGeom>
          <a:noFill/>
        </p:spPr>
      </p:pic>
      <p:pic>
        <p:nvPicPr>
          <p:cNvPr id="25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543688" y="0"/>
            <a:ext cx="4600311" cy="3429001"/>
          </a:xfrm>
          <a:prstGeom prst="rect">
            <a:avLst/>
          </a:prstGeom>
          <a:noFill/>
        </p:spPr>
      </p:pic>
      <p:pic>
        <p:nvPicPr>
          <p:cNvPr id="10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15536" y="1"/>
            <a:ext cx="4572001" cy="3429001"/>
          </a:xfrm>
          <a:prstGeom prst="rect">
            <a:avLst/>
          </a:prstGeom>
          <a:noFill/>
        </p:spPr>
      </p:pic>
      <p:pic>
        <p:nvPicPr>
          <p:cNvPr id="12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5122" name="Picture 2" descr="Meteorito, Satélite, Espaço, Contos De Fadas, Viage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8721"/>
            <a:ext cx="9144000" cy="573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5660504" y="50935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500298" y="220784"/>
            <a:ext cx="41729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ESPIRITISMO</a:t>
            </a:r>
            <a:endParaRPr lang="pt-BR" sz="4000" dirty="0"/>
          </a:p>
        </p:txBody>
      </p:sp>
      <p:sp>
        <p:nvSpPr>
          <p:cNvPr id="14" name="Retângulo 13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pt-BR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62115" y="5093568"/>
            <a:ext cx="7819769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AMPLIA  A  NOSSA  VISÃO  SOBRE 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VIDA  TERRENA  ATUAL,  MOSTRANDO-A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UM  ELO  HARMONIOSO  E  MAGNÍFICO</a:t>
            </a:r>
          </a:p>
          <a:p>
            <a:pPr algn="ctr"/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CONJUNTO  DA  OBRA  DO  </a:t>
            </a:r>
            <a:r>
              <a:rPr lang="pt-BR" sz="2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CRIADOR.</a:t>
            </a:r>
            <a:endParaRPr lang="pt-BR" sz="2600" dirty="0"/>
          </a:p>
        </p:txBody>
      </p:sp>
      <p:pic>
        <p:nvPicPr>
          <p:cNvPr id="5124" name="Picture 4" descr="Coração, Amor, Romance, Símbol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47285"/>
            <a:ext cx="2592000" cy="211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49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1084">
        <p14:honeycomb/>
      </p:transition>
    </mc:Choice>
    <mc:Fallback>
      <p:transition spd="slow" advTm="10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428999"/>
            <a:ext cx="4572001" cy="3429001"/>
          </a:xfrm>
          <a:prstGeom prst="rect">
            <a:avLst/>
          </a:prstGeom>
          <a:noFill/>
        </p:spPr>
      </p:pic>
      <p:pic>
        <p:nvPicPr>
          <p:cNvPr id="25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571999" y="0"/>
            <a:ext cx="4572001" cy="3429001"/>
          </a:xfrm>
          <a:prstGeom prst="rect">
            <a:avLst/>
          </a:prstGeom>
          <a:noFill/>
        </p:spPr>
      </p:pic>
      <p:pic>
        <p:nvPicPr>
          <p:cNvPr id="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3429000"/>
            <a:ext cx="4572001" cy="3429001"/>
          </a:xfrm>
          <a:prstGeom prst="rect">
            <a:avLst/>
          </a:prstGeom>
          <a:noFill/>
        </p:spPr>
      </p:pic>
      <p:pic>
        <p:nvPicPr>
          <p:cNvPr id="10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4572001" cy="3429001"/>
          </a:xfrm>
          <a:prstGeom prst="rect">
            <a:avLst/>
          </a:prstGeom>
          <a:noFill/>
        </p:spPr>
      </p:pic>
      <p:pic>
        <p:nvPicPr>
          <p:cNvPr id="10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2" name="Picture 2" descr="Astronomia, Blue, Terra, Dar, Globo, Mãos, Plane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7998" y="1168589"/>
            <a:ext cx="5868000" cy="568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51520" y="762640"/>
            <a:ext cx="8640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3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2800" dirty="0" smtClean="0"/>
              <a:t>A  BASE  PARA  A  FRATERNIDADE  UNIVERSAL</a:t>
            </a:r>
            <a:endParaRPr lang="pt-BR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1519" y="5661248"/>
            <a:ext cx="8640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ESTABELECIDA  PELA  </a:t>
            </a:r>
            <a:r>
              <a:rPr lang="pt-BR" sz="28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REENCARNAÇÃO.</a:t>
            </a:r>
            <a:r>
              <a:rPr lang="pt-BR" sz="3200" dirty="0" smtClean="0"/>
              <a:t>.</a:t>
            </a:r>
            <a:endParaRPr lang="pt-BR" sz="3200" dirty="0"/>
          </a:p>
        </p:txBody>
      </p:sp>
      <p:pic>
        <p:nvPicPr>
          <p:cNvPr id="1028" name="Picture 4" descr="Meninas, Amigos, Bff, Alunas, Crianç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4001" y="1556184"/>
            <a:ext cx="3276000" cy="186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125130" y="129581"/>
            <a:ext cx="2893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93091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1084">
        <p14:honeycomb/>
      </p:transition>
    </mc:Choice>
    <mc:Fallback>
      <p:transition spd="slow" advTm="10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542337" y="-7568"/>
            <a:ext cx="4631321" cy="342900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27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8" y="3421434"/>
            <a:ext cx="4572001" cy="342900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51" y="3428999"/>
            <a:ext cx="4603066" cy="342900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10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28312" y="1"/>
            <a:ext cx="4572001" cy="342900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83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69" name="Picture 2" descr="Jesus, Cristo, Atravessar, Crucifix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471" y="3013138"/>
            <a:ext cx="6747698" cy="18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5660504" y="5093568"/>
            <a:ext cx="184731" cy="369332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71472" y="285728"/>
            <a:ext cx="7938628" cy="864096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Pra  gente  pensar . . .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84180" y="1142984"/>
            <a:ext cx="8175636" cy="46166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COMO  JESUS  SE  REFERIA  À  VIDA   FUTURA?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84180" y="4951268"/>
            <a:ext cx="73661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___  ___  ___       ___  ___  ___  ___  ___        ___   ___   ___       ___</a:t>
            </a:r>
          </a:p>
          <a:p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___   ___   ___   ___   ___         ___   ___   ___   ___   ___   </a:t>
            </a:r>
            <a:endParaRPr lang="pt-B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1055" y="2453287"/>
            <a:ext cx="8597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SUBSTITUA  OS  SÍMBOLOS  PELAS  LETRAS  CORRESPONDENTES</a:t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>                              E  DESCUBRA  A  RESPOSTA: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Seta para a esquerda e para a direita 7"/>
          <p:cNvSpPr/>
          <p:nvPr/>
        </p:nvSpPr>
        <p:spPr>
          <a:xfrm>
            <a:off x="1568593" y="1820522"/>
            <a:ext cx="360040" cy="2423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9" name="Símbolo de 'Não' 8"/>
          <p:cNvSpPr/>
          <p:nvPr/>
        </p:nvSpPr>
        <p:spPr>
          <a:xfrm>
            <a:off x="2064136" y="1796510"/>
            <a:ext cx="298088" cy="266328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Estrela de 5 pontas 9"/>
          <p:cNvSpPr/>
          <p:nvPr/>
        </p:nvSpPr>
        <p:spPr>
          <a:xfrm>
            <a:off x="2488995" y="1794230"/>
            <a:ext cx="288032" cy="2686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Multiplicar 10"/>
          <p:cNvSpPr/>
          <p:nvPr/>
        </p:nvSpPr>
        <p:spPr>
          <a:xfrm>
            <a:off x="2883729" y="1820522"/>
            <a:ext cx="360040" cy="26632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oração 11"/>
          <p:cNvSpPr/>
          <p:nvPr/>
        </p:nvSpPr>
        <p:spPr>
          <a:xfrm>
            <a:off x="3345623" y="1813372"/>
            <a:ext cx="288032" cy="25661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ol 12"/>
          <p:cNvSpPr/>
          <p:nvPr/>
        </p:nvSpPr>
        <p:spPr>
          <a:xfrm>
            <a:off x="3688325" y="1785926"/>
            <a:ext cx="360040" cy="27691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Pizza 13"/>
          <p:cNvSpPr/>
          <p:nvPr/>
        </p:nvSpPr>
        <p:spPr>
          <a:xfrm>
            <a:off x="4167239" y="1809938"/>
            <a:ext cx="345439" cy="276912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Lua 16"/>
          <p:cNvSpPr/>
          <p:nvPr/>
        </p:nvSpPr>
        <p:spPr>
          <a:xfrm>
            <a:off x="4647217" y="1796510"/>
            <a:ext cx="228600" cy="256616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o explicativo em forma de nuvem 17"/>
          <p:cNvSpPr/>
          <p:nvPr/>
        </p:nvSpPr>
        <p:spPr>
          <a:xfrm>
            <a:off x="1572755" y="5342306"/>
            <a:ext cx="360040" cy="2099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riângulo isósceles 18"/>
          <p:cNvSpPr/>
          <p:nvPr/>
        </p:nvSpPr>
        <p:spPr>
          <a:xfrm>
            <a:off x="5457958" y="1798368"/>
            <a:ext cx="294911" cy="2716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ruz 19"/>
          <p:cNvSpPr/>
          <p:nvPr/>
        </p:nvSpPr>
        <p:spPr>
          <a:xfrm>
            <a:off x="5861603" y="1821508"/>
            <a:ext cx="238933" cy="27997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osto feliz 20"/>
          <p:cNvSpPr/>
          <p:nvPr/>
        </p:nvSpPr>
        <p:spPr>
          <a:xfrm>
            <a:off x="6228184" y="1809938"/>
            <a:ext cx="360040" cy="31023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exto explicativo em setas cruzadas 21"/>
          <p:cNvSpPr/>
          <p:nvPr/>
        </p:nvSpPr>
        <p:spPr>
          <a:xfrm>
            <a:off x="6713982" y="1809938"/>
            <a:ext cx="288032" cy="32395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1568593" y="2081097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C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014333" y="206998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2444498" y="208105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D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2901144" y="206998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R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24" name="CaixaDeTexto 1023"/>
          <p:cNvSpPr txBox="1"/>
          <p:nvPr/>
        </p:nvSpPr>
        <p:spPr>
          <a:xfrm>
            <a:off x="3346397" y="2081051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I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25" name="CaixaDeTexto 1024"/>
          <p:cNvSpPr txBox="1"/>
          <p:nvPr/>
        </p:nvSpPr>
        <p:spPr>
          <a:xfrm>
            <a:off x="3670282" y="208109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E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27" name="CaixaDeTexto 1026"/>
          <p:cNvSpPr txBox="1"/>
          <p:nvPr/>
        </p:nvSpPr>
        <p:spPr>
          <a:xfrm>
            <a:off x="4134613" y="2081097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M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30" name="CaixaDeTexto 1029"/>
          <p:cNvSpPr txBox="1"/>
          <p:nvPr/>
        </p:nvSpPr>
        <p:spPr>
          <a:xfrm>
            <a:off x="4642658" y="206998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31" name="CaixaDeTexto 1030"/>
          <p:cNvSpPr txBox="1"/>
          <p:nvPr/>
        </p:nvSpPr>
        <p:spPr>
          <a:xfrm>
            <a:off x="5025100" y="208105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U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32" name="CaixaDeTexto 1031"/>
          <p:cNvSpPr txBox="1"/>
          <p:nvPr/>
        </p:nvSpPr>
        <p:spPr>
          <a:xfrm>
            <a:off x="6236846" y="207927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L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33" name="CaixaDeTexto 1032"/>
          <p:cNvSpPr txBox="1"/>
          <p:nvPr/>
        </p:nvSpPr>
        <p:spPr>
          <a:xfrm>
            <a:off x="6669484" y="207366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N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34" name="CaixaDeTexto 1033"/>
          <p:cNvSpPr txBox="1"/>
          <p:nvPr/>
        </p:nvSpPr>
        <p:spPr>
          <a:xfrm>
            <a:off x="5455012" y="206998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35" name="CaixaDeTexto 1034"/>
          <p:cNvSpPr txBox="1"/>
          <p:nvPr/>
        </p:nvSpPr>
        <p:spPr>
          <a:xfrm>
            <a:off x="5843608" y="208109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44" name="Pizza 43"/>
          <p:cNvSpPr/>
          <p:nvPr/>
        </p:nvSpPr>
        <p:spPr>
          <a:xfrm>
            <a:off x="611560" y="5299618"/>
            <a:ext cx="345439" cy="276912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5" name="Sol 44"/>
          <p:cNvSpPr/>
          <p:nvPr/>
        </p:nvSpPr>
        <p:spPr>
          <a:xfrm>
            <a:off x="1043608" y="5308802"/>
            <a:ext cx="360040" cy="27691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Texto explicativo em forma de nuvem 48"/>
          <p:cNvSpPr/>
          <p:nvPr/>
        </p:nvSpPr>
        <p:spPr>
          <a:xfrm>
            <a:off x="4998466" y="1856545"/>
            <a:ext cx="360040" cy="2099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Multiplicar 49"/>
          <p:cNvSpPr/>
          <p:nvPr/>
        </p:nvSpPr>
        <p:spPr>
          <a:xfrm>
            <a:off x="2416987" y="5299618"/>
            <a:ext cx="360040" cy="26632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Sol 50"/>
          <p:cNvSpPr/>
          <p:nvPr/>
        </p:nvSpPr>
        <p:spPr>
          <a:xfrm>
            <a:off x="2932083" y="5310252"/>
            <a:ext cx="360040" cy="27691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Coração 51"/>
          <p:cNvSpPr/>
          <p:nvPr/>
        </p:nvSpPr>
        <p:spPr>
          <a:xfrm>
            <a:off x="3447600" y="5329098"/>
            <a:ext cx="288032" cy="25661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Texto explicativo em setas cruzadas 52"/>
          <p:cNvSpPr/>
          <p:nvPr/>
        </p:nvSpPr>
        <p:spPr>
          <a:xfrm>
            <a:off x="3990597" y="5300924"/>
            <a:ext cx="288032" cy="32395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Símbolo de 'Não' 53"/>
          <p:cNvSpPr/>
          <p:nvPr/>
        </p:nvSpPr>
        <p:spPr>
          <a:xfrm>
            <a:off x="4524267" y="5324242"/>
            <a:ext cx="298088" cy="266328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5" name="Texto explicativo em setas cruzadas 54"/>
          <p:cNvSpPr/>
          <p:nvPr/>
        </p:nvSpPr>
        <p:spPr>
          <a:xfrm>
            <a:off x="5358506" y="5301520"/>
            <a:ext cx="288032" cy="32395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Lua 55"/>
          <p:cNvSpPr/>
          <p:nvPr/>
        </p:nvSpPr>
        <p:spPr>
          <a:xfrm>
            <a:off x="5981069" y="5312626"/>
            <a:ext cx="228600" cy="256616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Símbolo de 'Não' 56"/>
          <p:cNvSpPr/>
          <p:nvPr/>
        </p:nvSpPr>
        <p:spPr>
          <a:xfrm>
            <a:off x="6520440" y="5312626"/>
            <a:ext cx="298088" cy="266328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8" name="Sol 57"/>
          <p:cNvSpPr/>
          <p:nvPr/>
        </p:nvSpPr>
        <p:spPr>
          <a:xfrm>
            <a:off x="7308304" y="5313658"/>
            <a:ext cx="360040" cy="27691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Estrela de 5 pontas 58"/>
          <p:cNvSpPr/>
          <p:nvPr/>
        </p:nvSpPr>
        <p:spPr>
          <a:xfrm>
            <a:off x="1104210" y="6393404"/>
            <a:ext cx="288032" cy="2686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Sol 59"/>
          <p:cNvSpPr/>
          <p:nvPr/>
        </p:nvSpPr>
        <p:spPr>
          <a:xfrm>
            <a:off x="3411596" y="6428596"/>
            <a:ext cx="360040" cy="27691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Triângulo isósceles 60"/>
          <p:cNvSpPr/>
          <p:nvPr/>
        </p:nvSpPr>
        <p:spPr>
          <a:xfrm>
            <a:off x="2273221" y="6417116"/>
            <a:ext cx="294911" cy="2716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Cruz 61"/>
          <p:cNvSpPr/>
          <p:nvPr/>
        </p:nvSpPr>
        <p:spPr>
          <a:xfrm>
            <a:off x="2897763" y="6418004"/>
            <a:ext cx="238933" cy="27997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Sol 62"/>
          <p:cNvSpPr/>
          <p:nvPr/>
        </p:nvSpPr>
        <p:spPr>
          <a:xfrm>
            <a:off x="1654293" y="6417116"/>
            <a:ext cx="360040" cy="27691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Pizza 63"/>
          <p:cNvSpPr/>
          <p:nvPr/>
        </p:nvSpPr>
        <p:spPr>
          <a:xfrm>
            <a:off x="4329616" y="6359619"/>
            <a:ext cx="345439" cy="276912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5" name="Texto explicativo em forma de nuvem 64"/>
          <p:cNvSpPr/>
          <p:nvPr/>
        </p:nvSpPr>
        <p:spPr>
          <a:xfrm>
            <a:off x="4886558" y="6393404"/>
            <a:ext cx="360040" cy="2099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Texto explicativo em setas cruzadas 65"/>
          <p:cNvSpPr/>
          <p:nvPr/>
        </p:nvSpPr>
        <p:spPr>
          <a:xfrm>
            <a:off x="5524857" y="6359619"/>
            <a:ext cx="288032" cy="32395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Estrela de 5 pontas 66"/>
          <p:cNvSpPr/>
          <p:nvPr/>
        </p:nvSpPr>
        <p:spPr>
          <a:xfrm>
            <a:off x="6095369" y="6393404"/>
            <a:ext cx="288032" cy="2686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Símbolo de 'Não' 67"/>
          <p:cNvSpPr/>
          <p:nvPr/>
        </p:nvSpPr>
        <p:spPr>
          <a:xfrm>
            <a:off x="6669484" y="6374639"/>
            <a:ext cx="298088" cy="266328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37" name="CaixaDeTexto 1036"/>
          <p:cNvSpPr txBox="1"/>
          <p:nvPr/>
        </p:nvSpPr>
        <p:spPr>
          <a:xfrm>
            <a:off x="541264" y="4851993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M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038" name="CaixaDeTexto 1037"/>
          <p:cNvSpPr txBox="1"/>
          <p:nvPr/>
        </p:nvSpPr>
        <p:spPr>
          <a:xfrm>
            <a:off x="1047193" y="4835304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E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039" name="CaixaDeTexto 1038"/>
          <p:cNvSpPr txBox="1"/>
          <p:nvPr/>
        </p:nvSpPr>
        <p:spPr>
          <a:xfrm>
            <a:off x="1528040" y="4862735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U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040" name="CaixaDeTexto 1039"/>
          <p:cNvSpPr txBox="1"/>
          <p:nvPr/>
        </p:nvSpPr>
        <p:spPr>
          <a:xfrm>
            <a:off x="2320607" y="4847137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R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883729" y="4862735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E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14710" y="4852178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I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898812" y="485199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N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381209" y="485827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281949" y="4839855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N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5886017" y="4862735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Ã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462044" y="485217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7278972" y="4852178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É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1044401" y="594928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D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1624961" y="5949280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E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2213180" y="594928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S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2777027" y="594928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T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3387479" y="5949280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E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4259320" y="5949280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M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4889424" y="594928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U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5425965" y="594928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N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6018812" y="594928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D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6597955" y="594928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O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335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1084">
        <p14:honeycomb/>
      </p:transition>
    </mc:Choice>
    <mc:Fallback>
      <p:transition spd="slow" advTm="10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  <p:bldP spid="5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9" grpId="0"/>
      <p:bldP spid="30" grpId="0"/>
      <p:bldP spid="31" grpId="0"/>
      <p:bldP spid="1024" grpId="0"/>
      <p:bldP spid="1025" grpId="0"/>
      <p:bldP spid="1027" grpId="0"/>
      <p:bldP spid="1030" grpId="0"/>
      <p:bldP spid="1031" grpId="0"/>
      <p:bldP spid="1032" grpId="0"/>
      <p:bldP spid="1033" grpId="0"/>
      <p:bldP spid="1034" grpId="0"/>
      <p:bldP spid="1035" grpId="0"/>
      <p:bldP spid="44" grpId="0" animBg="1"/>
      <p:bldP spid="45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1037" grpId="0"/>
      <p:bldP spid="1038" grpId="0"/>
      <p:bldP spid="1039" grpId="0"/>
      <p:bldP spid="1040" grpId="0"/>
      <p:bldP spid="2" grpId="0"/>
      <p:bldP spid="3" grpId="0"/>
      <p:bldP spid="6" grpId="0"/>
      <p:bldP spid="15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6" grpId="0"/>
      <p:bldP spid="47" grpId="0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1.6"/>
</p:tagLst>
</file>

<file path=ppt/theme/theme1.xml><?xml version="1.0" encoding="utf-8"?>
<a:theme xmlns:a="http://schemas.openxmlformats.org/drawingml/2006/main" name="Compost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7607</TotalTime>
  <Words>222</Words>
  <Application>Microsoft Office PowerPoint</Application>
  <PresentationFormat>Apresentação no Ecrã (4:3)</PresentationFormat>
  <Paragraphs>105</Paragraphs>
  <Slides>8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  <vt:variant>
        <vt:lpstr>Apresentações personalizadas</vt:lpstr>
      </vt:variant>
      <vt:variant>
        <vt:i4>1</vt:i4>
      </vt:variant>
    </vt:vector>
  </HeadingPairs>
  <TitlesOfParts>
    <vt:vector size="10" baseType="lpstr">
      <vt:lpstr>Composto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Apresentação personalizada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296</cp:revision>
  <dcterms:created xsi:type="dcterms:W3CDTF">2015-10-10T00:39:56Z</dcterms:created>
  <dcterms:modified xsi:type="dcterms:W3CDTF">2018-08-31T20:24:34Z</dcterms:modified>
</cp:coreProperties>
</file>