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DAE6-0AB9-456A-AFB2-CA07E50C7EDD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67866-5540-4B0D-8EDC-121B614CADB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265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5361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290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5175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813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2871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408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73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7788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8035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1356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0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9118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8420A-2CE9-4549-8DF5-FA6B8EF8C54F}" type="datetimeFigureOut">
              <a:rPr lang="pt-BR" smtClean="0"/>
              <a:pPr/>
              <a:t>31/08/2018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7E249-BB44-4E5B-B2AD-18BEF90CB9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100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8999"/>
            <a:ext cx="4572001" cy="3429001"/>
          </a:xfrm>
          <a:prstGeom prst="rect">
            <a:avLst/>
          </a:prstGeom>
          <a:noFill/>
        </p:spPr>
      </p:pic>
      <p:pic>
        <p:nvPicPr>
          <p:cNvPr id="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6146" name="Picture 2" descr="C:\Users\AlphaNet\Desktop\Apresentação1\Apresentação2\Slid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04000" cy="64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AlphaNet\Desktop\rainbow-764189__3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433">
            <a:off x="2106223" y="974994"/>
            <a:ext cx="69056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 descr="C:\Users\Usuário\Downloads\bonequinh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3463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296" y="17101"/>
            <a:ext cx="8460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07539" y="2204864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2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5877272"/>
            <a:ext cx="7640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 REINO  NÃO  É  DESTE  MUNDO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7158" y="3050243"/>
            <a:ext cx="4870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 A  REALEZA  DE  JESUS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23700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2051" name="Picture 3" descr="C:\Users\AlphaNet\Desktop\bible-2709054_960_72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61" y="548679"/>
            <a:ext cx="6808787" cy="591502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glow rad="127000">
              <a:schemeClr val="tx1"/>
            </a:glow>
          </a:effectLst>
        </p:spPr>
      </p:pic>
      <p:sp>
        <p:nvSpPr>
          <p:cNvPr id="2" name="Retângulo 1"/>
          <p:cNvSpPr/>
          <p:nvPr/>
        </p:nvSpPr>
        <p:spPr>
          <a:xfrm>
            <a:off x="1240349" y="44624"/>
            <a:ext cx="6663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PERGUNTA  DE  PILATOS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39268" y="5877272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ÉS  REI?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43808" y="5877271"/>
            <a:ext cx="3786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TU  O  DIZES:  SOU  REI.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582489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NASCI  E  NÃO  VIM  A  ESTE  MUNDO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SENÃO  PARA  DAR  TESTEMUNHO  DA  VERDADE.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76810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3076" name="Picture 4" descr="Natal, Rainha, Mulheres, Coroa, Encantado, Mui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75" y="565968"/>
            <a:ext cx="4608000" cy="5999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ersonagem, Drama, Dramaturgo, França, Francês, Re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2756"/>
            <a:ext cx="2952000" cy="590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54686" y="44624"/>
            <a:ext cx="54346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TÍTULO  DE  REI 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7" y="537321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DÁ-SE  ESSE  TÍTULO  A  TODO  AQUELE  QUE,  PELA  SUA  GENIALIDADE,  INFLUI  NO  PROGRESSO  DA  HUMANIDADE.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3548" y="5557881"/>
            <a:ext cx="8136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SEMPRE  IMPLICA  O  EXERCÍCIO  DO  PODER  TEMPORAL.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6584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4098" name="Picture 2" descr="Rei, Rainha, Princesa, Família, Real, Imper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36" y="404475"/>
            <a:ext cx="6948000" cy="6237611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" name="Retângulo 1"/>
          <p:cNvSpPr/>
          <p:nvPr/>
        </p:nvSpPr>
        <p:spPr>
          <a:xfrm>
            <a:off x="1260838" y="9428"/>
            <a:ext cx="6622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REALEZA  TERRESTRE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26755" y="6021288"/>
            <a:ext cx="2371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TEMPORAL.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59" y="6021288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SEMPRE  POR  MÉRITO  PESSOAL.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96235" y="6021288"/>
            <a:ext cx="395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SEMPRE  AMADOS.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6584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214290"/>
            <a:ext cx="9144000" cy="6429388"/>
          </a:xfrm>
          <a:prstGeom prst="rect">
            <a:avLst/>
          </a:prstGeom>
          <a:noFill/>
        </p:spPr>
      </p:pic>
      <p:pic>
        <p:nvPicPr>
          <p:cNvPr id="1028" name="Picture 4" descr="Caridade, Ajuda, Pobre, Triste, Pesso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11" y="3244451"/>
            <a:ext cx="312420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igião, Pessoas, Sul, Espíri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10" y="631565"/>
            <a:ext cx="3024000" cy="33240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ãe, Mãe Teresa, Não, Teresa, Cidad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220"/>
            <a:ext cx="2428875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876391" y="18055"/>
            <a:ext cx="5391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gradFill>
                  <a:gsLst>
                    <a:gs pos="0">
                      <a:srgbClr val="3FB7F3"/>
                    </a:gs>
                    <a:gs pos="40000">
                      <a:srgbClr val="66FFFF"/>
                    </a:gs>
                    <a:gs pos="81000">
                      <a:schemeClr val="bg1"/>
                    </a:gs>
                    <a:gs pos="100000">
                      <a:schemeClr val="bg1"/>
                    </a:gs>
                  </a:gsLst>
                  <a:lin ang="5400000" scaled="0"/>
                </a:gra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REALEZA  MORAL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21952" y="6021287"/>
            <a:ext cx="2730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IMPERECÍVEL.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868759" y="6021286"/>
            <a:ext cx="5406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POR  MÉRITO  PESSOAL.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203608" y="6021287"/>
            <a:ext cx="3097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AMADOS.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6584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2" y="214308"/>
            <a:ext cx="9144000" cy="6429388"/>
          </a:xfrm>
          <a:prstGeom prst="rect">
            <a:avLst/>
          </a:prstGeom>
          <a:noFill/>
        </p:spPr>
      </p:pic>
      <p:pic>
        <p:nvPicPr>
          <p:cNvPr id="2050" name="Picture 2" descr="Jesus Cristo, Jesus, Deus, Céu, Pomba Da Paz, Fé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6270"/>
            <a:ext cx="9144000" cy="6067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82324" y="802"/>
            <a:ext cx="4179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MAIOR  REI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18" y="57332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ÚNICO,  CUJA  PRESENÇA  DIVIDIU  A  HISTÓRIA  DA  HUMANIDADE  EM  DUAS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PARTES:  A.C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E   D.C.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943189" y="709490"/>
            <a:ext cx="3257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SIGNIFICADO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52" y="5733256"/>
            <a:ext cx="8568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NASCI  E  NÃO  VIM  A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 MUNDO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SENÃO  PARA  DAR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TESTEMUNHO  DA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VERDADE.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538917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JESUS  VEIO  À  TERRA  PARA  INSTRUIR  A  HUMANIDADE  SOBRE  A  LEI  DO  AMOR,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RESUME  A  LEI   DE  DEUS.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6584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8999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10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290"/>
            <a:ext cx="9144000" cy="6429388"/>
          </a:xfrm>
          <a:prstGeom prst="rect">
            <a:avLst/>
          </a:prstGeom>
          <a:noFill/>
        </p:spPr>
      </p:pic>
      <p:pic>
        <p:nvPicPr>
          <p:cNvPr id="3074" name="Picture 2" descr="Terra, Lua, Espaço, Globo, Todos Os, Universo, Plane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0" y="547677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59531" y="76470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QUANDO  O  REINO  DO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CRISTO  SERÁ  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IMPLANTADO  NA  TERRA?</a:t>
            </a:r>
          </a:p>
        </p:txBody>
      </p:sp>
      <p:sp>
        <p:nvSpPr>
          <p:cNvPr id="3" name="Retângulo 2"/>
          <p:cNvSpPr/>
          <p:nvPr/>
        </p:nvSpPr>
        <p:spPr>
          <a:xfrm>
            <a:off x="2856980" y="9428"/>
            <a:ext cx="34300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485544" y="5812681"/>
            <a:ext cx="8172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OS  VALORES  ESPIRITUAIS  SE  ELEVAREM  ACIMA  DOS  INTERESSES  MATERIAIS.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57" y="5812681"/>
            <a:ext cx="8046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SERÁ  DE  PAZ  E  FRATERNIDADE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OS  HOMENS!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Diversidade, Étnicos, Global, Literatur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436245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65848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428999"/>
            <a:ext cx="4572001" cy="3429001"/>
          </a:xfrm>
          <a:prstGeom prst="rect">
            <a:avLst/>
          </a:prstGeom>
          <a:noFill/>
        </p:spPr>
      </p:pic>
      <p:pic>
        <p:nvPicPr>
          <p:cNvPr id="25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1999" y="0"/>
            <a:ext cx="4572001" cy="3429001"/>
          </a:xfrm>
          <a:prstGeom prst="rect">
            <a:avLst/>
          </a:prstGeom>
          <a:noFill/>
        </p:spPr>
      </p:pic>
      <p:pic>
        <p:nvPicPr>
          <p:cNvPr id="10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0"/>
            <a:ext cx="4572001" cy="3429001"/>
          </a:xfrm>
          <a:prstGeom prst="rect">
            <a:avLst/>
          </a:prstGeom>
          <a:noFill/>
        </p:spPr>
      </p:pic>
      <p:pic>
        <p:nvPicPr>
          <p:cNvPr id="26" name="Picture 2" descr="I:\Minhas imagens\Montagens\Material para Scrytbook\Para Projeções e scripybook\shellshok whirlygigs &amp; dodads elements 1\shellshok whirlygigs &amp; dodads papers 1\shellshok small dotted blue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28999"/>
            <a:ext cx="4603066" cy="3429001"/>
          </a:xfrm>
          <a:prstGeom prst="rect">
            <a:avLst/>
          </a:prstGeom>
          <a:noFill/>
        </p:spPr>
      </p:pic>
      <p:pic>
        <p:nvPicPr>
          <p:cNvPr id="18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" y="214305"/>
            <a:ext cx="9144000" cy="6429388"/>
          </a:xfrm>
          <a:prstGeom prst="rect">
            <a:avLst/>
          </a:prstGeom>
          <a:noFill/>
        </p:spPr>
      </p:pic>
      <p:sp>
        <p:nvSpPr>
          <p:cNvPr id="24" name="CaixaDeTexto 23"/>
          <p:cNvSpPr txBox="1"/>
          <p:nvPr/>
        </p:nvSpPr>
        <p:spPr>
          <a:xfrm>
            <a:off x="5660504" y="50935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66967" y="476672"/>
            <a:ext cx="7938628" cy="86409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Pra  gente  pensar . . .</a:t>
            </a:r>
            <a:endParaRPr lang="pt-BR" sz="3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00526" y="1340768"/>
            <a:ext cx="8147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SUBSTITUA  OS  SÍMBOLOS  PELAS  LETRAS  E  APARECERÁ  O  QUE  JESUS  VEIO  FAZER  NA  TERRA</a:t>
            </a:r>
            <a:endParaRPr lang="pt-BR" dirty="0"/>
          </a:p>
        </p:txBody>
      </p:sp>
      <p:sp>
        <p:nvSpPr>
          <p:cNvPr id="3" name="Estrela de 5 pontas 2"/>
          <p:cNvSpPr/>
          <p:nvPr/>
        </p:nvSpPr>
        <p:spPr>
          <a:xfrm>
            <a:off x="1946313" y="2397521"/>
            <a:ext cx="241176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isósceles 3"/>
          <p:cNvSpPr/>
          <p:nvPr/>
        </p:nvSpPr>
        <p:spPr>
          <a:xfrm>
            <a:off x="2340143" y="2418671"/>
            <a:ext cx="222920" cy="1800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osto feliz 4"/>
          <p:cNvSpPr/>
          <p:nvPr/>
        </p:nvSpPr>
        <p:spPr>
          <a:xfrm>
            <a:off x="2699792" y="2436846"/>
            <a:ext cx="288032" cy="1943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oração 5"/>
          <p:cNvSpPr/>
          <p:nvPr/>
        </p:nvSpPr>
        <p:spPr>
          <a:xfrm>
            <a:off x="3131840" y="2443996"/>
            <a:ext cx="216024" cy="2002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ol 6"/>
          <p:cNvSpPr/>
          <p:nvPr/>
        </p:nvSpPr>
        <p:spPr>
          <a:xfrm>
            <a:off x="3419872" y="2430643"/>
            <a:ext cx="216024" cy="21602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Nuvem 7"/>
          <p:cNvSpPr/>
          <p:nvPr/>
        </p:nvSpPr>
        <p:spPr>
          <a:xfrm>
            <a:off x="3779912" y="2420831"/>
            <a:ext cx="216024" cy="1943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ímbolo de 'Não' 8"/>
          <p:cNvSpPr/>
          <p:nvPr/>
        </p:nvSpPr>
        <p:spPr>
          <a:xfrm>
            <a:off x="4139952" y="2420888"/>
            <a:ext cx="216024" cy="23772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Multiplicar 9"/>
          <p:cNvSpPr/>
          <p:nvPr/>
        </p:nvSpPr>
        <p:spPr>
          <a:xfrm>
            <a:off x="4469903" y="2368838"/>
            <a:ext cx="266328" cy="3097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Bisel 11"/>
          <p:cNvSpPr/>
          <p:nvPr/>
        </p:nvSpPr>
        <p:spPr>
          <a:xfrm>
            <a:off x="5292080" y="2402105"/>
            <a:ext cx="138214" cy="2317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/>
          <p:cNvSpPr/>
          <p:nvPr/>
        </p:nvSpPr>
        <p:spPr>
          <a:xfrm>
            <a:off x="5579206" y="2431972"/>
            <a:ext cx="216024" cy="20406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izza 13"/>
          <p:cNvSpPr/>
          <p:nvPr/>
        </p:nvSpPr>
        <p:spPr>
          <a:xfrm>
            <a:off x="6012160" y="2447698"/>
            <a:ext cx="216024" cy="1726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Mais 14"/>
          <p:cNvSpPr/>
          <p:nvPr/>
        </p:nvSpPr>
        <p:spPr>
          <a:xfrm>
            <a:off x="6300192" y="2385379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>
            <a:off x="4932040" y="2423396"/>
            <a:ext cx="144016" cy="2006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895082" y="2598691"/>
            <a:ext cx="266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I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357393" y="2598687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N</a:t>
            </a:r>
            <a:endParaRPr lang="pt-BR" sz="24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232523" y="2598690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S</a:t>
            </a:r>
            <a:endParaRPr lang="pt-BR" sz="24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2699792" y="2598689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T</a:t>
            </a:r>
            <a:endParaRPr lang="pt-BR" sz="24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062082" y="259868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R</a:t>
            </a:r>
            <a:endParaRPr lang="pt-BR" sz="24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071954" y="2593558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U</a:t>
            </a:r>
            <a:endParaRPr lang="pt-BR" sz="24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404980" y="2611903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O</a:t>
            </a:r>
            <a:endParaRPr lang="pt-BR" sz="24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856794" y="2593557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</a:t>
            </a:r>
            <a:endParaRPr lang="pt-BR" sz="24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214584" y="259355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1024" name="CaixaDeTexto 1023"/>
          <p:cNvSpPr txBox="1"/>
          <p:nvPr/>
        </p:nvSpPr>
        <p:spPr>
          <a:xfrm>
            <a:off x="5501911" y="259355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1025" name="CaixaDeTexto 1024"/>
          <p:cNvSpPr txBox="1"/>
          <p:nvPr/>
        </p:nvSpPr>
        <p:spPr>
          <a:xfrm>
            <a:off x="3745457" y="2593559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L</a:t>
            </a:r>
            <a:endParaRPr lang="pt-BR" sz="2400" b="1" dirty="0"/>
          </a:p>
        </p:txBody>
      </p:sp>
      <p:sp>
        <p:nvSpPr>
          <p:cNvPr id="1027" name="CaixaDeTexto 1026"/>
          <p:cNvSpPr txBox="1"/>
          <p:nvPr/>
        </p:nvSpPr>
        <p:spPr>
          <a:xfrm>
            <a:off x="5921562" y="258931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1028" name="CaixaDeTexto 1027"/>
          <p:cNvSpPr txBox="1"/>
          <p:nvPr/>
        </p:nvSpPr>
        <p:spPr>
          <a:xfrm>
            <a:off x="6231093" y="2577193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M</a:t>
            </a:r>
            <a:endParaRPr lang="pt-BR" sz="2400" b="1" dirty="0"/>
          </a:p>
        </p:txBody>
      </p:sp>
      <p:sp>
        <p:nvSpPr>
          <p:cNvPr id="1029" name="CaixaDeTexto 1028"/>
          <p:cNvSpPr txBox="1"/>
          <p:nvPr/>
        </p:nvSpPr>
        <p:spPr>
          <a:xfrm>
            <a:off x="1068024" y="3428999"/>
            <a:ext cx="693651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___  ___  ___  ___  ___  ___  ___  ___       ___  ___  ___  ___  ___       ___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                        ___  ___  ___      ___  ___       ___  ___  ___  ___.</a:t>
            </a:r>
          </a:p>
          <a:p>
            <a:endParaRPr lang="pt-BR" dirty="0"/>
          </a:p>
          <a:p>
            <a:r>
              <a:rPr lang="pt-BR" dirty="0" smtClean="0"/>
              <a:t>                            </a:t>
            </a:r>
            <a:endParaRPr lang="pt-BR" dirty="0"/>
          </a:p>
        </p:txBody>
      </p:sp>
      <p:sp>
        <p:nvSpPr>
          <p:cNvPr id="38" name="Estrela de 5 pontas 37"/>
          <p:cNvSpPr/>
          <p:nvPr/>
        </p:nvSpPr>
        <p:spPr>
          <a:xfrm>
            <a:off x="1187624" y="3789040"/>
            <a:ext cx="241176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ol 38"/>
          <p:cNvSpPr/>
          <p:nvPr/>
        </p:nvSpPr>
        <p:spPr>
          <a:xfrm>
            <a:off x="1675863" y="3789040"/>
            <a:ext cx="216024" cy="21602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Triângulo isósceles 39"/>
          <p:cNvSpPr/>
          <p:nvPr/>
        </p:nvSpPr>
        <p:spPr>
          <a:xfrm>
            <a:off x="2078614" y="3789040"/>
            <a:ext cx="222920" cy="1800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Rosto feliz 40"/>
          <p:cNvSpPr/>
          <p:nvPr/>
        </p:nvSpPr>
        <p:spPr>
          <a:xfrm>
            <a:off x="2527538" y="3789040"/>
            <a:ext cx="288032" cy="19432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oração 41"/>
          <p:cNvSpPr/>
          <p:nvPr/>
        </p:nvSpPr>
        <p:spPr>
          <a:xfrm>
            <a:off x="3008293" y="3786051"/>
            <a:ext cx="216024" cy="2002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Símbolo de 'Não' 42"/>
          <p:cNvSpPr/>
          <p:nvPr/>
        </p:nvSpPr>
        <p:spPr>
          <a:xfrm>
            <a:off x="3420764" y="3789040"/>
            <a:ext cx="216024" cy="23772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Estrela de 5 pontas 43"/>
          <p:cNvSpPr/>
          <p:nvPr/>
        </p:nvSpPr>
        <p:spPr>
          <a:xfrm>
            <a:off x="3875348" y="3770325"/>
            <a:ext cx="241176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oração 44"/>
          <p:cNvSpPr/>
          <p:nvPr/>
        </p:nvSpPr>
        <p:spPr>
          <a:xfrm>
            <a:off x="4348984" y="3807755"/>
            <a:ext cx="216024" cy="2002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Triângulo isósceles 45"/>
          <p:cNvSpPr/>
          <p:nvPr/>
        </p:nvSpPr>
        <p:spPr>
          <a:xfrm>
            <a:off x="5076056" y="3796190"/>
            <a:ext cx="222920" cy="1800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Multiplicar 46"/>
          <p:cNvSpPr/>
          <p:nvPr/>
        </p:nvSpPr>
        <p:spPr>
          <a:xfrm>
            <a:off x="5486541" y="3718712"/>
            <a:ext cx="266328" cy="3097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cima 47"/>
          <p:cNvSpPr/>
          <p:nvPr/>
        </p:nvSpPr>
        <p:spPr>
          <a:xfrm>
            <a:off x="5991261" y="3775590"/>
            <a:ext cx="144016" cy="2006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oração 48"/>
          <p:cNvSpPr/>
          <p:nvPr/>
        </p:nvSpPr>
        <p:spPr>
          <a:xfrm>
            <a:off x="6401824" y="3792910"/>
            <a:ext cx="216024" cy="2002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Bisel 49"/>
          <p:cNvSpPr/>
          <p:nvPr/>
        </p:nvSpPr>
        <p:spPr>
          <a:xfrm>
            <a:off x="6857999" y="3770325"/>
            <a:ext cx="138214" cy="2317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Hexágono 50"/>
          <p:cNvSpPr/>
          <p:nvPr/>
        </p:nvSpPr>
        <p:spPr>
          <a:xfrm>
            <a:off x="7524328" y="3775378"/>
            <a:ext cx="216024" cy="20406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Hexágono 51"/>
          <p:cNvSpPr/>
          <p:nvPr/>
        </p:nvSpPr>
        <p:spPr>
          <a:xfrm>
            <a:off x="5214584" y="4889500"/>
            <a:ext cx="216024" cy="20406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Multiplicar 52"/>
          <p:cNvSpPr/>
          <p:nvPr/>
        </p:nvSpPr>
        <p:spPr>
          <a:xfrm>
            <a:off x="4476808" y="4829527"/>
            <a:ext cx="266328" cy="3097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Pizza 53"/>
          <p:cNvSpPr/>
          <p:nvPr/>
        </p:nvSpPr>
        <p:spPr>
          <a:xfrm>
            <a:off x="4073122" y="4884464"/>
            <a:ext cx="216024" cy="1726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5" name="Mais 54"/>
          <p:cNvSpPr/>
          <p:nvPr/>
        </p:nvSpPr>
        <p:spPr>
          <a:xfrm>
            <a:off x="5648426" y="4829636"/>
            <a:ext cx="288032" cy="26632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Multiplicar 55"/>
          <p:cNvSpPr/>
          <p:nvPr/>
        </p:nvSpPr>
        <p:spPr>
          <a:xfrm>
            <a:off x="6097929" y="4827059"/>
            <a:ext cx="266328" cy="30973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oração 56"/>
          <p:cNvSpPr/>
          <p:nvPr/>
        </p:nvSpPr>
        <p:spPr>
          <a:xfrm>
            <a:off x="6577051" y="4888477"/>
            <a:ext cx="216024" cy="20029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Nuvem 57"/>
          <p:cNvSpPr/>
          <p:nvPr/>
        </p:nvSpPr>
        <p:spPr>
          <a:xfrm>
            <a:off x="2518989" y="4862760"/>
            <a:ext cx="216024" cy="1943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Bisel 58"/>
          <p:cNvSpPr/>
          <p:nvPr/>
        </p:nvSpPr>
        <p:spPr>
          <a:xfrm>
            <a:off x="2985043" y="4884464"/>
            <a:ext cx="138214" cy="23177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Estrela de 5 pontas 59"/>
          <p:cNvSpPr/>
          <p:nvPr/>
        </p:nvSpPr>
        <p:spPr>
          <a:xfrm>
            <a:off x="3394720" y="4864037"/>
            <a:ext cx="241176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202056" y="330610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I</a:t>
            </a:r>
            <a:endParaRPr lang="pt-BR" sz="28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575832" y="3306100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N</a:t>
            </a:r>
            <a:endParaRPr lang="pt-BR" sz="2800" b="1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2058410" y="3336345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</a:t>
            </a:r>
            <a:endParaRPr lang="pt-BR" sz="28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2490254" y="330610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T</a:t>
            </a:r>
            <a:endParaRPr lang="pt-BR" sz="28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2922983" y="33061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</a:t>
            </a:r>
            <a:endParaRPr lang="pt-BR" sz="28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347864" y="3315077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U</a:t>
            </a:r>
            <a:endParaRPr lang="pt-BR" sz="28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880790" y="330609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I</a:t>
            </a:r>
            <a:endParaRPr lang="pt-BR" sz="2800" b="1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4276581" y="33061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</a:t>
            </a:r>
            <a:endParaRPr lang="pt-BR" sz="2800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5000866" y="3315077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S</a:t>
            </a:r>
            <a:endParaRPr lang="pt-BR" sz="2800" b="1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5406345" y="3314854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</a:t>
            </a:r>
            <a:endParaRPr lang="pt-BR" sz="2800" b="1" dirty="0"/>
          </a:p>
        </p:txBody>
      </p:sp>
      <p:sp>
        <p:nvSpPr>
          <p:cNvPr id="1030" name="CaixaDeTexto 1029"/>
          <p:cNvSpPr txBox="1"/>
          <p:nvPr/>
        </p:nvSpPr>
        <p:spPr>
          <a:xfrm>
            <a:off x="5872525" y="3336345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B</a:t>
            </a:r>
            <a:endParaRPr lang="pt-BR" sz="2800" b="1" dirty="0"/>
          </a:p>
        </p:txBody>
      </p:sp>
      <p:sp>
        <p:nvSpPr>
          <p:cNvPr id="1031" name="CaixaDeTexto 1030"/>
          <p:cNvSpPr txBox="1"/>
          <p:nvPr/>
        </p:nvSpPr>
        <p:spPr>
          <a:xfrm>
            <a:off x="6316514" y="3306100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</a:t>
            </a:r>
            <a:endParaRPr lang="pt-BR" sz="2800" b="1" dirty="0"/>
          </a:p>
        </p:txBody>
      </p:sp>
      <p:sp>
        <p:nvSpPr>
          <p:cNvPr id="1032" name="CaixaDeTexto 1031"/>
          <p:cNvSpPr txBox="1"/>
          <p:nvPr/>
        </p:nvSpPr>
        <p:spPr>
          <a:xfrm>
            <a:off x="6743287" y="3311927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</a:t>
            </a:r>
            <a:endParaRPr lang="pt-BR" sz="2800" b="1" dirty="0"/>
          </a:p>
        </p:txBody>
      </p:sp>
      <p:sp>
        <p:nvSpPr>
          <p:cNvPr id="1033" name="CaixaDeTexto 1032"/>
          <p:cNvSpPr txBox="1"/>
          <p:nvPr/>
        </p:nvSpPr>
        <p:spPr>
          <a:xfrm>
            <a:off x="7431003" y="331507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</a:t>
            </a:r>
            <a:endParaRPr lang="pt-BR" sz="2800" b="1" dirty="0"/>
          </a:p>
        </p:txBody>
      </p:sp>
      <p:sp>
        <p:nvSpPr>
          <p:cNvPr id="1034" name="CaixaDeTexto 1033"/>
          <p:cNvSpPr txBox="1"/>
          <p:nvPr/>
        </p:nvSpPr>
        <p:spPr>
          <a:xfrm>
            <a:off x="2419062" y="4386999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L</a:t>
            </a:r>
            <a:endParaRPr lang="pt-BR" sz="2800" b="1" dirty="0"/>
          </a:p>
        </p:txBody>
      </p:sp>
      <p:sp>
        <p:nvSpPr>
          <p:cNvPr id="1035" name="CaixaDeTexto 1034"/>
          <p:cNvSpPr txBox="1"/>
          <p:nvPr/>
        </p:nvSpPr>
        <p:spPr>
          <a:xfrm>
            <a:off x="2882385" y="4386999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E</a:t>
            </a:r>
            <a:endParaRPr lang="pt-BR" sz="2800" b="1" dirty="0"/>
          </a:p>
        </p:txBody>
      </p:sp>
      <p:sp>
        <p:nvSpPr>
          <p:cNvPr id="1036" name="CaixaDeTexto 1035"/>
          <p:cNvSpPr txBox="1"/>
          <p:nvPr/>
        </p:nvSpPr>
        <p:spPr>
          <a:xfrm>
            <a:off x="3387215" y="4386999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I</a:t>
            </a:r>
            <a:endParaRPr lang="pt-BR" sz="2800" b="1" dirty="0"/>
          </a:p>
        </p:txBody>
      </p:sp>
      <p:sp>
        <p:nvSpPr>
          <p:cNvPr id="1037" name="CaixaDeTexto 1036"/>
          <p:cNvSpPr txBox="1"/>
          <p:nvPr/>
        </p:nvSpPr>
        <p:spPr>
          <a:xfrm>
            <a:off x="3969998" y="438699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</a:t>
            </a:r>
            <a:endParaRPr lang="pt-BR" sz="2800" b="1" dirty="0"/>
          </a:p>
        </p:txBody>
      </p:sp>
      <p:sp>
        <p:nvSpPr>
          <p:cNvPr id="1038" name="CaixaDeTexto 1037"/>
          <p:cNvSpPr txBox="1"/>
          <p:nvPr/>
        </p:nvSpPr>
        <p:spPr>
          <a:xfrm>
            <a:off x="4423222" y="4386999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</a:t>
            </a:r>
            <a:endParaRPr lang="pt-BR" sz="2800" b="1" dirty="0"/>
          </a:p>
        </p:txBody>
      </p:sp>
      <p:sp>
        <p:nvSpPr>
          <p:cNvPr id="1039" name="CaixaDeTexto 1038"/>
          <p:cNvSpPr txBox="1"/>
          <p:nvPr/>
        </p:nvSpPr>
        <p:spPr>
          <a:xfrm>
            <a:off x="5130156" y="438699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A</a:t>
            </a:r>
            <a:endParaRPr lang="pt-BR" sz="2800" b="1" dirty="0"/>
          </a:p>
        </p:txBody>
      </p:sp>
      <p:sp>
        <p:nvSpPr>
          <p:cNvPr id="1040" name="CaixaDeTexto 1039"/>
          <p:cNvSpPr txBox="1"/>
          <p:nvPr/>
        </p:nvSpPr>
        <p:spPr>
          <a:xfrm>
            <a:off x="5549932" y="4386999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</a:t>
            </a:r>
            <a:endParaRPr lang="pt-BR" sz="2800" b="1" dirty="0"/>
          </a:p>
        </p:txBody>
      </p:sp>
      <p:sp>
        <p:nvSpPr>
          <p:cNvPr id="1041" name="CaixaDeTexto 1040"/>
          <p:cNvSpPr txBox="1"/>
          <p:nvPr/>
        </p:nvSpPr>
        <p:spPr>
          <a:xfrm>
            <a:off x="6031358" y="4386999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O</a:t>
            </a:r>
            <a:endParaRPr lang="pt-BR" sz="2800" b="1" dirty="0"/>
          </a:p>
        </p:txBody>
      </p:sp>
      <p:sp>
        <p:nvSpPr>
          <p:cNvPr id="1042" name="CaixaDeTexto 1041"/>
          <p:cNvSpPr txBox="1"/>
          <p:nvPr/>
        </p:nvSpPr>
        <p:spPr>
          <a:xfrm>
            <a:off x="6491741" y="4386999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R</a:t>
            </a:r>
            <a:endParaRPr lang="pt-BR" sz="2800" b="1" dirty="0"/>
          </a:p>
        </p:txBody>
      </p:sp>
    </p:spTree>
    <p:extLst>
      <p:ext uri="{BB962C8B-B14F-4D97-AF65-F5344CB8AC3E}">
        <p14:creationId xmlns="" xmlns:p14="http://schemas.microsoft.com/office/powerpoint/2010/main" val="3130045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1084">
        <p14:honeycomb/>
      </p:transition>
    </mc:Choice>
    <mc:Fallback>
      <p:transition spd="slow" advTm="10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4" fill="hold">
                      <p:stCondLst>
                        <p:cond delay="indefinite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2" fill="hold">
                      <p:stCondLst>
                        <p:cond delay="indefinite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0" fill="hold">
                      <p:stCondLst>
                        <p:cond delay="indefinite"/>
                      </p:stCondLst>
                      <p:childTnLst>
                        <p:par>
                          <p:cTn id="621" fill="hold">
                            <p:stCondLst>
                              <p:cond delay="0"/>
                            </p:stCondLst>
                            <p:childTnLst>
                              <p:par>
                                <p:cTn id="6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  <p:bldP spid="1024" grpId="0"/>
      <p:bldP spid="1025" grpId="0"/>
      <p:bldP spid="1027" grpId="0"/>
      <p:bldP spid="1028" grpId="0"/>
      <p:bldP spid="1029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11" grpId="0"/>
      <p:bldP spid="32" grpId="0"/>
      <p:bldP spid="33" grpId="0"/>
      <p:bldP spid="34" grpId="0"/>
      <p:bldP spid="35" grpId="0"/>
      <p:bldP spid="36" grpId="0"/>
      <p:bldP spid="37" grpId="0"/>
      <p:bldP spid="61" grpId="0"/>
      <p:bldP spid="62" grpId="0"/>
      <p:bldP spid="63" grpId="0"/>
      <p:bldP spid="1030" grpId="0"/>
      <p:bldP spid="1031" grpId="0"/>
      <p:bldP spid="1032" grpId="0"/>
      <p:bldP spid="1033" grpId="0"/>
      <p:bldP spid="1034" grpId="0"/>
      <p:bldP spid="1035" grpId="0"/>
      <p:bldP spid="1036" grpId="0"/>
      <p:bldP spid="1037" grpId="0"/>
      <p:bldP spid="1038" grpId="0"/>
      <p:bldP spid="1039" grpId="0"/>
      <p:bldP spid="1040" grpId="0"/>
      <p:bldP spid="1041" grpId="0"/>
      <p:bldP spid="10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1.6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283</Words>
  <Application>Microsoft Office PowerPoint</Application>
  <PresentationFormat>Apresentação no Ecrã (4:3)</PresentationFormat>
  <Paragraphs>78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22</cp:revision>
  <dcterms:created xsi:type="dcterms:W3CDTF">2018-02-08T13:19:19Z</dcterms:created>
  <dcterms:modified xsi:type="dcterms:W3CDTF">2018-08-31T20:12:27Z</dcterms:modified>
</cp:coreProperties>
</file>