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1"/>
  </p:notesMasterIdLst>
  <p:sldIdLst>
    <p:sldId id="326" r:id="rId2"/>
    <p:sldId id="322" r:id="rId3"/>
    <p:sldId id="311" r:id="rId4"/>
    <p:sldId id="312" r:id="rId5"/>
    <p:sldId id="313" r:id="rId6"/>
    <p:sldId id="314" r:id="rId7"/>
    <p:sldId id="323" r:id="rId8"/>
    <p:sldId id="316" r:id="rId9"/>
    <p:sldId id="324" r:id="rId10"/>
  </p:sldIdLst>
  <p:sldSz cx="9144000" cy="6858000" type="screen4x3"/>
  <p:notesSz cx="6858000" cy="9144000"/>
  <p:custShowLst>
    <p:custShow name="Apresentação personalizada 1" id="0">
      <p:sldLst/>
    </p:custShow>
  </p:custShow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5C2F3"/>
    <a:srgbClr val="FFFFFF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8255" autoAdjust="0"/>
  </p:normalViewPr>
  <p:slideViewPr>
    <p:cSldViewPr>
      <p:cViewPr>
        <p:scale>
          <a:sx n="70" d="100"/>
          <a:sy n="70" d="100"/>
        </p:scale>
        <p:origin x="-1380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871C6-743F-46D5-AE59-0986765DCB92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20DB1-BEBA-4D9E-8CFB-FFBED1837E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57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20DB1-BEBA-4D9E-8CFB-FFBED1837EF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61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20DB1-BEBA-4D9E-8CFB-FFBED1837EFD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61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20DB1-BEBA-4D9E-8CFB-FFBED1837EFD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61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20DB1-BEBA-4D9E-8CFB-FFBED1837EFD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61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20DB1-BEBA-4D9E-8CFB-FFBED1837EFD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61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20DB1-BEBA-4D9E-8CFB-FFBED1837EFD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61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756FEB-FB7F-436B-9DEE-DC62A4D18A6A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8999"/>
            <a:ext cx="4572001" cy="3429001"/>
          </a:xfrm>
          <a:prstGeom prst="rect">
            <a:avLst/>
          </a:prstGeom>
          <a:noFill/>
        </p:spPr>
      </p:pic>
      <p:pic>
        <p:nvPicPr>
          <p:cNvPr id="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6146" name="Picture 2" descr="C:\Users\AlphaNet\Desktop\Apresentação1\Apresentação2\Slid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000" cy="65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AlphaNet\Desktop\rainbow-764189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3433">
            <a:off x="1979613" y="1125538"/>
            <a:ext cx="69056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 descr="C:\Users\Usuário\Downloads\bonequinh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3463"/>
            <a:ext cx="21669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036" y="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23928" y="2060848"/>
            <a:ext cx="2850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2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15395" y="5877272"/>
            <a:ext cx="7640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MEU  REINO  NÃO  É  DESTE  MUNDO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296352" y="4071942"/>
            <a:ext cx="3204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 VIDA  FUTURA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409547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8999"/>
            <a:ext cx="4572001" cy="3429001"/>
          </a:xfrm>
          <a:prstGeom prst="rect">
            <a:avLst/>
          </a:prstGeom>
          <a:noFill/>
        </p:spPr>
      </p:pic>
      <p:pic>
        <p:nvPicPr>
          <p:cNvPr id="2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2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10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12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55087"/>
            <a:ext cx="9144000" cy="6429388"/>
          </a:xfrm>
          <a:prstGeom prst="rect">
            <a:avLst/>
          </a:prstGeom>
          <a:noFill/>
        </p:spPr>
      </p:pic>
      <p:pic>
        <p:nvPicPr>
          <p:cNvPr id="3" name="Picture 2" descr="Fundo, Espaço, Reino Unido, Planetas, Estrel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07" y="469117"/>
            <a:ext cx="9144000" cy="61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sus, Cristo, Bom Pastor, Religião, Católicos, Crist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35998"/>
            <a:ext cx="2412000" cy="30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571472" y="5929330"/>
            <a:ext cx="792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MEU  REINO  NÃO  É  DESTE  MUNDO.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43990" y="3861048"/>
            <a:ext cx="32861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pt-BR" sz="30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omewhere in Time OST - 04 - A Day Together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66672" y="6054253"/>
            <a:ext cx="609600" cy="6096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988948" y="403191"/>
            <a:ext cx="4011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VIDA  FUTURA</a:t>
            </a:r>
          </a:p>
          <a:p>
            <a:endParaRPr lang="pt-BR" sz="24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6131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3429000"/>
            <a:ext cx="4572001" cy="3429001"/>
          </a:xfrm>
          <a:prstGeom prst="rect">
            <a:avLst/>
          </a:prstGeom>
          <a:noFill/>
        </p:spPr>
      </p:pic>
      <p:pic>
        <p:nvPicPr>
          <p:cNvPr id="2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2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10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10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" y="214308"/>
            <a:ext cx="9144000" cy="6429388"/>
          </a:xfrm>
          <a:prstGeom prst="rect">
            <a:avLst/>
          </a:prstGeom>
          <a:noFill/>
        </p:spPr>
      </p:pic>
      <p:pic>
        <p:nvPicPr>
          <p:cNvPr id="2050" name="Picture 2" descr="Mont Saint Michel, França, Normandy, Euro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98" y="609146"/>
            <a:ext cx="9144000" cy="60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ito, Moedas, Ouro, Bloqueio, Dinheiro, Pir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98" y="5243668"/>
            <a:ext cx="1836000" cy="161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483768" y="5885598"/>
            <a:ext cx="4710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RIQUEZA ?  PODER 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886" y="-1"/>
            <a:ext cx="7601498" cy="142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675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1084">
        <p14:honeycomb/>
      </p:transition>
    </mc:Choice>
    <mc:Fallback>
      <p:transition spd="slow" advTm="1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65" y="3428999"/>
            <a:ext cx="4572001" cy="3429001"/>
          </a:xfrm>
          <a:prstGeom prst="rect">
            <a:avLst/>
          </a:prstGeom>
          <a:noFill/>
        </p:spPr>
      </p:pic>
      <p:pic>
        <p:nvPicPr>
          <p:cNvPr id="2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2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10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13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96945"/>
            <a:ext cx="9144000" cy="6429388"/>
          </a:xfrm>
          <a:prstGeom prst="rect">
            <a:avLst/>
          </a:prstGeom>
          <a:noFill/>
        </p:spPr>
      </p:pic>
      <p:pic>
        <p:nvPicPr>
          <p:cNvPr id="3074" name="Picture 2" descr="Jesus, Cajado Do Pastor, O Bom Pastor, Cordeiro, Omb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736766"/>
            <a:ext cx="9144000" cy="59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55776" y="1714500"/>
            <a:ext cx="48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 E S P O N D A</a:t>
            </a:r>
            <a:endParaRPr lang="pt-BR" sz="4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02888" y="225514"/>
            <a:ext cx="784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</a:t>
            </a:r>
            <a:r>
              <a:rPr lang="pt-BR" sz="3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O  REINO  DE 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07704" y="3212976"/>
            <a:ext cx="66304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 algn="ctr">
              <a:spcBef>
                <a:spcPct val="20000"/>
              </a:spcBef>
              <a:buClr>
                <a:prstClr val="white">
                  <a:lumMod val="50000"/>
                  <a:lumOff val="50000"/>
                </a:prstClr>
              </a:buClr>
            </a:pPr>
            <a:r>
              <a:rPr lang="pt-BR" alt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REINO  QUE </a:t>
            </a:r>
            <a:r>
              <a:rPr lang="pt-BR" alt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FALARA  JESUS  </a:t>
            </a:r>
            <a:r>
              <a:rPr lang="pt-BR" alt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DE </a:t>
            </a:r>
            <a:r>
              <a:rPr lang="pt-BR" alt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CARÁTER  </a:t>
            </a:r>
            <a:r>
              <a:rPr lang="pt-BR" alt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MATERIAL? </a:t>
            </a:r>
            <a:r>
              <a:rPr lang="pt-BR" alt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CONSTITUÍDO  DE  RIQUEZA  </a:t>
            </a:r>
            <a:r>
              <a:rPr lang="pt-BR" alt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PODER? </a:t>
            </a:r>
            <a:endParaRPr lang="pt-BR" sz="2800" dirty="0"/>
          </a:p>
        </p:txBody>
      </p:sp>
      <p:sp>
        <p:nvSpPr>
          <p:cNvPr id="22" name="Retângulo 21"/>
          <p:cNvSpPr/>
          <p:nvPr/>
        </p:nvSpPr>
        <p:spPr>
          <a:xfrm>
            <a:off x="2286000" y="5025950"/>
            <a:ext cx="17099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lumMod val="20000"/>
                  <a:lumOff val="80000"/>
                </a:schemeClr>
              </a:contourClr>
            </a:sp3d>
          </a:bodyPr>
          <a:lstStyle/>
          <a:p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</a:t>
            </a:r>
            <a:endParaRPr lang="pt-B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660504" y="5093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6012160" y="502885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contourW="25400" prstMaterial="matte">
              <a:bevelT w="25400" h="55880" prst="artDeco"/>
              <a:contourClr>
                <a:schemeClr val="accent2">
                  <a:lumMod val="20000"/>
                  <a:lumOff val="80000"/>
                </a:schemeClr>
              </a:contourClr>
            </a:sp3d>
          </a:bodyPr>
          <a:lstStyle/>
          <a:p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</a:rPr>
              <a:t>NÃO</a:t>
            </a:r>
            <a:endParaRPr lang="pt-BR" sz="5400" dirty="0">
              <a:effectLst>
                <a:outerShdw blurRad="76200" dist="50800" dir="5400000" algn="tl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13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1084">
        <p14:honeycomb/>
      </p:transition>
    </mc:Choice>
    <mc:Fallback>
      <p:transition spd="slow" advTm="1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2" grpId="1"/>
      <p:bldP spid="22" grpId="2"/>
      <p:bldP spid="2" grpId="1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2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475" y="3428998"/>
            <a:ext cx="4613474" cy="3429001"/>
          </a:xfrm>
          <a:prstGeom prst="rect">
            <a:avLst/>
          </a:prstGeom>
          <a:noFill/>
        </p:spPr>
      </p:pic>
      <p:pic>
        <p:nvPicPr>
          <p:cNvPr id="10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-41475" y="0"/>
            <a:ext cx="4711704" cy="3429001"/>
          </a:xfrm>
          <a:prstGeom prst="rect">
            <a:avLst/>
          </a:prstGeom>
          <a:noFill/>
        </p:spPr>
      </p:pic>
      <p:pic>
        <p:nvPicPr>
          <p:cNvPr id="4098" name="Picture 2" descr="Espaço, Nebulosa, Futurista, Planeta, Cluster, Cosm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ninos, Estudando Crianças, Estudante, Estu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130"/>
            <a:ext cx="6444000" cy="56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571472" y="6007796"/>
            <a:ext cx="792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VIDA FUTURA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660504" y="5093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9" name="CaixaDeTexto 5"/>
          <p:cNvSpPr txBox="1">
            <a:spLocks noChangeArrowheads="1"/>
          </p:cNvSpPr>
          <p:nvPr/>
        </p:nvSpPr>
        <p:spPr bwMode="auto">
          <a:xfrm rot="11343708" flipV="1">
            <a:off x="3460893" y="690086"/>
            <a:ext cx="30337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</a:rPr>
              <a:t>É um reino de paz e fraternidade, a que têm acesso os espíritos que vivem de acordo com </a:t>
            </a:r>
            <a:r>
              <a:rPr lang="pt-BR" altLang="pt-BR" sz="2000" b="1" dirty="0" smtClean="0">
                <a:solidFill>
                  <a:schemeClr val="bg1"/>
                </a:solidFill>
              </a:rPr>
              <a:t>as leis morais, </a:t>
            </a:r>
            <a:r>
              <a:rPr lang="pt-BR" altLang="pt-BR" sz="2000" b="1" dirty="0">
                <a:solidFill>
                  <a:schemeClr val="bg1"/>
                </a:solidFill>
              </a:rPr>
              <a:t>transmitida em </a:t>
            </a:r>
            <a:r>
              <a:rPr lang="pt-BR" altLang="pt-BR" sz="2000" b="1" dirty="0" smtClean="0">
                <a:solidFill>
                  <a:schemeClr val="bg1"/>
                </a:solidFill>
              </a:rPr>
              <a:t>seu</a:t>
            </a:r>
          </a:p>
          <a:p>
            <a:pPr eaLnBrk="1" hangingPunct="1"/>
            <a:r>
              <a:rPr lang="pt-BR" altLang="pt-BR" sz="2000" b="1" dirty="0" smtClean="0">
                <a:solidFill>
                  <a:schemeClr val="bg1"/>
                </a:solidFill>
              </a:rPr>
              <a:t>      Evangelho</a:t>
            </a:r>
            <a:r>
              <a:rPr lang="pt-BR" altLang="pt-BR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5395" y="4291161"/>
            <a:ext cx="1219370" cy="117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8389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1084">
        <p14:honeycomb/>
      </p:transition>
    </mc:Choice>
    <mc:Fallback>
      <p:transition spd="slow" advTm="1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8999"/>
            <a:ext cx="4603066" cy="3429001"/>
          </a:xfrm>
          <a:prstGeom prst="rect">
            <a:avLst/>
          </a:prstGeom>
          <a:noFill/>
        </p:spPr>
      </p:pic>
      <p:pic>
        <p:nvPicPr>
          <p:cNvPr id="10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2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2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19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14308"/>
            <a:ext cx="9144000" cy="6429388"/>
          </a:xfrm>
          <a:prstGeom prst="rect">
            <a:avLst/>
          </a:prstGeom>
          <a:noFill/>
        </p:spPr>
      </p:pic>
      <p:pic>
        <p:nvPicPr>
          <p:cNvPr id="5122" name="Picture 2" descr="Menina, Saia, Sorriso, Bonito, Ponto, Negócios, Mulh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6137"/>
            <a:ext cx="6477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5143504" y="4500570"/>
            <a:ext cx="3888432" cy="1815882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>
            <a:bevelT prst="relaxedInset"/>
            <a:bevelB w="114300" prst="artDeco"/>
          </a:sp3d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chemeClr val="bg2">
                    <a:lumMod val="75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PRATICANDO  AS VIRTUDES  QUE APRENDEMOS  NA EVANGELIZAÇÃO 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660504" y="5093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39713" y="42180"/>
            <a:ext cx="83267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z="2400" dirty="0"/>
              <a:t>SEM  A  CERTEZA  DA  VIDA  FUTURA,  OS  SEUS PRECEITOS  DE  MORAL,  NÃO  TERIAM   NENHUMA  RAZÃO  DE  SER. </a:t>
            </a:r>
          </a:p>
          <a:p>
            <a:endParaRPr lang="pt-BR" sz="24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130669" y="1400513"/>
            <a:ext cx="3870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COMO  PODEMOS </a:t>
            </a:r>
          </a:p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VIVENCIAR  ESSE  REINO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1943254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PACIÊNCIA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08106" y="2466620"/>
            <a:ext cx="2712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HUMILDADE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5576" y="3167389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PERDÃO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76841" y="3732790"/>
            <a:ext cx="225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RESPEITO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70624" y="439749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GENTILEZA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79911" y="5093568"/>
            <a:ext cx="2776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OBEDIÊNCIA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6766" y="5805264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CARIDADE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18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4400" advTm="1084">
        <p14:honeycomb/>
      </p:transition>
    </mc:Choice>
    <mc:Fallback>
      <p:transition spd="slow" advTm="1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15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3026" y="-2290"/>
            <a:ext cx="4572001" cy="3429001"/>
          </a:xfrm>
          <a:prstGeom prst="rect">
            <a:avLst/>
          </a:prstGeom>
          <a:noFill/>
        </p:spPr>
      </p:pic>
      <p:pic>
        <p:nvPicPr>
          <p:cNvPr id="3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71999" y="-2289"/>
            <a:ext cx="4572001" cy="3429001"/>
          </a:xfrm>
          <a:prstGeom prst="rect">
            <a:avLst/>
          </a:prstGeom>
          <a:noFill/>
        </p:spPr>
      </p:pic>
      <p:pic>
        <p:nvPicPr>
          <p:cNvPr id="13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2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6711"/>
            <a:ext cx="4572001" cy="3429001"/>
          </a:xfrm>
          <a:prstGeom prst="rect">
            <a:avLst/>
          </a:prstGeom>
          <a:noFill/>
        </p:spPr>
      </p:pic>
      <p:pic>
        <p:nvPicPr>
          <p:cNvPr id="1026" name="Picture 2" descr="Paisagem, Água, Rock, Nave, Planeta, Cordilhei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26" y="783687"/>
            <a:ext cx="9144000" cy="585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493399" y="14246"/>
            <a:ext cx="41503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CONCLUSÃO</a:t>
            </a:r>
            <a:endParaRPr lang="pt-BR" sz="4400" dirty="0"/>
          </a:p>
        </p:txBody>
      </p:sp>
      <p:sp>
        <p:nvSpPr>
          <p:cNvPr id="8" name="Retângulo 7"/>
          <p:cNvSpPr/>
          <p:nvPr/>
        </p:nvSpPr>
        <p:spPr>
          <a:xfrm>
            <a:off x="-3026" y="783687"/>
            <a:ext cx="9147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  O  ESPIRITISMO  A  VIDA  FUTURA</a:t>
            </a:r>
            <a:endParaRPr lang="pt-BR" sz="3200" dirty="0"/>
          </a:p>
        </p:txBody>
      </p:sp>
      <p:sp>
        <p:nvSpPr>
          <p:cNvPr id="9" name="Retângulo 8"/>
          <p:cNvSpPr/>
          <p:nvPr/>
        </p:nvSpPr>
        <p:spPr>
          <a:xfrm>
            <a:off x="0" y="574127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DEIXA  DE  SER  SIMPLES  ARTIGO  DE  FÉ  OU  UMA  MERA  HIPÓTESE.</a:t>
            </a:r>
            <a:endParaRPr lang="pt-BR" sz="24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92905" y="5733256"/>
            <a:ext cx="5183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TORNA-SE  UMA  REALIDADE.</a:t>
            </a:r>
            <a:endParaRPr lang="pt-BR" sz="2400" dirty="0"/>
          </a:p>
        </p:txBody>
      </p:sp>
      <p:pic>
        <p:nvPicPr>
          <p:cNvPr id="1028" name="Picture 4" descr="Família, Pessoas, Feliz, Homem, Mãe, Mulher, Pa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820843"/>
            <a:ext cx="1080000" cy="13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ssoas, Homens, Mulheres, Povo, Jun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3946"/>
            <a:ext cx="2772000" cy="236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394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8999"/>
            <a:ext cx="4603066" cy="3429001"/>
          </a:xfrm>
          <a:prstGeom prst="rect">
            <a:avLst/>
          </a:prstGeom>
          <a:noFill/>
        </p:spPr>
      </p:pic>
      <p:pic>
        <p:nvPicPr>
          <p:cNvPr id="2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2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10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1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5660504" y="5093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66967" y="476672"/>
            <a:ext cx="7938628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Pra  gente  pensar . . .</a:t>
            </a:r>
            <a:endParaRPr lang="pt-BR" sz="3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 descr="C:\Users\AlphaNet\Desktop\children-1716239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134" y="2270786"/>
            <a:ext cx="4651730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rianças, Meninos, Meninas, Estu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564" y="2276872"/>
            <a:ext cx="4536280" cy="37739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aixaDeTexto 2"/>
          <p:cNvSpPr txBox="1"/>
          <p:nvPr/>
        </p:nvSpPr>
        <p:spPr>
          <a:xfrm>
            <a:off x="1071538" y="1299002"/>
            <a:ext cx="6962162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OBSERVE  AS GRAVURAS  E  DESCUBRA</a:t>
            </a:r>
          </a:p>
          <a:p>
            <a:r>
              <a:rPr lang="pt-BR" sz="2400" b="1" dirty="0" smtClean="0">
                <a:solidFill>
                  <a:schemeClr val="bg1"/>
                </a:solidFill>
              </a:rPr>
              <a:t>        SETE  ERROS  ENTRE  ELAS: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932040" y="400506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61992" y="380105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X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084168" y="5093568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X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423554" y="4756497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X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9605" y="32394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X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701342" y="497208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X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684878" y="372804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X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33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1084">
        <p14:honeycomb/>
      </p:transition>
    </mc:Choice>
    <mc:Fallback>
      <p:transition spd="slow" advTm="1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" grpId="0" animBg="1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25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71999" y="0"/>
            <a:ext cx="4572001" cy="3429001"/>
          </a:xfrm>
          <a:prstGeom prst="rect">
            <a:avLst/>
          </a:prstGeom>
          <a:noFill/>
        </p:spPr>
      </p:pic>
      <p:pic>
        <p:nvPicPr>
          <p:cNvPr id="10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26" name="Picture 2" descr="I:\Minhas imagens\Montagens\Material para Scrytbook\Para Projeções e scripybook\shellshok whirlygigs &amp; dodads elements 1\shellshok whirlygigs &amp; dodads papers 1\shellshok small dotted blue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8999"/>
            <a:ext cx="4603066" cy="3429001"/>
          </a:xfrm>
          <a:prstGeom prst="rect">
            <a:avLst/>
          </a:prstGeom>
          <a:noFill/>
        </p:spPr>
      </p:pic>
      <p:pic>
        <p:nvPicPr>
          <p:cNvPr id="3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5660504" y="5093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66967" y="46283"/>
            <a:ext cx="7938628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Pra  gente  pensar . . .</a:t>
            </a:r>
            <a:endParaRPr lang="pt-BR" sz="3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0028" y="883503"/>
            <a:ext cx="8212505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PARA TERMOS UMA VIDA FUTURA TRANQUILA</a:t>
            </a:r>
          </a:p>
          <a:p>
            <a:r>
              <a:rPr lang="pt-BR" sz="2400" b="1" dirty="0" smtClean="0">
                <a:solidFill>
                  <a:schemeClr val="bg1"/>
                </a:solidFill>
              </a:rPr>
              <a:t>                TEMOS QUE PRATICAR: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41903" y="2236544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PACIÊNCIA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1903" y="4881889"/>
            <a:ext cx="2712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HUMILDADE</a:t>
            </a:r>
          </a:p>
        </p:txBody>
      </p:sp>
      <p:sp>
        <p:nvSpPr>
          <p:cNvPr id="8" name="Retângulo 7"/>
          <p:cNvSpPr/>
          <p:nvPr/>
        </p:nvSpPr>
        <p:spPr>
          <a:xfrm>
            <a:off x="3306058" y="5949280"/>
            <a:ext cx="1895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PERDÃO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378017" y="2236544"/>
            <a:ext cx="2252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RESPEITO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161045" y="2236544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GENTILEZA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888658" y="4881889"/>
            <a:ext cx="2776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OBEDIÊNCIA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58923" y="5949280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CARIDADE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30028" y="3402267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MENTIR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973493" y="3420066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SER EGOÍSTA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3419872" y="4881889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BRIGAR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2505184" y="3402267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VER DEFEITOS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5666699" y="5949022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DESOBEDECER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2" name="Quadro 41"/>
          <p:cNvSpPr/>
          <p:nvPr/>
        </p:nvSpPr>
        <p:spPr>
          <a:xfrm>
            <a:off x="170614" y="2148696"/>
            <a:ext cx="2592288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Quadro 45"/>
          <p:cNvSpPr/>
          <p:nvPr/>
        </p:nvSpPr>
        <p:spPr>
          <a:xfrm>
            <a:off x="3378017" y="2148696"/>
            <a:ext cx="2252540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Quadro 46"/>
          <p:cNvSpPr/>
          <p:nvPr/>
        </p:nvSpPr>
        <p:spPr>
          <a:xfrm>
            <a:off x="2505183" y="3332218"/>
            <a:ext cx="3161515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8" name="Quadro 47"/>
          <p:cNvSpPr/>
          <p:nvPr/>
        </p:nvSpPr>
        <p:spPr>
          <a:xfrm>
            <a:off x="323014" y="3332218"/>
            <a:ext cx="1978520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Quadro 48"/>
          <p:cNvSpPr/>
          <p:nvPr/>
        </p:nvSpPr>
        <p:spPr>
          <a:xfrm>
            <a:off x="3231323" y="5832188"/>
            <a:ext cx="2132765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0" name="Quadro 49"/>
          <p:cNvSpPr/>
          <p:nvPr/>
        </p:nvSpPr>
        <p:spPr>
          <a:xfrm>
            <a:off x="241903" y="5832216"/>
            <a:ext cx="2592288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1" name="Quadro 50"/>
          <p:cNvSpPr/>
          <p:nvPr/>
        </p:nvSpPr>
        <p:spPr>
          <a:xfrm>
            <a:off x="5666698" y="5861432"/>
            <a:ext cx="3264035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2" name="Quadro 51"/>
          <p:cNvSpPr/>
          <p:nvPr/>
        </p:nvSpPr>
        <p:spPr>
          <a:xfrm>
            <a:off x="5913306" y="3314419"/>
            <a:ext cx="2953927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3" name="Quadro 52"/>
          <p:cNvSpPr/>
          <p:nvPr/>
        </p:nvSpPr>
        <p:spPr>
          <a:xfrm>
            <a:off x="6124220" y="2164043"/>
            <a:ext cx="2592288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4" name="Quadro 53"/>
          <p:cNvSpPr/>
          <p:nvPr/>
        </p:nvSpPr>
        <p:spPr>
          <a:xfrm>
            <a:off x="229124" y="4735868"/>
            <a:ext cx="2838578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5" name="Quadro 54"/>
          <p:cNvSpPr/>
          <p:nvPr/>
        </p:nvSpPr>
        <p:spPr>
          <a:xfrm>
            <a:off x="5888657" y="4794041"/>
            <a:ext cx="2791025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6" name="Quadro 55"/>
          <p:cNvSpPr/>
          <p:nvPr/>
        </p:nvSpPr>
        <p:spPr>
          <a:xfrm>
            <a:off x="3343361" y="4794041"/>
            <a:ext cx="1857768" cy="698916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3" name="Multiplicar 62"/>
          <p:cNvSpPr/>
          <p:nvPr/>
        </p:nvSpPr>
        <p:spPr>
          <a:xfrm>
            <a:off x="4063405" y="5492957"/>
            <a:ext cx="457200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Multiplicar 63"/>
          <p:cNvSpPr/>
          <p:nvPr/>
        </p:nvSpPr>
        <p:spPr>
          <a:xfrm>
            <a:off x="1296668" y="5508815"/>
            <a:ext cx="457200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Multiplicar 64"/>
          <p:cNvSpPr/>
          <p:nvPr/>
        </p:nvSpPr>
        <p:spPr>
          <a:xfrm>
            <a:off x="7048419" y="4397994"/>
            <a:ext cx="457200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Multiplicar 65"/>
          <p:cNvSpPr/>
          <p:nvPr/>
        </p:nvSpPr>
        <p:spPr>
          <a:xfrm>
            <a:off x="1340694" y="4370144"/>
            <a:ext cx="457200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Multiplicar 66"/>
          <p:cNvSpPr/>
          <p:nvPr/>
        </p:nvSpPr>
        <p:spPr>
          <a:xfrm>
            <a:off x="7048419" y="1779344"/>
            <a:ext cx="457200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Multiplicar 67"/>
          <p:cNvSpPr/>
          <p:nvPr/>
        </p:nvSpPr>
        <p:spPr>
          <a:xfrm>
            <a:off x="4145867" y="1799161"/>
            <a:ext cx="457200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Multiplicar 68"/>
          <p:cNvSpPr/>
          <p:nvPr/>
        </p:nvSpPr>
        <p:spPr>
          <a:xfrm>
            <a:off x="1153102" y="1779344"/>
            <a:ext cx="457200" cy="457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8625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1084">
        <p14:honeycomb/>
      </p:transition>
    </mc:Choice>
    <mc:Fallback>
      <p:transition spd="slow" advTm="1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2" grpId="0"/>
      <p:bldP spid="4" grpId="0"/>
      <p:bldP spid="8" grpId="0"/>
      <p:bldP spid="13" grpId="0"/>
      <p:bldP spid="14" grpId="0"/>
      <p:bldP spid="15" grpId="0"/>
      <p:bldP spid="17" grpId="0"/>
      <p:bldP spid="35" grpId="0"/>
      <p:bldP spid="36" grpId="0"/>
      <p:bldP spid="37" grpId="0"/>
      <p:bldP spid="39" grpId="0"/>
      <p:bldP spid="40" grpId="0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.6"/>
</p:tagLst>
</file>

<file path=ppt/theme/theme1.xml><?xml version="1.0" encoding="utf-8"?>
<a:theme xmlns:a="http://schemas.openxmlformats.org/drawingml/2006/main" name="Compost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ívico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6680</TotalTime>
  <Words>226</Words>
  <Application>Microsoft Office PowerPoint</Application>
  <PresentationFormat>Apresentação no Ecrã (4:3)</PresentationFormat>
  <Paragraphs>63</Paragraphs>
  <Slides>9</Slides>
  <Notes>6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  <vt:variant>
        <vt:lpstr>Apresentações personalizadas</vt:lpstr>
      </vt:variant>
      <vt:variant>
        <vt:i4>1</vt:i4>
      </vt:variant>
    </vt:vector>
  </HeadingPairs>
  <TitlesOfParts>
    <vt:vector size="11" baseType="lpstr">
      <vt:lpstr>Composto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Apresentação personalizada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Wagner</dc:creator>
  <cp:lastModifiedBy>Nara</cp:lastModifiedBy>
  <cp:revision>245</cp:revision>
  <dcterms:created xsi:type="dcterms:W3CDTF">2015-10-10T00:39:56Z</dcterms:created>
  <dcterms:modified xsi:type="dcterms:W3CDTF">2019-03-06T12:57:05Z</dcterms:modified>
</cp:coreProperties>
</file>