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519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088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63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75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14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73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37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84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72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440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1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0206-DB3A-4ECE-9112-1CAF91229E6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930-EFDB-48E8-8445-90C9ED912C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15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phaNet\Desktop\Apresentação1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68" y="103076"/>
            <a:ext cx="8676000" cy="65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906" y="3303889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088" y="981075"/>
            <a:ext cx="13684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0188"/>
            <a:ext cx="647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6492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071688"/>
            <a:ext cx="3937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888" y="928688"/>
            <a:ext cx="787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43113"/>
            <a:ext cx="5286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1000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25"/>
            <a:ext cx="5064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214563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857250"/>
            <a:ext cx="649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338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8737" y="26968"/>
            <a:ext cx="8321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2984" y="2857496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7838" y="5877272"/>
            <a:ext cx="783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NÃO  VIM  DESTRUIR  A  LEI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03798" y="3536721"/>
            <a:ext cx="5204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REVELAÇÕES: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CRISTO,  ESPIRITISMO</a:t>
            </a:r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827584" y="4725144"/>
            <a:ext cx="3825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3ª  -  O  ESPIRITISMO</a:t>
            </a:r>
          </a:p>
        </p:txBody>
      </p:sp>
      <p:pic>
        <p:nvPicPr>
          <p:cNvPr id="21" name="Picture 3" descr="C:\Users\AlphaNet\Desktop\kard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888" y="4125808"/>
            <a:ext cx="1044000" cy="11986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5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phaNet\Desktop\pla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0" y="246863"/>
            <a:ext cx="8532000" cy="63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12883" y="10232"/>
            <a:ext cx="5718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O  ESPIRITISMO?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51920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CONJUNTO  DE  PRINCÍPIOS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LEIS  CONTIDOS  NAS  OBRAS  BÁSICAS  CODIFICADAS  POR  ALLAN  KARDEC.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64113" y="3455579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CIÊNCIA  NOVA  QUE  VEM  REVELAR,  POR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IRRECUSÁVEIS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A  EXISTÊNCIA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NATUREZA  DO  MUNDO  ESPIRITUAL  E  AS  SUAS  RELAÇÕES  COM  O  MUNDO  CORPÓREO.  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130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rado, Prado Verde, CrianÃ§as, Riso Das CrianÃ§as, Me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648"/>
            <a:ext cx="9144000" cy="61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30177" y="9428"/>
            <a:ext cx="48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MUNDO  ESPIRITUAL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1206" y="5326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MOSTRADO  PELO  ESPIRITISMO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35896" y="994313"/>
            <a:ext cx="1710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057" y="5733256"/>
            <a:ext cx="8243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 DE  IMENSIDADE  DE  FENÔMENOS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ATÉ  HOJE  INCOMPREENDIDOS.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13804" y="5917921"/>
            <a:ext cx="8116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  NATURAL  E  NÃO  SOBRENATURAL.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738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beÃ§a, AlÃ©m, Nuvens, CÃ©u, Escada De Jacob, De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9144000" cy="60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tudante, EducaÃ§Ã£o, Menino, Esco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22784"/>
            <a:ext cx="2556000" cy="29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66670" y="44624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267" y="581112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TERCEIRA  REVELAÇÃO  DA  LEI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581268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TEM  A  PERSONIFICÁ-LO  NENHUMA  INDIVIDUALIDADE.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267" y="581268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FRUTO  DO  ENSINO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DADO  PELOS  ESPÍRITOS.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738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lphaNet\Desktop\meeting-1453895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57" y="397251"/>
            <a:ext cx="8352000" cy="60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phaNet\Desktop\karde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157" y="945806"/>
            <a:ext cx="1260000" cy="14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1861" y="-830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SE  DEU  A  TERCEIRA  REVELAÇÃO?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5" y="5443359"/>
            <a:ext cx="8387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PASSARAM  A  SE  MANIFESTAR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TODOS  OS  PONTOS  DA  TERRA  POR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UMA  MULTIDÃO  DE  MÉDIUNS.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0550" y="446753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COUBE  A  ALLAN  KARDEC  A  MISSÃO  DE  OBSERVAR, ANALISAR,  COMPARAR  E  ORGANIZAR  METODICAMENTE  TODOS  OS  ENSINAMENTOS,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LEIS  E  PRINCÍPIOS  TRAZIDOS  PELOS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ESPÍRITOS,  REUNINDO-OS  NAS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CINCO  OBRAS  DA  CODIFICAÇÃO.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738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esus, Cristo, Jesus Cristo, Terra, CÃ©u, Nuvens, FÃ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2" y="539386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inos Estudando CrianÃ§as Estudante Estu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3" y="2805022"/>
            <a:ext cx="36861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vro Literatura PÃ¡ginas Papel Capa Dura 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78165"/>
            <a:ext cx="1944000" cy="19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7189" y="44624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666671" y="629399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523" y="580439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ENSINA  EM  CONTRÁRIO  AO  QUE  O  CRISTO  ENSINOU.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7523" y="544335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DESENVOLVE,  COMPLETA  E  EXPLICA,  DE  FORMA  CLARA,  O  QUE  FOI  DITO  SOB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ALEGÓRICA.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4011" y="5628024"/>
            <a:ext cx="8460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CONSOLADOR  PROMETIDO,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CONFORME  ELE  ANUNCIOU.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4384" y="5804389"/>
            <a:ext cx="8388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OBRA  DO  CRISTO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PRESIDE  À  REGENERAÇÃO  DA  TERRA.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21272929">
            <a:off x="2390165" y="3380832"/>
            <a:ext cx="1109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EVANGELHO</a:t>
            </a:r>
          </a:p>
          <a:p>
            <a:r>
              <a:rPr lang="pt-BR" sz="1400" b="1" dirty="0"/>
              <a:t> </a:t>
            </a:r>
            <a:r>
              <a:rPr lang="pt-BR" sz="1400" b="1" dirty="0" smtClean="0"/>
              <a:t>       DE</a:t>
            </a:r>
          </a:p>
          <a:p>
            <a:r>
              <a:rPr lang="pt-BR" sz="1400" b="1" dirty="0"/>
              <a:t> </a:t>
            </a:r>
            <a:r>
              <a:rPr lang="pt-BR" sz="1400" b="1" dirty="0" smtClean="0"/>
              <a:t>     JESUS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734703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98718" y="44624"/>
            <a:ext cx="59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2634" y="548680"/>
            <a:ext cx="8478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NOSSOS  ESTUDOS  COLOQUE  </a:t>
            </a:r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(verdadeiro)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E </a:t>
            </a:r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 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(falso)  PARA  AS  FRASES  ABAIXO: 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196752"/>
            <a:ext cx="91875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 O Espiritismo é a Terceira revelação de acordo com as Leis de Deus.</a:t>
            </a:r>
          </a:p>
          <a:p>
            <a:r>
              <a:rPr lang="pt-BR" sz="2400" b="1" dirty="0" smtClean="0"/>
              <a:t>(   ) O Espiritismo não revelou a natureza do Mundo espiritual.</a:t>
            </a:r>
          </a:p>
          <a:p>
            <a:r>
              <a:rPr lang="pt-BR" sz="2400" b="1" dirty="0" smtClean="0"/>
              <a:t>(   ) Para o Espiritismo o Mundo Espiritual é uma coisa natural.</a:t>
            </a:r>
          </a:p>
          <a:p>
            <a:r>
              <a:rPr lang="pt-BR" sz="2400" b="1" dirty="0" smtClean="0"/>
              <a:t>(   ) O Espiritismo é fruto do Ensino dado pelos Espíritos.</a:t>
            </a:r>
          </a:p>
          <a:p>
            <a:r>
              <a:rPr lang="pt-BR" sz="2400" b="1" dirty="0" smtClean="0"/>
              <a:t>(   ) A Terceira Revelação da Lei de Deus foi repassada pelos homens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da Terra.</a:t>
            </a:r>
          </a:p>
          <a:p>
            <a:r>
              <a:rPr lang="pt-BR" sz="2400" b="1" dirty="0" smtClean="0"/>
              <a:t>(   ) Coube aos Espíritos codificarem a Doutrina Espírita.</a:t>
            </a:r>
          </a:p>
          <a:p>
            <a:r>
              <a:rPr lang="pt-BR" sz="2400" b="1" dirty="0" smtClean="0"/>
              <a:t>(   ) Allan Kardec organizou metodicamente os Ensinos trazidos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pelos Espíritos.</a:t>
            </a:r>
          </a:p>
          <a:p>
            <a:r>
              <a:rPr lang="pt-BR" sz="2400" b="1" dirty="0" smtClean="0"/>
              <a:t>(   ) Todos os Ensinos do Espiritismo estão de acordo com os Ensinos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do Cristo.</a:t>
            </a:r>
          </a:p>
          <a:p>
            <a:r>
              <a:rPr lang="pt-BR" sz="2400" b="1" dirty="0" smtClean="0"/>
              <a:t>(   ) Assim como o Cristo, o Espiritismo repassou os Ensinos de forma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alegórica.</a:t>
            </a:r>
          </a:p>
          <a:p>
            <a:r>
              <a:rPr lang="pt-BR" sz="2400" b="1" dirty="0" smtClean="0"/>
              <a:t>(   ) O Espiritismo é o Consolador Prometido. 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9535" y="231516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343" y="52292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696" y="447950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821" y="599806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9535" y="194644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119675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9535" y="3798863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V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9535" y="3429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8343" y="155679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8343" y="263691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738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425</Words>
  <Application>Microsoft Office PowerPoint</Application>
  <PresentationFormat>Apresentação no Ecrã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19</cp:revision>
  <dcterms:created xsi:type="dcterms:W3CDTF">2018-04-17T12:48:41Z</dcterms:created>
  <dcterms:modified xsi:type="dcterms:W3CDTF">2019-03-06T12:51:25Z</dcterms:modified>
</cp:coreProperties>
</file>