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06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6420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012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05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7042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55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196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043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686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087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344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8B95-A108-47D0-9C4B-3EFA1400D25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AB0FB-B512-4645-B04E-6585CE9419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94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phaNet\Desktop\Apresentação1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000" cy="65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59" y="3420705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981075"/>
            <a:ext cx="13684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00188"/>
            <a:ext cx="647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6492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2071688"/>
            <a:ext cx="3937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928688"/>
            <a:ext cx="787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43113"/>
            <a:ext cx="5286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1000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25"/>
            <a:ext cx="5064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214563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857250"/>
            <a:ext cx="6492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338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6" y="108677"/>
            <a:ext cx="8469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0954" y="2871666"/>
            <a:ext cx="273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7624" y="5877272"/>
            <a:ext cx="6537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NÃO  VIM  DESTRUIR  A  LEI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59952" y="3573016"/>
            <a:ext cx="5155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TRÊS  REVELAÇÕES: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MOISÉS,  CRISTO,  ESPIRITISMO.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35543" y="4869160"/>
            <a:ext cx="2286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2ª -  CRISTO</a:t>
            </a:r>
          </a:p>
        </p:txBody>
      </p:sp>
      <p:pic>
        <p:nvPicPr>
          <p:cNvPr id="21" name="Picture 8" descr="Cristo Feliz Ano Novo Jesus Ano Novo Ant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13" y="3154438"/>
            <a:ext cx="1080000" cy="21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96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esus, Cristo, ReligiÃ£o, CristÃ£, Cristianismo, FÃ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0" y="404664"/>
            <a:ext cx="6372000" cy="6261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ina, Camisola, Ajoelhado, OraÃ§Ã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17702"/>
            <a:ext cx="1692000" cy="244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82299" y="44624"/>
            <a:ext cx="577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CRISTO  E  A  LEI  DIVINA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9532" y="602128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  NÃO  VEIO  DESTRUIR  A  LEI  DE  DEUS.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12160" y="908720"/>
            <a:ext cx="1233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35896" y="6026302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CUMPRI-LA.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02568" y="6035478"/>
            <a:ext cx="286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DESENVOLVÊ-LA.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7574" y="583470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ADAPTÁ-LA  AO  ADIANTAMENTO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DOS  HOMENS.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3568" y="6019373"/>
            <a:ext cx="810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DAR-LHE  O  VERDADEIRO  SENTIDO.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5711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8" grpId="0"/>
      <p:bldP spid="8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rianÃ§as, O Plano De Fundo, Prado, DiversÃ£o, InfÃ¢n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687"/>
            <a:ext cx="9144000" cy="6121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rda, Etiqueta, Moldura, CoraÃ§Ã£o, Am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16" y="1988840"/>
            <a:ext cx="3528000" cy="341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02893" y="467"/>
            <a:ext cx="639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QUANTO  ÀS  LEIS  DE  MOISÉS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51720" y="5877272"/>
            <a:ext cx="489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CRISTO  AS  MODIFICOU: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56090" y="5873235"/>
            <a:ext cx="5159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SUBSTÂNCIA  E  NA  FORMA.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7524" y="620688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REDUZIU-AS  A  ESTA  ÚNICA  LEI: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A  DEUS  ACIMA  DE  TODAS  AS  COISAS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PRÓXIMO  COMO  A  SI  MESMO.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337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rianÃ§as, Apontando, Conselho, SessÃ£o, InfÃ¢ncia, Jov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8" y="629399"/>
            <a:ext cx="7920000" cy="490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79591" y="44624"/>
            <a:ext cx="5184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PAPEL  DE  JESUS  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7521" y="51571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AUTORIDADE  LHE  VINHA,  NÃO  SOMENTE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PALAVRA,  MAS  DA  NATUREZA  EXCEPCIONAL  DO  SEU  ESPÍRITO  E  DA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MISSÃO  DIVINA.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521" y="5443359"/>
            <a:ext cx="874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FOI  O  DE  UM  SIMPLES  LEGISLADOR  MORALISTA.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2" y="5443359"/>
            <a:ext cx="8532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CABIA-LHE  DAR  CUMPRIMENTO  ÀS  PROFECIAS  QUE  ANUNCIARAM  A  SUA  VINDA.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Jesus, Homem, Figura, BÃ­blia, Barb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13259"/>
            <a:ext cx="1512000" cy="2369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8337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ado, Prado Verde, Prado Flor, Grass, Nature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5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Ã§ulmano, CrianÃ§a, Jog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8588"/>
            <a:ext cx="2376000" cy="2440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isto Feliz Ano Novo Jesus Ano Novo Ant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28503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ina, Garota, CrianÃ§a, Lendo, Liv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89" y="2384206"/>
            <a:ext cx="2088000" cy="2639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7524" y="1757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CRISTO  VEIO  ENSINAR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À  HUMANIDADE:  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1530" y="5443359"/>
            <a:ext cx="846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VERDADEIRA  VIDA  NÃO  É  A  QUE  TRANSCORRE  NA  TERRA  E  SIM  A  QUE  É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VIVIDA  NO  “REINO  DOS  CÉUS”.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1540" y="56280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CAMINHO  QUE  CONDUZ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REINO  DOS  CÉU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S: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86000" y="56280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PRÁTICA  DAS  LEIS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DEUS!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337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 Placa, Livro, Alunos, Clipart, Desenhos Anima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79"/>
            <a:ext cx="6858000" cy="6216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nina, CrianÃ§a, BebÃª, Pequenin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5080"/>
            <a:ext cx="1728000" cy="301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38278" y="44624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290889" y="548680"/>
            <a:ext cx="4538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  DISSE  TUDO?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15616" y="1128054"/>
            <a:ext cx="161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NÃO!</a:t>
            </a:r>
            <a:endParaRPr lang="pt-BR" sz="4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73781" y="1995567"/>
            <a:ext cx="291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CERTAS   VERDADES  NÃO  PODIAM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SER  COMPREENDIDAS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07908" y="2005315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LIMITOU-SE,  EM  MUITOS  PONTOS,  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LANÇAR  OS  GERMENS  DAS  VERDADES.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35899" y="1916832"/>
            <a:ext cx="2520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ALGUMAS  PALAVRAS  DO  CRISTO  PARA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  APREENDIDAS  ERA  NECESSÁRIO: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1600" y="5865883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AMADURECIMENTO  DO  ESPÍRITO  HUMANO.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8277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44624"/>
            <a:ext cx="6664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8811" y="700423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RESUMIU  AS  LEIS  DE  MOISES  EM  UMA  ÚNICA  LEI: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5109" y="1105998"/>
            <a:ext cx="777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SUBSTITUA  OS  SÍMBOLOS  PELAS  LETRAS  E  APARECERÁ  A  RESPOSTA</a:t>
            </a:r>
            <a:endParaRPr lang="pt-BR" sz="2000" b="1" dirty="0"/>
          </a:p>
        </p:txBody>
      </p:sp>
      <p:sp>
        <p:nvSpPr>
          <p:cNvPr id="5" name="Estrela de 5 pontas 4"/>
          <p:cNvSpPr/>
          <p:nvPr/>
        </p:nvSpPr>
        <p:spPr>
          <a:xfrm>
            <a:off x="1932192" y="1700808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>
            <a:off x="2396952" y="1736812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798204" y="1746266"/>
            <a:ext cx="194320" cy="15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223414" y="1697257"/>
            <a:ext cx="21602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ímbolo de 'Não' 8"/>
          <p:cNvSpPr/>
          <p:nvPr/>
        </p:nvSpPr>
        <p:spPr>
          <a:xfrm>
            <a:off x="3623960" y="1708039"/>
            <a:ext cx="211472" cy="22075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oração 9"/>
          <p:cNvSpPr/>
          <p:nvPr/>
        </p:nvSpPr>
        <p:spPr>
          <a:xfrm>
            <a:off x="3972466" y="1745003"/>
            <a:ext cx="248036" cy="2129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ol 10"/>
          <p:cNvSpPr/>
          <p:nvPr/>
        </p:nvSpPr>
        <p:spPr>
          <a:xfrm>
            <a:off x="4355976" y="1685979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sto feliz 11"/>
          <p:cNvSpPr/>
          <p:nvPr/>
        </p:nvSpPr>
        <p:spPr>
          <a:xfrm>
            <a:off x="6745889" y="1750282"/>
            <a:ext cx="219033" cy="2408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ultiplicar 12"/>
          <p:cNvSpPr/>
          <p:nvPr/>
        </p:nvSpPr>
        <p:spPr>
          <a:xfrm>
            <a:off x="6372200" y="1758369"/>
            <a:ext cx="288032" cy="2178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ais 13"/>
          <p:cNvSpPr/>
          <p:nvPr/>
        </p:nvSpPr>
        <p:spPr>
          <a:xfrm>
            <a:off x="5971200" y="1751350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xplosão 2 14"/>
          <p:cNvSpPr/>
          <p:nvPr/>
        </p:nvSpPr>
        <p:spPr>
          <a:xfrm>
            <a:off x="4719686" y="1703143"/>
            <a:ext cx="245728" cy="2880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o explicativo em setas cruzadas 15"/>
          <p:cNvSpPr/>
          <p:nvPr/>
        </p:nvSpPr>
        <p:spPr>
          <a:xfrm>
            <a:off x="5113628" y="1703143"/>
            <a:ext cx="288032" cy="27976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ua 16"/>
          <p:cNvSpPr/>
          <p:nvPr/>
        </p:nvSpPr>
        <p:spPr>
          <a:xfrm>
            <a:off x="5580112" y="1774637"/>
            <a:ext cx="228600" cy="19432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881640" y="189501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</a:t>
            </a:r>
            <a:endParaRPr lang="pt-BR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284512" y="1885665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</a:t>
            </a:r>
            <a:endParaRPr lang="pt-BR" sz="2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730896" y="189045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</a:t>
            </a:r>
            <a:endParaRPr lang="pt-BR" sz="2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174579" y="189501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</a:t>
            </a:r>
            <a:endParaRPr lang="pt-BR" sz="20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577505" y="1885665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E</a:t>
            </a:r>
            <a:endParaRPr lang="pt-BR" sz="2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920795" y="188749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U</a:t>
            </a:r>
            <a:endParaRPr lang="pt-BR" sz="20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319435" y="1893789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</a:t>
            </a:r>
            <a:endParaRPr lang="pt-BR" sz="20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82089" y="188749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</a:t>
            </a:r>
            <a:endParaRPr lang="pt-BR" sz="20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130846" y="1896125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</a:t>
            </a:r>
            <a:endParaRPr lang="pt-BR" sz="20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541518" y="1885163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</a:t>
            </a:r>
            <a:endParaRPr lang="pt-BR" sz="2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936321" y="1887498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</a:t>
            </a:r>
            <a:endParaRPr lang="pt-BR" sz="20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372200" y="188749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P</a:t>
            </a:r>
            <a:endParaRPr lang="pt-BR" sz="20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711453" y="190598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X</a:t>
            </a:r>
            <a:endParaRPr lang="pt-BR" sz="20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824820" y="2636912"/>
            <a:ext cx="74943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“___  ___  ___  ___      ___      ___  ___  ___  ___      ___  ___  ___  ___  ___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___  ___      ___  ___  ___  ___  ___      ___  ___      ___  ___  ___  ___  ___  ___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    ___      ___        ___  ___  ___  ___  ___  ___  ___      ___  ___  ___  ___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                     ___      ___  ___      ___  ___  ___  ___  ___.” </a:t>
            </a:r>
            <a:endParaRPr lang="pt-BR" dirty="0"/>
          </a:p>
        </p:txBody>
      </p:sp>
      <p:sp>
        <p:nvSpPr>
          <p:cNvPr id="34" name="Estrela de 5 pontas 33"/>
          <p:cNvSpPr/>
          <p:nvPr/>
        </p:nvSpPr>
        <p:spPr>
          <a:xfrm>
            <a:off x="7643411" y="2991079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trela de 5 pontas 34"/>
          <p:cNvSpPr/>
          <p:nvPr/>
        </p:nvSpPr>
        <p:spPr>
          <a:xfrm>
            <a:off x="3402065" y="4077072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strela de 5 pontas 35"/>
          <p:cNvSpPr/>
          <p:nvPr/>
        </p:nvSpPr>
        <p:spPr>
          <a:xfrm>
            <a:off x="5808712" y="2996952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strela de 5 pontas 36"/>
          <p:cNvSpPr/>
          <p:nvPr/>
        </p:nvSpPr>
        <p:spPr>
          <a:xfrm>
            <a:off x="3163898" y="2985857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strela de 5 pontas 37"/>
          <p:cNvSpPr/>
          <p:nvPr/>
        </p:nvSpPr>
        <p:spPr>
          <a:xfrm>
            <a:off x="2051719" y="2985857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trela de 5 pontas 38"/>
          <p:cNvSpPr/>
          <p:nvPr/>
        </p:nvSpPr>
        <p:spPr>
          <a:xfrm>
            <a:off x="1165943" y="2996952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strela de 5 pontas 39"/>
          <p:cNvSpPr/>
          <p:nvPr/>
        </p:nvSpPr>
        <p:spPr>
          <a:xfrm>
            <a:off x="7405244" y="4077072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trela de 5 pontas 40"/>
          <p:cNvSpPr/>
          <p:nvPr/>
        </p:nvSpPr>
        <p:spPr>
          <a:xfrm>
            <a:off x="4519116" y="4077072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strela de 5 pontas 42"/>
          <p:cNvSpPr/>
          <p:nvPr/>
        </p:nvSpPr>
        <p:spPr>
          <a:xfrm>
            <a:off x="2170802" y="6270375"/>
            <a:ext cx="238167" cy="24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riângulo isósceles 43"/>
          <p:cNvSpPr/>
          <p:nvPr/>
        </p:nvSpPr>
        <p:spPr>
          <a:xfrm>
            <a:off x="5304500" y="6303488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riângulo isósceles 44"/>
          <p:cNvSpPr/>
          <p:nvPr/>
        </p:nvSpPr>
        <p:spPr>
          <a:xfrm>
            <a:off x="3987677" y="6306379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isósceles 45"/>
          <p:cNvSpPr/>
          <p:nvPr/>
        </p:nvSpPr>
        <p:spPr>
          <a:xfrm>
            <a:off x="6964922" y="5229200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riângulo isósceles 46"/>
          <p:cNvSpPr/>
          <p:nvPr/>
        </p:nvSpPr>
        <p:spPr>
          <a:xfrm>
            <a:off x="7210924" y="3032956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riângulo isósceles 47"/>
          <p:cNvSpPr/>
          <p:nvPr/>
        </p:nvSpPr>
        <p:spPr>
          <a:xfrm>
            <a:off x="1619672" y="3021861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baixo 48"/>
          <p:cNvSpPr/>
          <p:nvPr/>
        </p:nvSpPr>
        <p:spPr>
          <a:xfrm>
            <a:off x="3156190" y="5228909"/>
            <a:ext cx="194320" cy="15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baixo 49"/>
          <p:cNvSpPr/>
          <p:nvPr/>
        </p:nvSpPr>
        <p:spPr>
          <a:xfrm>
            <a:off x="2499278" y="3026588"/>
            <a:ext cx="194320" cy="15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eta para a direita 50"/>
          <p:cNvSpPr/>
          <p:nvPr/>
        </p:nvSpPr>
        <p:spPr>
          <a:xfrm>
            <a:off x="2987155" y="4077072"/>
            <a:ext cx="21602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Seta para a direita 51"/>
          <p:cNvSpPr/>
          <p:nvPr/>
        </p:nvSpPr>
        <p:spPr>
          <a:xfrm>
            <a:off x="959411" y="4077072"/>
            <a:ext cx="21602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para a direita 52"/>
          <p:cNvSpPr/>
          <p:nvPr/>
        </p:nvSpPr>
        <p:spPr>
          <a:xfrm>
            <a:off x="3861816" y="2984150"/>
            <a:ext cx="21602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ímbolo de 'Não' 53"/>
          <p:cNvSpPr/>
          <p:nvPr/>
        </p:nvSpPr>
        <p:spPr>
          <a:xfrm>
            <a:off x="4411134" y="6290800"/>
            <a:ext cx="211472" cy="22075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Símbolo de 'Não' 54"/>
          <p:cNvSpPr/>
          <p:nvPr/>
        </p:nvSpPr>
        <p:spPr>
          <a:xfrm>
            <a:off x="1245254" y="5203408"/>
            <a:ext cx="211472" cy="22075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Símbolo de 'Não' 55"/>
          <p:cNvSpPr/>
          <p:nvPr/>
        </p:nvSpPr>
        <p:spPr>
          <a:xfrm>
            <a:off x="1441928" y="4077072"/>
            <a:ext cx="211472" cy="22075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Símbolo de 'Não' 56"/>
          <p:cNvSpPr/>
          <p:nvPr/>
        </p:nvSpPr>
        <p:spPr>
          <a:xfrm>
            <a:off x="4264148" y="2991079"/>
            <a:ext cx="211472" cy="22075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Coração 57"/>
          <p:cNvSpPr/>
          <p:nvPr/>
        </p:nvSpPr>
        <p:spPr>
          <a:xfrm>
            <a:off x="4719686" y="2992827"/>
            <a:ext cx="248036" cy="2129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ol 58"/>
          <p:cNvSpPr/>
          <p:nvPr/>
        </p:nvSpPr>
        <p:spPr>
          <a:xfrm>
            <a:off x="2804018" y="6245920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Sol 59"/>
          <p:cNvSpPr/>
          <p:nvPr/>
        </p:nvSpPr>
        <p:spPr>
          <a:xfrm>
            <a:off x="7885706" y="4079277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Sol 60"/>
          <p:cNvSpPr/>
          <p:nvPr/>
        </p:nvSpPr>
        <p:spPr>
          <a:xfrm>
            <a:off x="6969053" y="4056078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ol 61"/>
          <p:cNvSpPr/>
          <p:nvPr/>
        </p:nvSpPr>
        <p:spPr>
          <a:xfrm>
            <a:off x="5005616" y="4077072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ol 62"/>
          <p:cNvSpPr/>
          <p:nvPr/>
        </p:nvSpPr>
        <p:spPr>
          <a:xfrm>
            <a:off x="3893244" y="4079277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Sol 63"/>
          <p:cNvSpPr/>
          <p:nvPr/>
        </p:nvSpPr>
        <p:spPr>
          <a:xfrm>
            <a:off x="5196488" y="2963156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Sol 64"/>
          <p:cNvSpPr/>
          <p:nvPr/>
        </p:nvSpPr>
        <p:spPr>
          <a:xfrm>
            <a:off x="4842550" y="6259023"/>
            <a:ext cx="216024" cy="2843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xplosão 2 65"/>
          <p:cNvSpPr/>
          <p:nvPr/>
        </p:nvSpPr>
        <p:spPr>
          <a:xfrm>
            <a:off x="6045879" y="5169767"/>
            <a:ext cx="245728" cy="2880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xplosão 2 66"/>
          <p:cNvSpPr/>
          <p:nvPr/>
        </p:nvSpPr>
        <p:spPr>
          <a:xfrm>
            <a:off x="5682067" y="4035580"/>
            <a:ext cx="245728" cy="2880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xplosão 2 67"/>
          <p:cNvSpPr/>
          <p:nvPr/>
        </p:nvSpPr>
        <p:spPr>
          <a:xfrm>
            <a:off x="6259232" y="2986963"/>
            <a:ext cx="245728" cy="2880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Texto explicativo em setas cruzadas 68"/>
          <p:cNvSpPr/>
          <p:nvPr/>
        </p:nvSpPr>
        <p:spPr>
          <a:xfrm>
            <a:off x="4448920" y="5168600"/>
            <a:ext cx="288032" cy="27976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Texto explicativo em setas cruzadas 69"/>
          <p:cNvSpPr/>
          <p:nvPr/>
        </p:nvSpPr>
        <p:spPr>
          <a:xfrm>
            <a:off x="6504960" y="4077072"/>
            <a:ext cx="288032" cy="27976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Texto explicativo em setas cruzadas 70"/>
          <p:cNvSpPr/>
          <p:nvPr/>
        </p:nvSpPr>
        <p:spPr>
          <a:xfrm>
            <a:off x="6699008" y="3012172"/>
            <a:ext cx="288032" cy="27976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Triângulo isósceles 71"/>
          <p:cNvSpPr/>
          <p:nvPr/>
        </p:nvSpPr>
        <p:spPr>
          <a:xfrm>
            <a:off x="4940138" y="5219455"/>
            <a:ext cx="194320" cy="169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Texto explicativo em setas cruzadas 72"/>
          <p:cNvSpPr/>
          <p:nvPr/>
        </p:nvSpPr>
        <p:spPr>
          <a:xfrm>
            <a:off x="3253350" y="6270375"/>
            <a:ext cx="288032" cy="27976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Lua 73"/>
          <p:cNvSpPr/>
          <p:nvPr/>
        </p:nvSpPr>
        <p:spPr>
          <a:xfrm>
            <a:off x="2049378" y="4129293"/>
            <a:ext cx="228600" cy="19432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Mais 74"/>
          <p:cNvSpPr/>
          <p:nvPr/>
        </p:nvSpPr>
        <p:spPr>
          <a:xfrm>
            <a:off x="1905362" y="5198143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Mais 75"/>
          <p:cNvSpPr/>
          <p:nvPr/>
        </p:nvSpPr>
        <p:spPr>
          <a:xfrm>
            <a:off x="6084168" y="4067000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Mais 76"/>
          <p:cNvSpPr/>
          <p:nvPr/>
        </p:nvSpPr>
        <p:spPr>
          <a:xfrm>
            <a:off x="2475947" y="4098776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Mais 77"/>
          <p:cNvSpPr/>
          <p:nvPr/>
        </p:nvSpPr>
        <p:spPr>
          <a:xfrm>
            <a:off x="3568791" y="5191771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Mais 78"/>
          <p:cNvSpPr/>
          <p:nvPr/>
        </p:nvSpPr>
        <p:spPr>
          <a:xfrm>
            <a:off x="6457857" y="5198143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Mais 79"/>
          <p:cNvSpPr/>
          <p:nvPr/>
        </p:nvSpPr>
        <p:spPr>
          <a:xfrm>
            <a:off x="5354804" y="5157474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Mais 80"/>
          <p:cNvSpPr/>
          <p:nvPr/>
        </p:nvSpPr>
        <p:spPr>
          <a:xfrm>
            <a:off x="5693625" y="6245920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Mais 81"/>
          <p:cNvSpPr/>
          <p:nvPr/>
        </p:nvSpPr>
        <p:spPr>
          <a:xfrm>
            <a:off x="7380311" y="5188035"/>
            <a:ext cx="288032" cy="240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Multiplicar 82"/>
          <p:cNvSpPr/>
          <p:nvPr/>
        </p:nvSpPr>
        <p:spPr>
          <a:xfrm>
            <a:off x="2654188" y="5198143"/>
            <a:ext cx="288032" cy="2178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osto feliz 83"/>
          <p:cNvSpPr/>
          <p:nvPr/>
        </p:nvSpPr>
        <p:spPr>
          <a:xfrm>
            <a:off x="4039645" y="5169767"/>
            <a:ext cx="219033" cy="2408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" name="CaixaDeTexto 2047"/>
          <p:cNvSpPr txBox="1"/>
          <p:nvPr/>
        </p:nvSpPr>
        <p:spPr>
          <a:xfrm>
            <a:off x="1086112" y="254228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49" name="CaixaDeTexto 2048"/>
          <p:cNvSpPr txBox="1"/>
          <p:nvPr/>
        </p:nvSpPr>
        <p:spPr>
          <a:xfrm>
            <a:off x="1473131" y="253653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2052" name="CaixaDeTexto 2051"/>
          <p:cNvSpPr txBox="1"/>
          <p:nvPr/>
        </p:nvSpPr>
        <p:spPr>
          <a:xfrm>
            <a:off x="1985495" y="253653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53" name="CaixaDeTexto 2052"/>
          <p:cNvSpPr txBox="1"/>
          <p:nvPr/>
        </p:nvSpPr>
        <p:spPr>
          <a:xfrm>
            <a:off x="2446228" y="252834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</a:t>
            </a:r>
            <a:endParaRPr lang="pt-BR" sz="2400" b="1" dirty="0"/>
          </a:p>
        </p:txBody>
      </p:sp>
      <p:sp>
        <p:nvSpPr>
          <p:cNvPr id="2054" name="CaixaDeTexto 2053"/>
          <p:cNvSpPr txBox="1"/>
          <p:nvPr/>
        </p:nvSpPr>
        <p:spPr>
          <a:xfrm>
            <a:off x="3093146" y="25505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À</a:t>
            </a:r>
            <a:endParaRPr lang="pt-BR" sz="2400" b="1" dirty="0"/>
          </a:p>
        </p:txBody>
      </p:sp>
      <p:sp>
        <p:nvSpPr>
          <p:cNvPr id="2055" name="CaixaDeTexto 2054"/>
          <p:cNvSpPr txBox="1"/>
          <p:nvPr/>
        </p:nvSpPr>
        <p:spPr>
          <a:xfrm>
            <a:off x="3750417" y="254228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2056" name="CaixaDeTexto 2055"/>
          <p:cNvSpPr txBox="1"/>
          <p:nvPr/>
        </p:nvSpPr>
        <p:spPr>
          <a:xfrm>
            <a:off x="4218947" y="25252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2057" name="CaixaDeTexto 2056"/>
          <p:cNvSpPr txBox="1"/>
          <p:nvPr/>
        </p:nvSpPr>
        <p:spPr>
          <a:xfrm>
            <a:off x="4619755" y="2550506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U</a:t>
            </a:r>
            <a:endParaRPr lang="pt-BR" sz="2400" b="1" dirty="0"/>
          </a:p>
        </p:txBody>
      </p:sp>
      <p:sp>
        <p:nvSpPr>
          <p:cNvPr id="2058" name="CaixaDeTexto 2057"/>
          <p:cNvSpPr txBox="1"/>
          <p:nvPr/>
        </p:nvSpPr>
        <p:spPr>
          <a:xfrm>
            <a:off x="5113628" y="2531162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59" name="CaixaDeTexto 2058"/>
          <p:cNvSpPr txBox="1"/>
          <p:nvPr/>
        </p:nvSpPr>
        <p:spPr>
          <a:xfrm>
            <a:off x="5729257" y="256019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60" name="CaixaDeTexto 2059"/>
          <p:cNvSpPr txBox="1"/>
          <p:nvPr/>
        </p:nvSpPr>
        <p:spPr>
          <a:xfrm>
            <a:off x="6185942" y="25422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2061" name="CaixaDeTexto 2060"/>
          <p:cNvSpPr txBox="1"/>
          <p:nvPr/>
        </p:nvSpPr>
        <p:spPr>
          <a:xfrm>
            <a:off x="6709814" y="253653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2062" name="CaixaDeTexto 2061"/>
          <p:cNvSpPr txBox="1"/>
          <p:nvPr/>
        </p:nvSpPr>
        <p:spPr>
          <a:xfrm>
            <a:off x="7047251" y="253116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2063" name="CaixaDeTexto 2062"/>
          <p:cNvSpPr txBox="1"/>
          <p:nvPr/>
        </p:nvSpPr>
        <p:spPr>
          <a:xfrm>
            <a:off x="7524327" y="254467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64" name="CaixaDeTexto 2063"/>
          <p:cNvSpPr txBox="1"/>
          <p:nvPr/>
        </p:nvSpPr>
        <p:spPr>
          <a:xfrm>
            <a:off x="892789" y="361761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2065" name="CaixaDeTexto 2064"/>
          <p:cNvSpPr txBox="1"/>
          <p:nvPr/>
        </p:nvSpPr>
        <p:spPr>
          <a:xfrm>
            <a:off x="1350990" y="361825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2066" name="CaixaDeTexto 2065"/>
          <p:cNvSpPr txBox="1"/>
          <p:nvPr/>
        </p:nvSpPr>
        <p:spPr>
          <a:xfrm>
            <a:off x="2002326" y="3637111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T</a:t>
            </a:r>
            <a:endParaRPr lang="pt-BR" sz="2400" b="1" dirty="0"/>
          </a:p>
        </p:txBody>
      </p:sp>
      <p:sp>
        <p:nvSpPr>
          <p:cNvPr id="2067" name="CaixaDeTexto 2066"/>
          <p:cNvSpPr txBox="1"/>
          <p:nvPr/>
        </p:nvSpPr>
        <p:spPr>
          <a:xfrm>
            <a:off x="2423435" y="363711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2068" name="CaixaDeTexto 2067"/>
          <p:cNvSpPr txBox="1"/>
          <p:nvPr/>
        </p:nvSpPr>
        <p:spPr>
          <a:xfrm>
            <a:off x="2893778" y="363711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2069" name="CaixaDeTexto 2068"/>
          <p:cNvSpPr txBox="1"/>
          <p:nvPr/>
        </p:nvSpPr>
        <p:spPr>
          <a:xfrm>
            <a:off x="3342193" y="363711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70" name="CaixaDeTexto 2069"/>
          <p:cNvSpPr txBox="1"/>
          <p:nvPr/>
        </p:nvSpPr>
        <p:spPr>
          <a:xfrm>
            <a:off x="3795689" y="363452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71" name="CaixaDeTexto 2070"/>
          <p:cNvSpPr txBox="1"/>
          <p:nvPr/>
        </p:nvSpPr>
        <p:spPr>
          <a:xfrm>
            <a:off x="4463988" y="363710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72" name="CaixaDeTexto 2071"/>
          <p:cNvSpPr txBox="1"/>
          <p:nvPr/>
        </p:nvSpPr>
        <p:spPr>
          <a:xfrm>
            <a:off x="4927104" y="364644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73" name="CaixaDeTexto 2072"/>
          <p:cNvSpPr txBox="1"/>
          <p:nvPr/>
        </p:nvSpPr>
        <p:spPr>
          <a:xfrm>
            <a:off x="5574542" y="363452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2074" name="CaixaDeTexto 2073"/>
          <p:cNvSpPr txBox="1"/>
          <p:nvPr/>
        </p:nvSpPr>
        <p:spPr>
          <a:xfrm>
            <a:off x="5989414" y="364644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2075" name="CaixaDeTexto 2074"/>
          <p:cNvSpPr txBox="1"/>
          <p:nvPr/>
        </p:nvSpPr>
        <p:spPr>
          <a:xfrm>
            <a:off x="6479469" y="3634522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2076" name="CaixaDeTexto 2075"/>
          <p:cNvSpPr txBox="1"/>
          <p:nvPr/>
        </p:nvSpPr>
        <p:spPr>
          <a:xfrm>
            <a:off x="6896812" y="363711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77" name="CaixaDeTexto 2076"/>
          <p:cNvSpPr txBox="1"/>
          <p:nvPr/>
        </p:nvSpPr>
        <p:spPr>
          <a:xfrm>
            <a:off x="7339020" y="364644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78" name="CaixaDeTexto 2077"/>
          <p:cNvSpPr txBox="1"/>
          <p:nvPr/>
        </p:nvSpPr>
        <p:spPr>
          <a:xfrm>
            <a:off x="7828448" y="362255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79" name="CaixaDeTexto 2078"/>
          <p:cNvSpPr txBox="1"/>
          <p:nvPr/>
        </p:nvSpPr>
        <p:spPr>
          <a:xfrm>
            <a:off x="1208128" y="472637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863765" y="472637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654188" y="474185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</a:t>
            </a:r>
            <a:endParaRPr lang="pt-BR" sz="24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3081648" y="474185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</a:t>
            </a:r>
            <a:endParaRPr lang="pt-BR" sz="2400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3525934" y="4726369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Ó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3960959" y="47263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X</a:t>
            </a:r>
            <a:endParaRPr lang="pt-BR" sz="2400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4470532" y="4736478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4803674" y="474174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5289011" y="474174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5981657" y="473647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91" name="CaixaDeTexto 90"/>
          <p:cNvSpPr txBox="1"/>
          <p:nvPr/>
        </p:nvSpPr>
        <p:spPr>
          <a:xfrm>
            <a:off x="6382096" y="474174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92" name="CaixaDeTexto 91"/>
          <p:cNvSpPr txBox="1"/>
          <p:nvPr/>
        </p:nvSpPr>
        <p:spPr>
          <a:xfrm>
            <a:off x="6820266" y="473807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7285719" y="4741741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2104578" y="584471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95" name="CaixaDeTexto 94"/>
          <p:cNvSpPr txBox="1"/>
          <p:nvPr/>
        </p:nvSpPr>
        <p:spPr>
          <a:xfrm>
            <a:off x="2764627" y="584471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80" name="CaixaDeTexto 2079"/>
          <p:cNvSpPr txBox="1"/>
          <p:nvPr/>
        </p:nvSpPr>
        <p:spPr>
          <a:xfrm>
            <a:off x="3253350" y="5844714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2081" name="CaixaDeTexto 2080"/>
          <p:cNvSpPr txBox="1"/>
          <p:nvPr/>
        </p:nvSpPr>
        <p:spPr>
          <a:xfrm>
            <a:off x="3850855" y="584471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2082" name="CaixaDeTexto 2081"/>
          <p:cNvSpPr txBox="1"/>
          <p:nvPr/>
        </p:nvSpPr>
        <p:spPr>
          <a:xfrm>
            <a:off x="4315543" y="58291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2083" name="CaixaDeTexto 2082"/>
          <p:cNvSpPr txBox="1"/>
          <p:nvPr/>
        </p:nvSpPr>
        <p:spPr>
          <a:xfrm>
            <a:off x="4757283" y="582913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084" name="CaixaDeTexto 2083"/>
          <p:cNvSpPr txBox="1"/>
          <p:nvPr/>
        </p:nvSpPr>
        <p:spPr>
          <a:xfrm>
            <a:off x="5183708" y="583525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2085" name="CaixaDeTexto 2084"/>
          <p:cNvSpPr txBox="1"/>
          <p:nvPr/>
        </p:nvSpPr>
        <p:spPr>
          <a:xfrm>
            <a:off x="5638995" y="584645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78337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fill="hold">
                      <p:stCondLst>
                        <p:cond delay="indefinite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8" fill="hold">
                      <p:stCondLst>
                        <p:cond delay="indefinite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6" fill="hold">
                      <p:stCondLst>
                        <p:cond delay="indefinite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4" fill="hold">
                      <p:stCondLst>
                        <p:cond delay="indefinite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8" fill="hold">
                      <p:stCondLst>
                        <p:cond delay="indefinite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6" fill="hold">
                      <p:stCondLst>
                        <p:cond delay="indefinite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4" fill="hold">
                      <p:stCondLst>
                        <p:cond delay="indefinite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0" fill="hold">
                      <p:stCondLst>
                        <p:cond delay="indefinite"/>
                      </p:stCondLst>
                      <p:childTnLst>
                        <p:par>
                          <p:cTn id="1071" fill="hold">
                            <p:stCondLst>
                              <p:cond delay="0"/>
                            </p:stCondLst>
                            <p:childTnLst>
                              <p:par>
                                <p:cTn id="10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8" fill="hold">
                      <p:stCondLst>
                        <p:cond delay="indefinite"/>
                      </p:stCondLst>
                      <p:childTnLst>
                        <p:par>
                          <p:cTn id="1089" fill="hold">
                            <p:stCondLst>
                              <p:cond delay="0"/>
                            </p:stCondLst>
                            <p:childTnLst>
                              <p:par>
                                <p:cTn id="10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6" fill="hold">
                      <p:stCondLst>
                        <p:cond delay="indefinite"/>
                      </p:stCondLst>
                      <p:childTnLst>
                        <p:par>
                          <p:cTn id="1107" fill="hold">
                            <p:stCondLst>
                              <p:cond delay="0"/>
                            </p:stCondLst>
                            <p:childTnLst>
                              <p:par>
                                <p:cTn id="1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4" fill="hold">
                      <p:stCondLst>
                        <p:cond delay="indefinite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2" fill="hold">
                      <p:stCondLst>
                        <p:cond delay="indefinite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0" fill="hold">
                      <p:stCondLst>
                        <p:cond delay="indefinite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8" fill="hold">
                      <p:stCondLst>
                        <p:cond delay="indefinite"/>
                      </p:stCondLst>
                      <p:childTnLst>
                        <p:par>
                          <p:cTn id="1179" fill="hold">
                            <p:stCondLst>
                              <p:cond delay="0"/>
                            </p:stCondLst>
                            <p:childTnLst>
                              <p:par>
                                <p:cTn id="1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6" fill="hold">
                      <p:stCondLst>
                        <p:cond delay="indefinite"/>
                      </p:stCondLst>
                      <p:childTnLst>
                        <p:par>
                          <p:cTn id="1197" fill="hold">
                            <p:stCondLst>
                              <p:cond delay="0"/>
                            </p:stCondLst>
                            <p:childTnLst>
                              <p:par>
                                <p:cTn id="1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0" fill="hold">
                      <p:stCondLst>
                        <p:cond delay="indefinite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8" fill="hold">
                      <p:stCondLst>
                        <p:cond delay="indefinite"/>
                      </p:stCondLst>
                      <p:childTnLst>
                        <p:par>
                          <p:cTn id="1269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2048" grpId="0"/>
      <p:bldP spid="2049" grpId="0"/>
      <p:bldP spid="2052" grpId="0"/>
      <p:bldP spid="2053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8" grpId="0"/>
      <p:bldP spid="2079" grpId="0"/>
      <p:bldP spid="32" grpId="0"/>
      <p:bldP spid="33" grpId="0"/>
      <p:bldP spid="4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2080" grpId="0"/>
      <p:bldP spid="2081" grpId="0"/>
      <p:bldP spid="2082" grpId="0"/>
      <p:bldP spid="2083" grpId="0"/>
      <p:bldP spid="2084" grpId="0"/>
      <p:bldP spid="208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377</Words>
  <Application>Microsoft Office PowerPoint</Application>
  <PresentationFormat>Apresentação no Ecrã (4:3)</PresentationFormat>
  <Paragraphs>124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27</cp:revision>
  <dcterms:created xsi:type="dcterms:W3CDTF">2018-04-16T19:32:40Z</dcterms:created>
  <dcterms:modified xsi:type="dcterms:W3CDTF">2019-03-06T12:40:48Z</dcterms:modified>
</cp:coreProperties>
</file>