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1394-F487-42F7-9494-35448686F718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549A-8423-49EC-B65F-F93BD1B38F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7803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1394-F487-42F7-9494-35448686F718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549A-8423-49EC-B65F-F93BD1B38F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2931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1394-F487-42F7-9494-35448686F718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549A-8423-49EC-B65F-F93BD1B38F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6501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1394-F487-42F7-9494-35448686F718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549A-8423-49EC-B65F-F93BD1B38F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563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1394-F487-42F7-9494-35448686F718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549A-8423-49EC-B65F-F93BD1B38F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1392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1394-F487-42F7-9494-35448686F718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549A-8423-49EC-B65F-F93BD1B38F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570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1394-F487-42F7-9494-35448686F718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549A-8423-49EC-B65F-F93BD1B38F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8202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1394-F487-42F7-9494-35448686F718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549A-8423-49EC-B65F-F93BD1B38F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3183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1394-F487-42F7-9494-35448686F718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549A-8423-49EC-B65F-F93BD1B38F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7352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1394-F487-42F7-9494-35448686F718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549A-8423-49EC-B65F-F93BD1B38F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7762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1394-F487-42F7-9494-35448686F718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549A-8423-49EC-B65F-F93BD1B38F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1768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21394-F487-42F7-9494-35448686F718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3549A-8423-49EC-B65F-F93BD1B38F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6417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jpeg"/><Relationship Id="rId16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5" Type="http://schemas.openxmlformats.org/officeDocument/2006/relationships/image" Target="../media/image12.jpe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I:\Minhas imagens\Montagens\Material para Scrytbook\Para Projeções e scripybook\shellshok whirlygigs &amp; dodads elements 1\shellshok whirlygigs &amp; dodads papers 1\shellshok ging 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AlphaNet\Desktop\Apresentação1\Slide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0" y="121500"/>
            <a:ext cx="8820000" cy="66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" descr="C:\Users\Usuário\Downloads\bonequinh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06" y="3428999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AlphaNet\Desktop\hot-air-balloon-2131046__34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981075"/>
            <a:ext cx="1368425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AlphaNet\Desktop\hot-air-balloon-2131046__3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500188"/>
            <a:ext cx="6477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AlphaNet\Desktop\hot-air-balloon-2131046__3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928688"/>
            <a:ext cx="64928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AlphaNet\Desktop\hot-air-balloon-2131046__34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2071688"/>
            <a:ext cx="3937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AlphaNet\Desktop\hot-air-balloon-2131046__3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928688"/>
            <a:ext cx="7874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AlphaNet\Desktop\hot-air-balloon-2131046__34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043113"/>
            <a:ext cx="528637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AlphaNet\Desktop\hot-air-balloon-2131046__3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857375"/>
            <a:ext cx="100012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AlphaNet\Desktop\hot-air-balloon-2131046__34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43125"/>
            <a:ext cx="50641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AlphaNet\Desktop\hot-air-balloon-2131046__34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2214563"/>
            <a:ext cx="292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AlphaNet\Desktop\hot-air-balloon-2131046__3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857250"/>
            <a:ext cx="64928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AlphaNet\Desktop\hot-air-balloon-2131046__34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857250"/>
            <a:ext cx="3381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C:\Users\AlphaNet\Desktop\christian-1081665_960_72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681">
            <a:off x="7073301" y="4359708"/>
            <a:ext cx="1116000" cy="1172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28625" y="117303"/>
            <a:ext cx="83645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464309" y="2848789"/>
            <a:ext cx="257955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1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95386" y="5805264"/>
            <a:ext cx="6537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 NÃO  VIM  DESTRUIR  A  LEI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75419" y="3717032"/>
            <a:ext cx="5539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TRÊS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REVELAÇÕES: </a:t>
            </a:r>
          </a:p>
          <a:p>
            <a:pPr algn="ctr">
              <a:defRPr/>
            </a:pP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MOISÉS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 CRISTO,  ESPIRITISMO.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1475656" y="4886882"/>
            <a:ext cx="2430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1ª  -  MOISÉS</a:t>
            </a:r>
          </a:p>
        </p:txBody>
      </p:sp>
    </p:spTree>
    <p:extLst>
      <p:ext uri="{BB962C8B-B14F-4D97-AF65-F5344CB8AC3E}">
        <p14:creationId xmlns="" xmlns:p14="http://schemas.microsoft.com/office/powerpoint/2010/main" val="399438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I:\Minhas imagens\Montagens\Material para Scrytbook\Para Projeções e scripybook\shellshok whirlygigs &amp; dodads elements 1\shellshok whirlygigs &amp; dodads papers 1\shellshok ging 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lphaNet\Desktop\composing-3198145_960_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Ã­blia, Personagens De Quadrinh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168" y="3238499"/>
            <a:ext cx="2019300" cy="3238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452107" y="116632"/>
            <a:ext cx="6239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ESCLARECIMENTO  DE  JESUS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9532" y="583841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PENSEIS  QUE  EU  TENHA  VINDO  DESTRUIR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LEI  OU  OS  PROFETAS...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 descr="C:\Users\AlphaNet\Desktop\christian-1081665_960_7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8681">
            <a:off x="1043608" y="3933056"/>
            <a:ext cx="1116000" cy="1172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783889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I:\Minhas imagens\Montagens\Material para Scrytbook\Para Projeções e scripybook\shellshok whirlygigs &amp; dodads elements 1\shellshok whirlygigs &amp; dodads papers 1\shellshok ging 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214312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MoisÃ©s, Profeta, Escrevendo, Barba, Pessoa, Personag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014" y="1586409"/>
            <a:ext cx="3384000" cy="338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MoisÃ©s, ReligiÃ£o, Cristianism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61" y="1844824"/>
            <a:ext cx="2736000" cy="28360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479393" y="44624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MOISÉS</a:t>
            </a:r>
            <a:endParaRPr lang="pt-BR" sz="36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54868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DIVISÃO  DA  LEI  MOSAICA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1336" y="1124744"/>
            <a:ext cx="3058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1.  LEI  DE  DEUS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6804" y="5718446"/>
            <a:ext cx="4430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DE  TODOS  OS  TEMPOS.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23558" y="5719662"/>
            <a:ext cx="2281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INVARIÁVEL.  </a:t>
            </a:r>
          </a:p>
        </p:txBody>
      </p:sp>
      <p:sp>
        <p:nvSpPr>
          <p:cNvPr id="7" name="Retângulo 6"/>
          <p:cNvSpPr/>
          <p:nvPr/>
        </p:nvSpPr>
        <p:spPr>
          <a:xfrm>
            <a:off x="15930" y="547782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PROMULGADA  NO  MONTE  SINAI: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10  MANDAMENTOS.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1520" y="5847152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  CARÁTER  DIVINO.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814831" y="1124742"/>
            <a:ext cx="2374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2.  LEI  CIVIL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716016" y="534911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MODIFICAM-SE  COM  O  TEMPO.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(LEIS  TRANSITÓRIAS)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716016" y="534911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VISAVAM  CONTER  E  COMBATER  OS  ABUSOS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PRECONCEITOS.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605810" y="516566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LEIS  DISCIPLINARES,  APROPRIADAS  AOS  COSTUMES  E  AO  CARÁTER  DO  POVO.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233847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  <p:bldP spid="9" grpId="0"/>
      <p:bldP spid="10" grpId="0"/>
      <p:bldP spid="10" grpId="1"/>
      <p:bldP spid="11" grpId="0"/>
      <p:bldP spid="11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I:\Minhas imagens\Montagens\Material para Scrytbook\Para Projeções e scripybook\shellshok whirlygigs &amp; dodads elements 1\shellshok whirlygigs &amp; dodads papers 1\shellshok ging 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Moises, EstÃ¡tua, Ribero, Venezuela, Escultu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07" y="458967"/>
            <a:ext cx="8244000" cy="6183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691680" y="116632"/>
            <a:ext cx="5894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DEZ  MANDAMENTOS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13535" y="5107066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RECEBIA  OS  PRINCÍPIOS  BÁSICOS  DA  JUSTIÇA,  REVELANDO  QUE  TEMOS  DIREITOS  A 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RESPEITAR  E  DEVERES  A  CUMPRIR  UNS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COM  OS  OUTROS.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627784" y="5661063"/>
            <a:ext cx="4241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 MAIS  DE  3.400  ANOS.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233847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I:\Minhas imagens\Montagens\Material para Scrytbook\Para Projeções e scripybook\shellshok whirlygigs &amp; dodads elements 1\shellshok whirlygigs &amp; dodads papers 1\shellshok ging 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BÃ­blia, MoisÃ©s, Antigo, Deus, JudaÃ­smo, Judaica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" y="290316"/>
            <a:ext cx="9144000" cy="6315076"/>
          </a:xfrm>
          <a:prstGeom prst="rect">
            <a:avLst/>
          </a:prstGeom>
          <a:solidFill>
            <a:schemeClr val="bg2">
              <a:lumMod val="75000"/>
            </a:schemeClr>
          </a:solidFill>
          <a:extLst/>
        </p:spPr>
      </p:pic>
      <p:sp>
        <p:nvSpPr>
          <p:cNvPr id="2" name="Retângulo 1"/>
          <p:cNvSpPr/>
          <p:nvPr/>
        </p:nvSpPr>
        <p:spPr>
          <a:xfrm>
            <a:off x="5498138" y="949369"/>
            <a:ext cx="2431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 MATAR!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71600" y="866707"/>
            <a:ext cx="2779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 ROUBAR!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71600" y="1957481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 MENTIR!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427983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 COMETER </a:t>
            </a:r>
          </a:p>
          <a:p>
            <a:pPr algn="ctr"/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ADULTÉRIO!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663570" y="558575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HONRAR  PAI  E  MÃE.</a:t>
            </a:r>
          </a:p>
        </p:txBody>
      </p:sp>
      <p:sp>
        <p:nvSpPr>
          <p:cNvPr id="7" name="Retângulo 6"/>
          <p:cNvSpPr/>
          <p:nvPr/>
        </p:nvSpPr>
        <p:spPr>
          <a:xfrm>
            <a:off x="4503715" y="475476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AMAR  À  DEUS  SOBRE  TODAS  AS  COISAS.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4427983" y="32849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 COBIÇAR  AS  COISAS  DOS  OUTROS.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4530321" y="42930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SANTIFICAR  O  SÁBADO.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378921" y="2598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 USAR  O  NOME  DE  DEUS  EM  VÃO.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549481" y="177281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 USAR  O  FALSO  TESTEMUNHO.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762381" y="28706"/>
            <a:ext cx="5187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DEZ  MANDAMENTOS</a:t>
            </a:r>
          </a:p>
        </p:txBody>
      </p:sp>
    </p:spTree>
    <p:extLst>
      <p:ext uri="{BB962C8B-B14F-4D97-AF65-F5344CB8AC3E}">
        <p14:creationId xmlns="" xmlns:p14="http://schemas.microsoft.com/office/powerpoint/2010/main" val="259233847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I:\Minhas imagens\Montagens\Material para Scrytbook\Para Projeções e scripybook\shellshok whirlygigs &amp; dodads elements 1\shellshok whirlygigs &amp; dodads papers 1\shellshok ging backgrou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Livro, Livro EngraÃ§ado, Livro Verde, Mundo, Ter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00" y="693520"/>
            <a:ext cx="5904000" cy="590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578781" y="548680"/>
            <a:ext cx="5856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COMO  SERIA  O  MUNDO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56979" y="15334"/>
            <a:ext cx="3430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CONCLUSÃO</a:t>
            </a:r>
            <a:endParaRPr lang="pt-BR" sz="3600" dirty="0"/>
          </a:p>
        </p:txBody>
      </p:sp>
      <p:sp>
        <p:nvSpPr>
          <p:cNvPr id="4" name="Retângulo 3"/>
          <p:cNvSpPr/>
          <p:nvPr/>
        </p:nvSpPr>
        <p:spPr>
          <a:xfrm>
            <a:off x="1599394" y="1133455"/>
            <a:ext cx="3027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PRATICÁSSEMOS  OS  DEZ  MANDAMENTOS?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05006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455184" y="4797152"/>
            <a:ext cx="3068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SERIA  UM  MUNDO  MUITO  MAIS  JUSTO  E   FELIZ!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233847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:\Minhas imagens\Montagens\Material para Scrytbook\Para Projeções e scripybook\shellshok whirlygigs &amp; dodads elements 1\shellshok whirlygigs &amp; dodads papers 1\shellshok ging 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9416"/>
            <a:ext cx="9144000" cy="6429388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838733" y="152491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87624" y="692696"/>
            <a:ext cx="67687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MARQUE  COM  UM  </a:t>
            </a:r>
            <a:r>
              <a:rPr lang="pt-BR" sz="2000" b="1" dirty="0" smtClean="0">
                <a:solidFill>
                  <a:srgbClr val="C0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 </a:t>
            </a:r>
            <a:r>
              <a:rPr lang="pt-BR" sz="2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OS  DEZ  MANDAMENTOS</a:t>
            </a:r>
            <a:br>
              <a:rPr lang="pt-BR" sz="2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RECEBIDOS  POR  MOISES</a:t>
            </a:r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3729596" y="5407563"/>
            <a:ext cx="2277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 ROUBAR!</a:t>
            </a:r>
          </a:p>
        </p:txBody>
      </p:sp>
      <p:sp>
        <p:nvSpPr>
          <p:cNvPr id="5" name="Retângulo 4"/>
          <p:cNvSpPr/>
          <p:nvPr/>
        </p:nvSpPr>
        <p:spPr>
          <a:xfrm>
            <a:off x="6419363" y="6069784"/>
            <a:ext cx="21900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 MENTIR!</a:t>
            </a:r>
          </a:p>
        </p:txBody>
      </p:sp>
      <p:sp>
        <p:nvSpPr>
          <p:cNvPr id="6" name="Retângulo 5"/>
          <p:cNvSpPr/>
          <p:nvPr/>
        </p:nvSpPr>
        <p:spPr>
          <a:xfrm>
            <a:off x="4365338" y="2693531"/>
            <a:ext cx="2054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 MATAR!</a:t>
            </a:r>
          </a:p>
        </p:txBody>
      </p:sp>
      <p:sp>
        <p:nvSpPr>
          <p:cNvPr id="7" name="Retângulo 6"/>
          <p:cNvSpPr/>
          <p:nvPr/>
        </p:nvSpPr>
        <p:spPr>
          <a:xfrm>
            <a:off x="-416802" y="476425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 USAR  O  FALSO  TESTEMUNHO</a:t>
            </a:r>
          </a:p>
        </p:txBody>
      </p:sp>
      <p:sp>
        <p:nvSpPr>
          <p:cNvPr id="8" name="Retângulo 7"/>
          <p:cNvSpPr/>
          <p:nvPr/>
        </p:nvSpPr>
        <p:spPr>
          <a:xfrm>
            <a:off x="3972439" y="339545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 USAR  O  NOME  DE  DEUS  EM  VÃO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39552" y="171447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 COBIÇAR  AS  COISAS  DOS  </a:t>
            </a:r>
            <a:r>
              <a:rPr lang="pt-BR" sz="20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OUTROS</a:t>
            </a:r>
            <a:r>
              <a:rPr lang="pt-BR" sz="2000" b="1" dirty="0">
                <a:solidFill>
                  <a:srgbClr val="C0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sz="2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420068" y="1779929"/>
            <a:ext cx="3678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SANTIFICAR  O  SÁBADO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-139774" y="269353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AMAR  À  DEUS  SOBRE  TODAS  AS  COISAS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825552" y="6103168"/>
            <a:ext cx="3205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HONRAR  PAI  E  MÃE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887137" y="4329447"/>
            <a:ext cx="3719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 COMETER </a:t>
            </a:r>
          </a:p>
          <a:p>
            <a:pPr algn="ctr"/>
            <a:r>
              <a:rPr lang="pt-BR" sz="2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ADULTÉRIO!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358502" y="5456550"/>
            <a:ext cx="2545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 OBEDECER</a:t>
            </a:r>
            <a:endParaRPr lang="pt-BR" sz="2000" dirty="0"/>
          </a:p>
        </p:txBody>
      </p:sp>
      <p:sp>
        <p:nvSpPr>
          <p:cNvPr id="17" name="Retângulo 16"/>
          <p:cNvSpPr/>
          <p:nvPr/>
        </p:nvSpPr>
        <p:spPr>
          <a:xfrm>
            <a:off x="6712808" y="2612406"/>
            <a:ext cx="2351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 PERDOAR</a:t>
            </a:r>
            <a:endParaRPr lang="pt-BR" sz="2000" dirty="0"/>
          </a:p>
        </p:txBody>
      </p:sp>
      <p:sp>
        <p:nvSpPr>
          <p:cNvPr id="18" name="Retângulo 17"/>
          <p:cNvSpPr/>
          <p:nvPr/>
        </p:nvSpPr>
        <p:spPr>
          <a:xfrm>
            <a:off x="109394" y="5888949"/>
            <a:ext cx="2502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</a:t>
            </a:r>
            <a:r>
              <a:rPr lang="pt-BR" sz="20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RESPEITAR</a:t>
            </a:r>
            <a:endParaRPr lang="pt-BR" sz="2000" dirty="0"/>
          </a:p>
        </p:txBody>
      </p:sp>
      <p:sp>
        <p:nvSpPr>
          <p:cNvPr id="19" name="Retângulo 18"/>
          <p:cNvSpPr/>
          <p:nvPr/>
        </p:nvSpPr>
        <p:spPr>
          <a:xfrm>
            <a:off x="3836549" y="4637223"/>
            <a:ext cx="2063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</a:t>
            </a:r>
            <a:r>
              <a:rPr lang="pt-BR" sz="20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AJUDAR</a:t>
            </a:r>
            <a:endParaRPr lang="pt-BR" sz="2000" dirty="0"/>
          </a:p>
        </p:txBody>
      </p:sp>
      <p:sp>
        <p:nvSpPr>
          <p:cNvPr id="20" name="Retângulo 19"/>
          <p:cNvSpPr/>
          <p:nvPr/>
        </p:nvSpPr>
        <p:spPr>
          <a:xfrm>
            <a:off x="1055016" y="3761657"/>
            <a:ext cx="19815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 </a:t>
            </a:r>
            <a:r>
              <a:rPr lang="pt-BR" sz="20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FAZER </a:t>
            </a:r>
          </a:p>
          <a:p>
            <a:r>
              <a:rPr lang="pt-BR" sz="20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CARIDADE</a:t>
            </a:r>
            <a:endParaRPr lang="pt-BR" sz="2000" dirty="0"/>
          </a:p>
        </p:txBody>
      </p:sp>
      <p:sp>
        <p:nvSpPr>
          <p:cNvPr id="21" name="Pergaminho horizontal 20"/>
          <p:cNvSpPr/>
          <p:nvPr/>
        </p:nvSpPr>
        <p:spPr>
          <a:xfrm>
            <a:off x="717354" y="1556792"/>
            <a:ext cx="4106165" cy="939828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Pergaminho horizontal 21"/>
          <p:cNvSpPr/>
          <p:nvPr/>
        </p:nvSpPr>
        <p:spPr>
          <a:xfrm>
            <a:off x="320013" y="2530838"/>
            <a:ext cx="3652426" cy="1033272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Pergaminho horizontal 22"/>
          <p:cNvSpPr/>
          <p:nvPr/>
        </p:nvSpPr>
        <p:spPr>
          <a:xfrm>
            <a:off x="4280866" y="3245021"/>
            <a:ext cx="3821327" cy="1033272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Pergaminho horizontal 23"/>
          <p:cNvSpPr/>
          <p:nvPr/>
        </p:nvSpPr>
        <p:spPr>
          <a:xfrm>
            <a:off x="2756633" y="5899716"/>
            <a:ext cx="3348794" cy="740247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Pergaminho horizontal 24"/>
          <p:cNvSpPr/>
          <p:nvPr/>
        </p:nvSpPr>
        <p:spPr>
          <a:xfrm>
            <a:off x="983437" y="3567043"/>
            <a:ext cx="2053083" cy="1033272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Pergaminho horizontal 25"/>
          <p:cNvSpPr/>
          <p:nvPr/>
        </p:nvSpPr>
        <p:spPr>
          <a:xfrm>
            <a:off x="78869" y="5741973"/>
            <a:ext cx="2538748" cy="654169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Pergaminho horizontal 26"/>
          <p:cNvSpPr/>
          <p:nvPr/>
        </p:nvSpPr>
        <p:spPr>
          <a:xfrm>
            <a:off x="5313344" y="1714475"/>
            <a:ext cx="3785962" cy="562398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Pergaminho horizontal 27"/>
          <p:cNvSpPr/>
          <p:nvPr/>
        </p:nvSpPr>
        <p:spPr>
          <a:xfrm>
            <a:off x="3746908" y="4437112"/>
            <a:ext cx="2153219" cy="75224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Pergaminho horizontal 28"/>
          <p:cNvSpPr/>
          <p:nvPr/>
        </p:nvSpPr>
        <p:spPr>
          <a:xfrm>
            <a:off x="6369504" y="4156080"/>
            <a:ext cx="2559479" cy="1033272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Pergaminho horizontal 29"/>
          <p:cNvSpPr/>
          <p:nvPr/>
        </p:nvSpPr>
        <p:spPr>
          <a:xfrm>
            <a:off x="6340089" y="5259138"/>
            <a:ext cx="2564303" cy="69696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Pergaminho horizontal 30"/>
          <p:cNvSpPr/>
          <p:nvPr/>
        </p:nvSpPr>
        <p:spPr>
          <a:xfrm>
            <a:off x="4280866" y="2615738"/>
            <a:ext cx="2178806" cy="57606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Pergaminho horizontal 31"/>
          <p:cNvSpPr/>
          <p:nvPr/>
        </p:nvSpPr>
        <p:spPr>
          <a:xfrm>
            <a:off x="6664824" y="2468528"/>
            <a:ext cx="2392849" cy="625113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Pergaminho horizontal 32"/>
          <p:cNvSpPr/>
          <p:nvPr/>
        </p:nvSpPr>
        <p:spPr>
          <a:xfrm>
            <a:off x="179513" y="4581127"/>
            <a:ext cx="3288124" cy="1026491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Pergaminho horizontal 33"/>
          <p:cNvSpPr/>
          <p:nvPr/>
        </p:nvSpPr>
        <p:spPr>
          <a:xfrm>
            <a:off x="6353060" y="6032711"/>
            <a:ext cx="2322630" cy="541023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Pergaminho horizontal 34"/>
          <p:cNvSpPr/>
          <p:nvPr/>
        </p:nvSpPr>
        <p:spPr>
          <a:xfrm>
            <a:off x="3638923" y="5236250"/>
            <a:ext cx="2484129" cy="65949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/>
          <p:cNvSpPr/>
          <p:nvPr/>
        </p:nvSpPr>
        <p:spPr>
          <a:xfrm>
            <a:off x="4183066" y="3657888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endParaRPr lang="pt-BR" sz="2000" dirty="0"/>
          </a:p>
        </p:txBody>
      </p:sp>
      <p:sp>
        <p:nvSpPr>
          <p:cNvPr id="37" name="Retângulo 36"/>
          <p:cNvSpPr/>
          <p:nvPr/>
        </p:nvSpPr>
        <p:spPr>
          <a:xfrm>
            <a:off x="6258251" y="4613177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endParaRPr lang="pt-BR" sz="2000" dirty="0"/>
          </a:p>
        </p:txBody>
      </p:sp>
      <p:sp>
        <p:nvSpPr>
          <p:cNvPr id="38" name="Retângulo 37"/>
          <p:cNvSpPr/>
          <p:nvPr/>
        </p:nvSpPr>
        <p:spPr>
          <a:xfrm>
            <a:off x="5200992" y="1908081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endParaRPr lang="pt-BR" sz="2000" dirty="0"/>
          </a:p>
        </p:txBody>
      </p:sp>
      <p:sp>
        <p:nvSpPr>
          <p:cNvPr id="39" name="Retângulo 38"/>
          <p:cNvSpPr/>
          <p:nvPr/>
        </p:nvSpPr>
        <p:spPr>
          <a:xfrm>
            <a:off x="4183066" y="2733306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endParaRPr lang="pt-BR" sz="2000" dirty="0"/>
          </a:p>
        </p:txBody>
      </p:sp>
      <p:sp>
        <p:nvSpPr>
          <p:cNvPr id="40" name="Retângulo 39"/>
          <p:cNvSpPr/>
          <p:nvPr/>
        </p:nvSpPr>
        <p:spPr>
          <a:xfrm>
            <a:off x="590657" y="1883752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endParaRPr lang="pt-BR" sz="2000" dirty="0"/>
          </a:p>
        </p:txBody>
      </p:sp>
      <p:sp>
        <p:nvSpPr>
          <p:cNvPr id="41" name="Retângulo 40"/>
          <p:cNvSpPr/>
          <p:nvPr/>
        </p:nvSpPr>
        <p:spPr>
          <a:xfrm>
            <a:off x="248146" y="2854912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endParaRPr lang="pt-BR" sz="2000" dirty="0"/>
          </a:p>
        </p:txBody>
      </p:sp>
      <p:sp>
        <p:nvSpPr>
          <p:cNvPr id="42" name="Retângulo 41"/>
          <p:cNvSpPr/>
          <p:nvPr/>
        </p:nvSpPr>
        <p:spPr>
          <a:xfrm>
            <a:off x="6191529" y="6118556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endParaRPr lang="pt-BR" sz="2000" dirty="0"/>
          </a:p>
        </p:txBody>
      </p:sp>
      <p:sp>
        <p:nvSpPr>
          <p:cNvPr id="43" name="Retângulo 42"/>
          <p:cNvSpPr/>
          <p:nvPr/>
        </p:nvSpPr>
        <p:spPr>
          <a:xfrm>
            <a:off x="3486268" y="5438341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endParaRPr lang="pt-BR" sz="2000" dirty="0"/>
          </a:p>
        </p:txBody>
      </p:sp>
      <p:sp>
        <p:nvSpPr>
          <p:cNvPr id="44" name="Retângulo 43"/>
          <p:cNvSpPr/>
          <p:nvPr/>
        </p:nvSpPr>
        <p:spPr>
          <a:xfrm>
            <a:off x="2656275" y="6023283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endParaRPr lang="pt-BR" sz="2000" dirty="0"/>
          </a:p>
        </p:txBody>
      </p:sp>
      <p:sp>
        <p:nvSpPr>
          <p:cNvPr id="45" name="Retângulo 44"/>
          <p:cNvSpPr/>
          <p:nvPr/>
        </p:nvSpPr>
        <p:spPr>
          <a:xfrm>
            <a:off x="78869" y="5037333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3795446796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305</Words>
  <Application>Microsoft Office PowerPoint</Application>
  <PresentationFormat>Apresentação no Ecrã (4:3)</PresentationFormat>
  <Paragraphs>74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28</cp:revision>
  <dcterms:created xsi:type="dcterms:W3CDTF">2018-04-13T23:51:07Z</dcterms:created>
  <dcterms:modified xsi:type="dcterms:W3CDTF">2019-03-06T12:38:35Z</dcterms:modified>
</cp:coreProperties>
</file>