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61" r:id="rId4"/>
    <p:sldId id="260" r:id="rId5"/>
    <p:sldId id="264" r:id="rId6"/>
    <p:sldId id="259" r:id="rId7"/>
    <p:sldId id="258" r:id="rId8"/>
    <p:sldId id="257" r:id="rId9"/>
    <p:sldId id="256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15/11/2014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CJERRY\Desktop\PASTA CEFAK\Minhas imagens CEFAK\REENCARNAÇÃ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"/>
            <a:ext cx="51480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CJERRY\Desktop\PASTA CEFAK\Minhas imagens CEFAK\capa livro nosso lar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" y="0"/>
            <a:ext cx="39907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995936" y="0"/>
            <a:ext cx="514806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CAP. 46, 47 E 48</a:t>
            </a:r>
            <a:endParaRPr lang="pt-BR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4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CAP. 46 - SACRIFÍCIO DE MULHER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 descr="C:\Users\MCJERRY\Desktop\PASTA CEFAK\Minhas imagens CEFAK\madretere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032" y="479005"/>
            <a:ext cx="4737968" cy="338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CJERRY\Desktop\PASTA CEFAK\Minhas imagens CEFAK\MARIA MÃE DE JESUS 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9005"/>
            <a:ext cx="4406032" cy="3382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MCJERRY\Desktop\PASTA CEFAK\Minhas imagens CEFAK\Dulce-a-SAnta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44146"/>
            <a:ext cx="4406032" cy="3013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CJERRY\Desktop\PASTA CEFAK\Minhas imagens CEFAK\MULHER QUE OR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032" y="3861049"/>
            <a:ext cx="4737968" cy="2996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9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CJERRY\Desktop\PASTA CEFAK\Minhas imagens CEFAK\FUNDO DE ESLAIDES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26230"/>
            <a:ext cx="4705553" cy="6331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-10463" y="0"/>
            <a:ext cx="9144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CAP. 46 - SACRIFÍCIO DE MULHER</a:t>
            </a:r>
            <a:endParaRPr lang="pt-BR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427984" y="526230"/>
            <a:ext cx="4582463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espíritos que amam, verdadeiramente</a:t>
            </a:r>
            <a:r>
              <a:rPr lang="pt-BR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não </a:t>
            </a:r>
            <a:r>
              <a:rPr lang="pt-BR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limitam a estender as mãos de longe. De que nos valeria toda </a:t>
            </a:r>
            <a:r>
              <a:rPr lang="pt-BR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riqueza </a:t>
            </a:r>
            <a:r>
              <a:rPr lang="pt-BR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material, se não pudéssemos estendê-la aos entes amados?</a:t>
            </a:r>
          </a:p>
          <a:p>
            <a:r>
              <a:rPr lang="pt-BR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Poderíamos, acaso, residir num palácio relegando os filhinhos à intempérie?</a:t>
            </a:r>
          </a:p>
          <a:p>
            <a:r>
              <a:rPr lang="pt-BR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posso ficar a distância.</a:t>
            </a:r>
            <a:endParaRPr lang="pt-BR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MCJERRY\Desktop\PASTA CEFAK\Minhas imagens CEFAK\MÃOS E OLHOS\MÃOS\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62" y="523220"/>
            <a:ext cx="4438446" cy="633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5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CAP. 47 – A VOLTA DE LAURA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5496" y="692696"/>
            <a:ext cx="9108504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...mas 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devemos compreender que a reencarnação é</a:t>
            </a:r>
          </a:p>
          <a:p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sempre uma tentativa de magna 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importância.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5496" y="1693550"/>
            <a:ext cx="9108504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...precisamos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confiar na Proteção Divina e em nós mesmos. O</a:t>
            </a:r>
          </a:p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manancial da Providência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inesgotável.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7748" y="2924944"/>
            <a:ext cx="9108504" cy="193899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...no 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entanto, meu caro Ministro, tenho 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receio daquele 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olvido temporário em que nos precipitamos. Sinto-me qual 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enferma que 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curou de numerosas feridas... Em verdade, as úlceras não mais 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apoquentam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mas conservo as cicatrizes. Bastaria um leve arranhão, 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voltar 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enfermidade.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CJERRY\Desktop\PASTA CEFAK\Minhas imagens CEFAK\FUNDO DE ESLAIDES 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220"/>
            <a:ext cx="9144000" cy="633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CAP. 47 – A VOLTA DE LAURA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0" y="1720840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Arial"/>
              </a:rPr>
              <a:t>-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Estou convencida, agora, de que sua visita é providencial.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Precisava levantar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energias. </a:t>
            </a:r>
            <a:endParaRPr lang="pt-BR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Faltava-me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essa exortação. É verdade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nossa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zona mental</a:t>
            </a:r>
          </a:p>
          <a:p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 campo de batalha incessante. É preciso aniquilar o mal e a treva dentro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nós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mesmos, surpreendê-los no </a:t>
            </a:r>
            <a:endParaRPr lang="pt-BR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reduto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que se recolhem, sem lhes dar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importância </a:t>
            </a:r>
          </a:p>
          <a:p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exigem. Sim, agora compreendo.</a:t>
            </a: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68235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CAP. 48 – CULTO FAMILIAR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MCJERRY\Desktop\PASTA CEFAK\Minhas imagens CEFAK\CULTO FAMILI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3220"/>
            <a:ext cx="9144000" cy="633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074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CJERRY\Desktop\PASTA CEFAK\Minhas imagens CEFAK\FUNDO DE ESLAIDES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4" y="523221"/>
            <a:ext cx="9143999" cy="6334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0" y="1340767"/>
            <a:ext cx="9144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Oh! meus filhos, como é grande a bondade de Jesus, que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 aureolou 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culto doméstico do Evangelho com as supremas alegrias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desta noite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Nesta sala temos procurado, juntos, o caminho das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esferas superiores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muitas vezes recebemos o pão espiritual da vida e é, ainda aqui,</a:t>
            </a:r>
          </a:p>
          <a:p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nos reencontramos para o estímulo santo. Como sou feliz!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-1794" y="0"/>
            <a:ext cx="91440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CAP. 48 – CULTO FAMILIAR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255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CJERRY\Desktop\PASTA CEFAK\Minhas imagens CEFAK\FUNDO DE ESLAIDES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48681"/>
            <a:ext cx="9141368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0" y="1484784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Ah! filhos meus, alguma coisa tenho a pedir-lhes do fundo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8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minhalma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roguem ao Senhor para que eu nunca disponha de facilidades </a:t>
            </a:r>
            <a:r>
              <a:rPr lang="pt-BR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Terra</a:t>
            </a:r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 fim de que a luz da gratidão e do entendimento permaneça viva em</a:t>
            </a:r>
          </a:p>
          <a:p>
            <a:r>
              <a:rPr lang="pt-B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meu espírito!...</a:t>
            </a:r>
            <a:endParaRPr lang="pt-BR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31" y="-33403"/>
            <a:ext cx="91440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267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836712"/>
            <a:ext cx="9144000" cy="563231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166. A alma que não atingiu a perfeição durante a vida corpórea como acaba de depurar-se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166 – a) Como ela realiza essa nova existência? Pela sua transformação como Espírito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166 – b) A alma tem muitas existências corpóreas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166 – c) Parece resultar, desse princípio, que após ter deixado o corpo a alma toma outro. Dito de outra maneira, que ela se reencarna em novo corpo. É assim que se deve entender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167. Qual a finalidade da reencarnação</a:t>
            </a:r>
            <a:r>
              <a:rPr lang="pt-BR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168. O número das existências corpóreas é limitado ou o Espírito se reencarna perpetuamente?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169. O número das encarnações é o mesmo para todos os Espíritos?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170. Em que se transforma o Espírito depois de sua última encarnação?</a:t>
            </a:r>
            <a:endParaRPr lang="pt-BR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LIVRO DOS ESPÍRITOS - REENCARNAÇÃO </a:t>
            </a:r>
            <a:endParaRPr lang="pt-BR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54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377</Words>
  <Application>Microsoft Office PowerPoint</Application>
  <PresentationFormat>Apresentação na tela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MCJERRY</dc:creator>
  <cp:lastModifiedBy>MCJERRY</cp:lastModifiedBy>
  <cp:revision>16</cp:revision>
  <dcterms:created xsi:type="dcterms:W3CDTF">2014-11-12T00:38:41Z</dcterms:created>
  <dcterms:modified xsi:type="dcterms:W3CDTF">2014-11-15T10:42:47Z</dcterms:modified>
</cp:coreProperties>
</file>