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28" r:id="rId15"/>
    <p:sldMasterId id="2147483840" r:id="rId16"/>
  </p:sldMasterIdLst>
  <p:notesMasterIdLst>
    <p:notesMasterId r:id="rId33"/>
  </p:notesMasterIdLst>
  <p:sldIdLst>
    <p:sldId id="256" r:id="rId17"/>
    <p:sldId id="266" r:id="rId18"/>
    <p:sldId id="267" r:id="rId19"/>
    <p:sldId id="268" r:id="rId20"/>
    <p:sldId id="269" r:id="rId21"/>
    <p:sldId id="270" r:id="rId22"/>
    <p:sldId id="271" r:id="rId23"/>
    <p:sldId id="272" r:id="rId24"/>
    <p:sldId id="273" r:id="rId25"/>
    <p:sldId id="274" r:id="rId26"/>
    <p:sldId id="275" r:id="rId27"/>
    <p:sldId id="276" r:id="rId28"/>
    <p:sldId id="279" r:id="rId29"/>
    <p:sldId id="280" r:id="rId30"/>
    <p:sldId id="282" r:id="rId31"/>
    <p:sldId id="283"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B1BA5-4D10-45C5-B143-E8802268DABE}" type="datetimeFigureOut">
              <a:rPr lang="pt-BR" smtClean="0"/>
              <a:t>25/07/2014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3ECFD-7288-4BEE-8BD4-6DFC9D760662}" type="slidenum">
              <a:rPr lang="pt-BR" smtClean="0"/>
              <a:t>‹nº›</a:t>
            </a:fld>
            <a:endParaRPr lang="pt-BR"/>
          </a:p>
        </p:txBody>
      </p:sp>
    </p:spTree>
    <p:extLst>
      <p:ext uri="{BB962C8B-B14F-4D97-AF65-F5344CB8AC3E}">
        <p14:creationId xmlns:p14="http://schemas.microsoft.com/office/powerpoint/2010/main" val="249098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853392B-A0D5-4250-B6D0-0C547688969A}" type="slidenum">
              <a:rPr lang="pt-BR" smtClean="0">
                <a:solidFill>
                  <a:prstClr val="black"/>
                </a:solidFill>
              </a:rPr>
              <a:pPr/>
              <a:t>11</a:t>
            </a:fld>
            <a:endParaRPr lang="pt-B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938007815"/>
      </p:ext>
    </p:extLst>
  </p:cSld>
  <p:clrMapOvr>
    <a:masterClrMapping/>
  </p:clrMapOvr>
  <p:transition>
    <p:wheel spokes="8"/>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24667349"/>
      </p:ext>
    </p:extLst>
  </p:cSld>
  <p:clrMapOvr>
    <a:masterClrMapping/>
  </p:clrMapOvr>
  <p:transition>
    <p:wheel spokes="8"/>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935641786"/>
      </p:ext>
    </p:extLst>
  </p:cSld>
  <p:clrMapOvr>
    <a:masterClrMapping/>
  </p:clrMapOvr>
  <p:transition>
    <p:wheel spokes="8"/>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90634992"/>
      </p:ext>
    </p:extLst>
  </p:cSld>
  <p:clrMapOvr>
    <a:masterClrMapping/>
  </p:clrMapOvr>
  <p:transition>
    <p:wheel spokes="8"/>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072452799"/>
      </p:ext>
    </p:extLst>
  </p:cSld>
  <p:clrMapOvr>
    <a:masterClrMapping/>
  </p:clrMapOvr>
  <p:transition>
    <p:wheel spokes="8"/>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119156646"/>
      </p:ext>
    </p:extLst>
  </p:cSld>
  <p:clrMapOvr>
    <a:masterClrMapping/>
  </p:clrMapOvr>
  <p:transition>
    <p:wheel spokes="8"/>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045270255"/>
      </p:ext>
    </p:extLst>
  </p:cSld>
  <p:clrMapOvr>
    <a:masterClrMapping/>
  </p:clrMapOvr>
  <p:transition>
    <p:wheel spokes="8"/>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99729270"/>
      </p:ext>
    </p:extLst>
  </p:cSld>
  <p:clrMapOvr>
    <a:masterClrMapping/>
  </p:clrMapOvr>
  <p:transition>
    <p:wheel spokes="8"/>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268957315"/>
      </p:ext>
    </p:extLst>
  </p:cSld>
  <p:clrMapOvr>
    <a:masterClrMapping/>
  </p:clrMapOvr>
  <p:transition>
    <p:wheel spokes="8"/>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176118554"/>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49838208"/>
      </p:ext>
    </p:extLst>
  </p:cSld>
  <p:clrMapOvr>
    <a:masterClrMapping/>
  </p:clrMapOvr>
  <p:transition>
    <p:wheel spokes="8"/>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361001830"/>
      </p:ext>
    </p:extLst>
  </p:cSld>
  <p:clrMapOvr>
    <a:masterClrMapping/>
  </p:clrMapOvr>
  <p:transition>
    <p:wheel spokes="8"/>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74315945"/>
      </p:ext>
    </p:extLst>
  </p:cSld>
  <p:clrMapOvr>
    <a:masterClrMapping/>
  </p:clrMapOvr>
  <p:transition>
    <p:wheel spokes="8"/>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32890030"/>
      </p:ext>
    </p:extLst>
  </p:cSld>
  <p:clrMapOvr>
    <a:masterClrMapping/>
  </p:clrMapOvr>
  <p:transition>
    <p:wheel spokes="8"/>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559501189"/>
      </p:ext>
    </p:extLst>
  </p:cSld>
  <p:clrMapOvr>
    <a:masterClrMapping/>
  </p:clrMapOvr>
  <p:transition>
    <p:wheel spokes="8"/>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999695049"/>
      </p:ext>
    </p:extLst>
  </p:cSld>
  <p:clrMapOvr>
    <a:masterClrMapping/>
  </p:clrMapOvr>
  <p:transition>
    <p:wheel spokes="8"/>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60609874"/>
      </p:ext>
    </p:extLst>
  </p:cSld>
  <p:clrMapOvr>
    <a:masterClrMapping/>
  </p:clrMapOvr>
  <p:transition>
    <p:wheel spokes="8"/>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673340774"/>
      </p:ext>
    </p:extLst>
  </p:cSld>
  <p:clrMapOvr>
    <a:masterClrMapping/>
  </p:clrMapOvr>
  <p:transition>
    <p:wheel spokes="8"/>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822823838"/>
      </p:ext>
    </p:extLst>
  </p:cSld>
  <p:clrMapOvr>
    <a:masterClrMapping/>
  </p:clrMapOvr>
  <p:transition>
    <p:wheel spokes="8"/>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99777448"/>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900557098"/>
      </p:ext>
    </p:extLst>
  </p:cSld>
  <p:clrMapOvr>
    <a:masterClrMapping/>
  </p:clrMapOvr>
  <p:transition>
    <p:wheel spokes="8"/>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83611082"/>
      </p:ext>
    </p:extLst>
  </p:cSld>
  <p:clrMapOvr>
    <a:masterClrMapping/>
  </p:clrMapOvr>
  <p:transition>
    <p:wheel spokes="8"/>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76738642"/>
      </p:ext>
    </p:extLst>
  </p:cSld>
  <p:clrMapOvr>
    <a:masterClrMapping/>
  </p:clrMapOvr>
  <p:transition>
    <p:wheel spokes="8"/>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388158103"/>
      </p:ext>
    </p:extLst>
  </p:cSld>
  <p:clrMapOvr>
    <a:masterClrMapping/>
  </p:clrMapOvr>
  <p:transition>
    <p:wheel spokes="8"/>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67531031"/>
      </p:ext>
    </p:extLst>
  </p:cSld>
  <p:clrMapOvr>
    <a:masterClrMapping/>
  </p:clrMapOvr>
  <p:transition>
    <p:wheel spokes="8"/>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5267536"/>
      </p:ext>
    </p:extLst>
  </p:cSld>
  <p:clrMapOvr>
    <a:masterClrMapping/>
  </p:clrMapOvr>
  <p:transition>
    <p:wheel spokes="8"/>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94017628"/>
      </p:ext>
    </p:extLst>
  </p:cSld>
  <p:clrMapOvr>
    <a:masterClrMapping/>
  </p:clrMapOvr>
  <p:transition>
    <p:wheel spokes="8"/>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560342176"/>
      </p:ext>
    </p:extLst>
  </p:cSld>
  <p:clrMapOvr>
    <a:masterClrMapping/>
  </p:clrMapOvr>
  <p:transition>
    <p:wheel spokes="8"/>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366961614"/>
      </p:ext>
    </p:extLst>
  </p:cSld>
  <p:clrMapOvr>
    <a:masterClrMapping/>
  </p:clrMapOvr>
  <p:transition>
    <p:wheel spokes="8"/>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51866728"/>
      </p:ext>
    </p:extLst>
  </p:cSld>
  <p:clrMapOvr>
    <a:masterClrMapping/>
  </p:clrMapOvr>
  <p:transition>
    <p:wheel spokes="8"/>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25398530"/>
      </p:ext>
    </p:extLst>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75549479"/>
      </p:ext>
    </p:extLst>
  </p:cSld>
  <p:clrMapOvr>
    <a:masterClrMapping/>
  </p:clrMapOvr>
  <p:transition>
    <p:wheel spokes="8"/>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584357043"/>
      </p:ext>
    </p:extLst>
  </p:cSld>
  <p:clrMapOvr>
    <a:masterClrMapping/>
  </p:clrMapOvr>
  <p:transition>
    <p:wheel spokes="8"/>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49520967"/>
      </p:ext>
    </p:extLst>
  </p:cSld>
  <p:clrMapOvr>
    <a:masterClrMapping/>
  </p:clrMapOvr>
  <p:transition>
    <p:wheel spokes="8"/>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08722529"/>
      </p:ext>
    </p:extLst>
  </p:cSld>
  <p:clrMapOvr>
    <a:masterClrMapping/>
  </p:clrMapOvr>
  <p:transition>
    <p:wheel spokes="8"/>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08946747"/>
      </p:ext>
    </p:extLst>
  </p:cSld>
  <p:clrMapOvr>
    <a:masterClrMapping/>
  </p:clrMapOvr>
  <p:transition>
    <p:wheel spokes="8"/>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632005853"/>
      </p:ext>
    </p:extLst>
  </p:cSld>
  <p:clrMapOvr>
    <a:masterClrMapping/>
  </p:clrMapOvr>
  <p:transition>
    <p:wheel spokes="8"/>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42492432"/>
      </p:ext>
    </p:extLst>
  </p:cSld>
  <p:clrMapOvr>
    <a:masterClrMapping/>
  </p:clrMapOvr>
  <p:transition>
    <p:wheel spokes="8"/>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253586567"/>
      </p:ext>
    </p:extLst>
  </p:cSld>
  <p:clrMapOvr>
    <a:masterClrMapping/>
  </p:clrMapOvr>
  <p:transition>
    <p:wheel spokes="8"/>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559791380"/>
      </p:ext>
    </p:extLst>
  </p:cSld>
  <p:clrMapOvr>
    <a:masterClrMapping/>
  </p:clrMapOvr>
  <p:transition>
    <p:wheel spokes="8"/>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289304448"/>
      </p:ext>
    </p:extLst>
  </p:cSld>
  <p:clrMapOvr>
    <a:masterClrMapping/>
  </p:clrMapOvr>
  <p:transition>
    <p:wheel spokes="8"/>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825368079"/>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09342591"/>
      </p:ext>
    </p:extLst>
  </p:cSld>
  <p:clrMapOvr>
    <a:masterClrMapping/>
  </p:clrMapOvr>
  <p:transition>
    <p:wheel spokes="8"/>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5185256"/>
      </p:ext>
    </p:extLst>
  </p:cSld>
  <p:clrMapOvr>
    <a:masterClrMapping/>
  </p:clrMapOvr>
  <p:transition>
    <p:wheel spokes="8"/>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43848232"/>
      </p:ext>
    </p:extLst>
  </p:cSld>
  <p:clrMapOvr>
    <a:masterClrMapping/>
  </p:clrMapOvr>
  <p:transition>
    <p:wheel spokes="8"/>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84169500"/>
      </p:ext>
    </p:extLst>
  </p:cSld>
  <p:clrMapOvr>
    <a:masterClrMapping/>
  </p:clrMapOvr>
  <p:transition>
    <p:wheel spokes="8"/>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677594109"/>
      </p:ext>
    </p:extLst>
  </p:cSld>
  <p:clrMapOvr>
    <a:masterClrMapping/>
  </p:clrMapOvr>
  <p:transition>
    <p:wheel spokes="8"/>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139763531"/>
      </p:ext>
    </p:extLst>
  </p:cSld>
  <p:clrMapOvr>
    <a:masterClrMapping/>
  </p:clrMapOvr>
  <p:transition>
    <p:wheel spokes="8"/>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406391134"/>
      </p:ext>
    </p:extLst>
  </p:cSld>
  <p:clrMapOvr>
    <a:masterClrMapping/>
  </p:clrMapOvr>
  <p:transition>
    <p:wheel spokes="8"/>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293167821"/>
      </p:ext>
    </p:extLst>
  </p:cSld>
  <p:clrMapOvr>
    <a:masterClrMapping/>
  </p:clrMapOvr>
  <p:transition>
    <p:wheel spokes="8"/>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514736505"/>
      </p:ext>
    </p:extLst>
  </p:cSld>
  <p:clrMapOvr>
    <a:masterClrMapping/>
  </p:clrMapOvr>
  <p:transition>
    <p:wheel spokes="8"/>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88031421"/>
      </p:ext>
    </p:extLst>
  </p:cSld>
  <p:clrMapOvr>
    <a:masterClrMapping/>
  </p:clrMapOvr>
  <p:transition>
    <p:wheel spokes="8"/>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158158160"/>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229355306"/>
      </p:ext>
    </p:extLst>
  </p:cSld>
  <p:clrMapOvr>
    <a:masterClrMapping/>
  </p:clrMapOvr>
  <p:transition>
    <p:wheel spokes="8"/>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683058529"/>
      </p:ext>
    </p:extLst>
  </p:cSld>
  <p:clrMapOvr>
    <a:masterClrMapping/>
  </p:clrMapOvr>
  <p:transition>
    <p:wheel spokes="8"/>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134464160"/>
      </p:ext>
    </p:extLst>
  </p:cSld>
  <p:clrMapOvr>
    <a:masterClrMapping/>
  </p:clrMapOvr>
  <p:transition>
    <p:wheel spokes="8"/>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861943451"/>
      </p:ext>
    </p:extLst>
  </p:cSld>
  <p:clrMapOvr>
    <a:masterClrMapping/>
  </p:clrMapOvr>
  <p:transition>
    <p:wheel spokes="8"/>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605413582"/>
      </p:ext>
    </p:extLst>
  </p:cSld>
  <p:clrMapOvr>
    <a:masterClrMapping/>
  </p:clrMapOvr>
  <p:transition>
    <p:wheel spokes="8"/>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956052408"/>
      </p:ext>
    </p:extLst>
  </p:cSld>
  <p:clrMapOvr>
    <a:masterClrMapping/>
  </p:clrMapOvr>
  <p:transition>
    <p:wheel spokes="8"/>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852604249"/>
      </p:ext>
    </p:extLst>
  </p:cSld>
  <p:clrMapOvr>
    <a:masterClrMapping/>
  </p:clrMapOvr>
  <p:transition>
    <p:wheel spokes="8"/>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68364025"/>
      </p:ext>
    </p:extLst>
  </p:cSld>
  <p:clrMapOvr>
    <a:masterClrMapping/>
  </p:clrMapOvr>
  <p:transition>
    <p:wheel spokes="8"/>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61676422"/>
      </p:ext>
    </p:extLst>
  </p:cSld>
  <p:clrMapOvr>
    <a:masterClrMapping/>
  </p:clrMapOvr>
  <p:transition>
    <p:wheel spokes="8"/>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04889335"/>
      </p:ext>
    </p:extLst>
  </p:cSld>
  <p:clrMapOvr>
    <a:masterClrMapping/>
  </p:clrMapOvr>
  <p:transition>
    <p:wheel spokes="8"/>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4983132"/>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581169866"/>
      </p:ext>
    </p:extLst>
  </p:cSld>
  <p:clrMapOvr>
    <a:masterClrMapping/>
  </p:clrMapOvr>
  <p:transition>
    <p:wheel spokes="8"/>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84856035"/>
      </p:ext>
    </p:extLst>
  </p:cSld>
  <p:clrMapOvr>
    <a:masterClrMapping/>
  </p:clrMapOvr>
  <p:transition>
    <p:wheel spokes="8"/>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972377776"/>
      </p:ext>
    </p:extLst>
  </p:cSld>
  <p:clrMapOvr>
    <a:masterClrMapping/>
  </p:clrMapOvr>
  <p:transition>
    <p:wheel spokes="8"/>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59051323"/>
      </p:ext>
    </p:extLst>
  </p:cSld>
  <p:clrMapOvr>
    <a:masterClrMapping/>
  </p:clrMapOvr>
  <p:transition>
    <p:wheel spokes="8"/>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10453324"/>
      </p:ext>
    </p:extLst>
  </p:cSld>
  <p:clrMapOvr>
    <a:masterClrMapping/>
  </p:clrMapOvr>
  <p:transition>
    <p:wheel spokes="8"/>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187614499"/>
      </p:ext>
    </p:extLst>
  </p:cSld>
  <p:clrMapOvr>
    <a:masterClrMapping/>
  </p:clrMapOvr>
  <p:transition>
    <p:wheel spokes="8"/>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84406021"/>
      </p:ext>
    </p:extLst>
  </p:cSld>
  <p:clrMapOvr>
    <a:masterClrMapping/>
  </p:clrMapOvr>
  <p:transition>
    <p:wheel spokes="8"/>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88130925"/>
      </p:ext>
    </p:extLst>
  </p:cSld>
  <p:clrMapOvr>
    <a:masterClrMapping/>
  </p:clrMapOvr>
  <p:transition>
    <p:wheel spokes="8"/>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459885952"/>
      </p:ext>
    </p:extLst>
  </p:cSld>
  <p:clrMapOvr>
    <a:masterClrMapping/>
  </p:clrMapOvr>
  <p:transition>
    <p:wheel spokes="8"/>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12210610"/>
      </p:ext>
    </p:extLst>
  </p:cSld>
  <p:clrMapOvr>
    <a:masterClrMapping/>
  </p:clrMapOvr>
  <p:transition>
    <p:wheel spokes="8"/>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259523804"/>
      </p:ext>
    </p:extLst>
  </p:cSld>
  <p:clrMapOvr>
    <a:masterClrMapping/>
  </p:clrMapOvr>
  <p:transition>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384602215"/>
      </p:ext>
    </p:extLst>
  </p:cSld>
  <p:clrMapOvr>
    <a:masterClrMapping/>
  </p:clrMapOvr>
  <p:transition>
    <p:wheel spokes="8"/>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93314443"/>
      </p:ext>
    </p:extLst>
  </p:cSld>
  <p:clrMapOvr>
    <a:masterClrMapping/>
  </p:clrMapOvr>
  <p:transition>
    <p:wheel spokes="8"/>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33470887"/>
      </p:ext>
    </p:extLst>
  </p:cSld>
  <p:clrMapOvr>
    <a:masterClrMapping/>
  </p:clrMapOvr>
  <p:transition>
    <p:wheel spokes="8"/>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45869257"/>
      </p:ext>
    </p:extLst>
  </p:cSld>
  <p:clrMapOvr>
    <a:masterClrMapping/>
  </p:clrMapOvr>
  <p:transition>
    <p:wheel spokes="8"/>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874714169"/>
      </p:ext>
    </p:extLst>
  </p:cSld>
  <p:clrMapOvr>
    <a:masterClrMapping/>
  </p:clrMapOvr>
  <p:transition>
    <p:wheel spokes="8"/>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83898819"/>
      </p:ext>
    </p:extLst>
  </p:cSld>
  <p:clrMapOvr>
    <a:masterClrMapping/>
  </p:clrMapOvr>
  <p:transition>
    <p:wheel spokes="8"/>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840605758"/>
      </p:ext>
    </p:extLst>
  </p:cSld>
  <p:clrMapOvr>
    <a:masterClrMapping/>
  </p:clrMapOvr>
  <p:transition>
    <p:wheel spokes="8"/>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094667027"/>
      </p:ext>
    </p:extLst>
  </p:cSld>
  <p:clrMapOvr>
    <a:masterClrMapping/>
  </p:clrMapOvr>
  <p:transition>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44177666"/>
      </p:ext>
    </p:extLst>
  </p:cSld>
  <p:clrMapOvr>
    <a:masterClrMapping/>
  </p:clrMapOvr>
  <p:transition>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355641227"/>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4440355"/>
      </p:ext>
    </p:extLst>
  </p:cSld>
  <p:clrMapOvr>
    <a:masterClrMapping/>
  </p:clrMapOvr>
  <p:transition>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34683429"/>
      </p:ext>
    </p:extLst>
  </p:cSld>
  <p:clrMapOvr>
    <a:masterClrMapping/>
  </p:clrMapOvr>
  <p:transition>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387271349"/>
      </p:ext>
    </p:extLst>
  </p:cSld>
  <p:clrMapOvr>
    <a:masterClrMapping/>
  </p:clrMapOvr>
  <p:transition>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423815527"/>
      </p:ext>
    </p:extLst>
  </p:cSld>
  <p:clrMapOvr>
    <a:masterClrMapping/>
  </p:clrMapOvr>
  <p:transition>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04900305"/>
      </p:ext>
    </p:extLst>
  </p:cSld>
  <p:clrMapOvr>
    <a:masterClrMapping/>
  </p:clrMapOvr>
  <p:transition>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727597813"/>
      </p:ext>
    </p:extLst>
  </p:cSld>
  <p:clrMapOvr>
    <a:masterClrMapping/>
  </p:clrMapOvr>
  <p:transition>
    <p:wheel spokes="8"/>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73545058"/>
      </p:ext>
    </p:extLst>
  </p:cSld>
  <p:clrMapOvr>
    <a:masterClrMapping/>
  </p:clrMapOvr>
  <p:transition>
    <p:wheel spokes="8"/>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814255987"/>
      </p:ext>
    </p:extLst>
  </p:cSld>
  <p:clrMapOvr>
    <a:masterClrMapping/>
  </p:clrMapOvr>
  <p:transition>
    <p:wheel spokes="8"/>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234738924"/>
      </p:ext>
    </p:extLst>
  </p:cSld>
  <p:clrMapOvr>
    <a:masterClrMapping/>
  </p:clrMapOvr>
  <p:transition>
    <p:wheel spokes="8"/>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751203811"/>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71939151"/>
      </p:ext>
    </p:extLst>
  </p:cSld>
  <p:clrMapOvr>
    <a:masterClrMapping/>
  </p:clrMapOvr>
  <p:transition>
    <p:wheel spokes="8"/>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038460736"/>
      </p:ext>
    </p:extLst>
  </p:cSld>
  <p:clrMapOvr>
    <a:masterClrMapping/>
  </p:clrMapOvr>
  <p:transition>
    <p:wheel spokes="8"/>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606839831"/>
      </p:ext>
    </p:extLst>
  </p:cSld>
  <p:clrMapOvr>
    <a:masterClrMapping/>
  </p:clrMapOvr>
  <p:transition>
    <p:wheel spokes="8"/>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81101560"/>
      </p:ext>
    </p:extLst>
  </p:cSld>
  <p:clrMapOvr>
    <a:masterClrMapping/>
  </p:clrMapOvr>
  <p:transition>
    <p:wheel spokes="8"/>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449343173"/>
      </p:ext>
    </p:extLst>
  </p:cSld>
  <p:clrMapOvr>
    <a:masterClrMapping/>
  </p:clrMapOvr>
  <p:transition>
    <p:wheel spokes="8"/>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21012481"/>
      </p:ext>
    </p:extLst>
  </p:cSld>
  <p:clrMapOvr>
    <a:masterClrMapping/>
  </p:clrMapOvr>
  <p:transition>
    <p:wheel spokes="8"/>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400446535"/>
      </p:ext>
    </p:extLst>
  </p:cSld>
  <p:clrMapOvr>
    <a:masterClrMapping/>
  </p:clrMapOvr>
  <p:transition>
    <p:wheel spokes="8"/>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87034193"/>
      </p:ext>
    </p:extLst>
  </p:cSld>
  <p:clrMapOvr>
    <a:masterClrMapping/>
  </p:clrMapOvr>
  <p:transition>
    <p:wheel spokes="8"/>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09336120"/>
      </p:ext>
    </p:extLst>
  </p:cSld>
  <p:clrMapOvr>
    <a:masterClrMapping/>
  </p:clrMapOvr>
  <p:transition>
    <p:wheel spokes="8"/>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111381987"/>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25/07/2014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79026759"/>
      </p:ext>
    </p:extLst>
  </p:cSld>
  <p:clrMapOvr>
    <a:masterClrMapping/>
  </p:clrMapOvr>
  <p:transition>
    <p:wheel spokes="8"/>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080140489"/>
      </p:ext>
    </p:extLst>
  </p:cSld>
  <p:clrMapOvr>
    <a:masterClrMapping/>
  </p:clrMapOvr>
  <p:transition>
    <p:wheel spokes="8"/>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798665539"/>
      </p:ext>
    </p:extLst>
  </p:cSld>
  <p:clrMapOvr>
    <a:masterClrMapping/>
  </p:clrMapOvr>
  <p:transition>
    <p:wheel spokes="8"/>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207273531"/>
      </p:ext>
    </p:extLst>
  </p:cSld>
  <p:clrMapOvr>
    <a:masterClrMapping/>
  </p:clrMapOvr>
  <p:transition>
    <p:wheel spokes="8"/>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51441840"/>
      </p:ext>
    </p:extLst>
  </p:cSld>
  <p:clrMapOvr>
    <a:masterClrMapping/>
  </p:clrMapOvr>
  <p:transition>
    <p:wheel spokes="8"/>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930676267"/>
      </p:ext>
    </p:extLst>
  </p:cSld>
  <p:clrMapOvr>
    <a:masterClrMapping/>
  </p:clrMapOvr>
  <p:transition>
    <p:wheel spokes="8"/>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89134896"/>
      </p:ext>
    </p:extLst>
  </p:cSld>
  <p:clrMapOvr>
    <a:masterClrMapping/>
  </p:clrMapOvr>
  <p:transition>
    <p:wheel spokes="8"/>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78840404"/>
      </p:ext>
    </p:extLst>
  </p:cSld>
  <p:clrMapOvr>
    <a:masterClrMapping/>
  </p:clrMapOvr>
  <p:transition>
    <p:wheel spokes="8"/>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17458019"/>
      </p:ext>
    </p:extLst>
  </p:cSld>
  <p:clrMapOvr>
    <a:masterClrMapping/>
  </p:clrMapOvr>
  <p:transition>
    <p:wheel spokes="8"/>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160211424"/>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25/07/2014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217563750"/>
      </p:ext>
    </p:extLst>
  </p:cSld>
  <p:clrMapOvr>
    <a:masterClrMapping/>
  </p:clrMapOvr>
  <p:transition>
    <p:wheel spokes="8"/>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4981545"/>
      </p:ext>
    </p:extLst>
  </p:cSld>
  <p:clrMapOvr>
    <a:masterClrMapping/>
  </p:clrMapOvr>
  <p:transition>
    <p:wheel spokes="8"/>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395768181"/>
      </p:ext>
    </p:extLst>
  </p:cSld>
  <p:clrMapOvr>
    <a:masterClrMapping/>
  </p:clrMapOvr>
  <p:transition>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935478965"/>
      </p:ext>
    </p:extLst>
  </p:cSld>
  <p:clrMapOvr>
    <a:masterClrMapping/>
  </p:clrMapOvr>
  <p:transition>
    <p:wheel spokes="8"/>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47467481"/>
      </p:ext>
    </p:extLst>
  </p:cSld>
  <p:clrMapOvr>
    <a:masterClrMapping/>
  </p:clrMapOvr>
  <p:transition>
    <p:wheel spokes="8"/>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178648984"/>
      </p:ext>
    </p:extLst>
  </p:cSld>
  <p:clrMapOvr>
    <a:masterClrMapping/>
  </p:clrMapOvr>
  <p:transition>
    <p:wheel spokes="8"/>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97804584"/>
      </p:ext>
    </p:extLst>
  </p:cSld>
  <p:clrMapOvr>
    <a:masterClrMapping/>
  </p:clrMapOvr>
  <p:transition>
    <p:wheel spokes="8"/>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44161509"/>
      </p:ext>
    </p:extLst>
  </p:cSld>
  <p:clrMapOvr>
    <a:masterClrMapping/>
  </p:clrMapOvr>
  <p:transition>
    <p:wheel spokes="8"/>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07949820"/>
      </p:ext>
    </p:extLst>
  </p:cSld>
  <p:clrMapOvr>
    <a:masterClrMapping/>
  </p:clrMapOvr>
  <p:transition>
    <p:wheel spokes="8"/>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52569867"/>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25/07/2014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521112079"/>
      </p:ext>
    </p:extLst>
  </p:cSld>
  <p:clrMapOvr>
    <a:masterClrMapping/>
  </p:clrMapOvr>
  <p:transition>
    <p:wheel spokes="8"/>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805651229"/>
      </p:ext>
    </p:extLst>
  </p:cSld>
  <p:clrMapOvr>
    <a:masterClrMapping/>
  </p:clrMapOvr>
  <p:transition>
    <p:wheel spokes="8"/>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663980337"/>
      </p:ext>
    </p:extLst>
  </p:cSld>
  <p:clrMapOvr>
    <a:masterClrMapping/>
  </p:clrMapOvr>
  <p:transition>
    <p:wheel spokes="8"/>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469763685"/>
      </p:ext>
    </p:extLst>
  </p:cSld>
  <p:clrMapOvr>
    <a:masterClrMapping/>
  </p:clrMapOvr>
  <p:transition>
    <p:wheel spokes="8"/>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48940510"/>
      </p:ext>
    </p:extLst>
  </p:cSld>
  <p:clrMapOvr>
    <a:masterClrMapping/>
  </p:clrMapOvr>
  <p:transition>
    <p:wheel spokes="8"/>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206301647"/>
      </p:ext>
    </p:extLst>
  </p:cSld>
  <p:clrMapOvr>
    <a:masterClrMapping/>
  </p:clrMapOvr>
  <p:transition>
    <p:wheel spokes="8"/>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430499736"/>
      </p:ext>
    </p:extLst>
  </p:cSld>
  <p:clrMapOvr>
    <a:masterClrMapping/>
  </p:clrMapOvr>
  <p:transition>
    <p:wheel spokes="8"/>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786552716"/>
      </p:ext>
    </p:extLst>
  </p:cSld>
  <p:clrMapOvr>
    <a:masterClrMapping/>
  </p:clrMapOvr>
  <p:transition>
    <p:wheel spokes="8"/>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49024939"/>
      </p:ext>
    </p:extLst>
  </p:cSld>
  <p:clrMapOvr>
    <a:masterClrMapping/>
  </p:clrMapOvr>
  <p:transition>
    <p:wheel spokes="8"/>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727195904"/>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25/07/2014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643491638"/>
      </p:ext>
    </p:extLst>
  </p:cSld>
  <p:clrMapOvr>
    <a:masterClrMapping/>
  </p:clrMapOvr>
  <p:transition>
    <p:wheel spokes="8"/>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477198447"/>
      </p:ext>
    </p:extLst>
  </p:cSld>
  <p:clrMapOvr>
    <a:masterClrMapping/>
  </p:clrMapOvr>
  <p:transition>
    <p:wheel spokes="8"/>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15593948"/>
      </p:ext>
    </p:extLst>
  </p:cSld>
  <p:clrMapOvr>
    <a:masterClrMapping/>
  </p:clrMapOvr>
  <p:transition>
    <p:wheel spokes="8"/>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79175389"/>
      </p:ext>
    </p:extLst>
  </p:cSld>
  <p:clrMapOvr>
    <a:masterClrMapping/>
  </p:clrMapOvr>
  <p:transition>
    <p:wheel spokes="8"/>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26130427"/>
      </p:ext>
    </p:extLst>
  </p:cSld>
  <p:clrMapOvr>
    <a:masterClrMapping/>
  </p:clrMapOvr>
  <p:transition>
    <p:wheel spokes="8"/>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50500694"/>
      </p:ext>
    </p:extLst>
  </p:cSld>
  <p:clrMapOvr>
    <a:masterClrMapping/>
  </p:clrMapOvr>
  <p:transition>
    <p:wheel spokes="8"/>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625628551"/>
      </p:ext>
    </p:extLst>
  </p:cSld>
  <p:clrMapOvr>
    <a:masterClrMapping/>
  </p:clrMapOvr>
  <p:transition>
    <p:wheel spokes="8"/>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813500444"/>
      </p:ext>
    </p:extLst>
  </p:cSld>
  <p:clrMapOvr>
    <a:masterClrMapping/>
  </p:clrMapOvr>
  <p:transition>
    <p:wheel spokes="8"/>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858651574"/>
      </p:ext>
    </p:extLst>
  </p:cSld>
  <p:clrMapOvr>
    <a:masterClrMapping/>
  </p:clrMapOvr>
  <p:transition>
    <p:wheel spokes="8"/>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509201217"/>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25/07/2014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538417886"/>
      </p:ext>
    </p:extLst>
  </p:cSld>
  <p:clrMapOvr>
    <a:masterClrMapping/>
  </p:clrMapOvr>
  <p:transition>
    <p:wheel spokes="8"/>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04039619"/>
      </p:ext>
    </p:extLst>
  </p:cSld>
  <p:clrMapOvr>
    <a:masterClrMapping/>
  </p:clrMapOvr>
  <p:transition>
    <p:wheel spokes="8"/>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78691686"/>
      </p:ext>
    </p:extLst>
  </p:cSld>
  <p:clrMapOvr>
    <a:masterClrMapping/>
  </p:clrMapOvr>
  <p:transition>
    <p:wheel spokes="8"/>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198739807"/>
      </p:ext>
    </p:extLst>
  </p:cSld>
  <p:clrMapOvr>
    <a:masterClrMapping/>
  </p:clrMapOvr>
  <p:transition>
    <p:wheel spokes="8"/>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6934946"/>
      </p:ext>
    </p:extLst>
  </p:cSld>
  <p:clrMapOvr>
    <a:masterClrMapping/>
  </p:clrMapOvr>
  <p:transition>
    <p:wheel spokes="8"/>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8472994"/>
      </p:ext>
    </p:extLst>
  </p:cSld>
  <p:clrMapOvr>
    <a:masterClrMapping/>
  </p:clrMapOvr>
  <p:transition>
    <p:wheel spokes="8"/>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367533343"/>
      </p:ext>
    </p:extLst>
  </p:cSld>
  <p:clrMapOvr>
    <a:masterClrMapping/>
  </p:clrMapOvr>
  <p:transition>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68551410"/>
      </p:ext>
    </p:extLst>
  </p:cSld>
  <p:clrMapOvr>
    <a:masterClrMapping/>
  </p:clrMapOvr>
  <p:transition>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818153485"/>
      </p:ext>
    </p:extLst>
  </p:cSld>
  <p:clrMapOvr>
    <a:masterClrMapping/>
  </p:clrMapOvr>
  <p:transition>
    <p:wheel spokes="8"/>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7"/>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10"/>
          <p:cNvSpPr>
            <a:spLocks noGrp="1"/>
          </p:cNvSpPr>
          <p:nvPr>
            <p:ph type="sldNum" sz="quarter" idx="12"/>
          </p:nvPr>
        </p:nvSpPr>
        <p:spPr/>
        <p:txBody>
          <a:bodyPr/>
          <a:lstStyle>
            <a:lvl1pPr>
              <a:defRPr/>
            </a:lvl1pPr>
            <a:extLst/>
          </a:lstStyle>
          <a:p>
            <a:pPr>
              <a:defRPr/>
            </a:pPr>
            <a:fld id="{430A97FF-266A-48C5-B55D-FC6F30D642B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626723367"/>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25/07/2014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A36B7187-3DD9-47CC-823F-DDB1D816D8B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193849671"/>
      </p:ext>
    </p:extLst>
  </p:cSld>
  <p:clrMapOvr>
    <a:masterClrMapping/>
  </p:clrMapOvr>
  <p:transition>
    <p:wheel spokes="8"/>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7" name="Espaço Reservado para Rodapé 4"/>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8" name="Espaço Reservado para Número de Slide 5"/>
          <p:cNvSpPr>
            <a:spLocks noGrp="1"/>
          </p:cNvSpPr>
          <p:nvPr>
            <p:ph type="sldNum" sz="quarter" idx="12"/>
          </p:nvPr>
        </p:nvSpPr>
        <p:spPr/>
        <p:txBody>
          <a:bodyPr/>
          <a:lstStyle>
            <a:lvl1pPr>
              <a:defRPr/>
            </a:lvl1pPr>
            <a:extLst/>
          </a:lstStyle>
          <a:p>
            <a:pPr>
              <a:defRPr/>
            </a:pPr>
            <a:fld id="{5D8CC026-1870-4624-BC47-A69F89BF3BA0}"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04191229"/>
      </p:ext>
    </p:extLst>
  </p:cSld>
  <p:clrMapOvr>
    <a:masterClrMapping/>
  </p:clrMapOvr>
  <p:transition>
    <p:wheel spokes="8"/>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914D31AB-B25D-4CDB-AD70-B4BB39708422}"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010942311"/>
      </p:ext>
    </p:extLst>
  </p:cSld>
  <p:clrMapOvr>
    <a:masterClrMapping/>
  </p:clrMapOvr>
  <p:transition>
    <p:wheel spokes="8"/>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8"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9" name="Espaço Reservado para Número de Slide 4"/>
          <p:cNvSpPr>
            <a:spLocks noGrp="1"/>
          </p:cNvSpPr>
          <p:nvPr>
            <p:ph type="sldNum" sz="quarter" idx="12"/>
          </p:nvPr>
        </p:nvSpPr>
        <p:spPr/>
        <p:txBody>
          <a:bodyPr/>
          <a:lstStyle>
            <a:lvl1pPr>
              <a:defRPr/>
            </a:lvl1pPr>
          </a:lstStyle>
          <a:p>
            <a:pPr>
              <a:defRPr/>
            </a:pPr>
            <a:fld id="{504911EA-25AD-4C20-9771-964E5C8F8CA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1611613"/>
      </p:ext>
    </p:extLst>
  </p:cSld>
  <p:clrMapOvr>
    <a:masterClrMapping/>
  </p:clrMapOvr>
  <p:transition>
    <p:wheel spokes="8"/>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4"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5" name="Espaço Reservado para Número de Slide 4"/>
          <p:cNvSpPr>
            <a:spLocks noGrp="1"/>
          </p:cNvSpPr>
          <p:nvPr>
            <p:ph type="sldNum" sz="quarter" idx="12"/>
          </p:nvPr>
        </p:nvSpPr>
        <p:spPr/>
        <p:txBody>
          <a:bodyPr/>
          <a:lstStyle>
            <a:lvl1pPr>
              <a:defRPr/>
            </a:lvl1pPr>
          </a:lstStyle>
          <a:p>
            <a:pPr>
              <a:defRPr/>
            </a:pPr>
            <a:fld id="{C62EE205-582D-4E1C-A29B-232E22F1566B}"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315859004"/>
      </p:ext>
    </p:extLst>
  </p:cSld>
  <p:clrMapOvr>
    <a:masterClrMapping/>
  </p:clrMapOvr>
  <p:transition>
    <p:wheel spokes="8"/>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pic>
        <p:nvPicPr>
          <p:cNvPr id="3" name="Picture 2"/>
          <p:cNvPicPr>
            <a:picLocks noChangeAspect="1" noChangeArrowheads="1"/>
          </p:cNvPicPr>
          <p:nvPr userDrawn="1"/>
        </p:nvPicPr>
        <p:blipFill>
          <a:blip r:embed="rId2" cstate="print"/>
          <a:srcRect/>
          <a:stretch>
            <a:fillRect/>
          </a:stretch>
        </p:blipFill>
        <p:spPr bwMode="auto">
          <a:xfrm>
            <a:off x="0" y="0"/>
            <a:ext cx="2214563" cy="420688"/>
          </a:xfrm>
          <a:prstGeom prst="rect">
            <a:avLst/>
          </a:prstGeom>
          <a:noFill/>
          <a:ln w="9525">
            <a:noFill/>
            <a:miter lim="800000"/>
            <a:headEnd/>
            <a:tailEnd/>
          </a:ln>
        </p:spPr>
      </p:pic>
      <p:sp>
        <p:nvSpPr>
          <p:cNvPr id="4" name="Espaço Reservado para Data 1"/>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5" name="Espaço Reservado para Rodapé 2"/>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6" name="Espaço Reservado para Número de Slide 3"/>
          <p:cNvSpPr>
            <a:spLocks noGrp="1"/>
          </p:cNvSpPr>
          <p:nvPr>
            <p:ph type="sldNum" sz="quarter" idx="12"/>
          </p:nvPr>
        </p:nvSpPr>
        <p:spPr/>
        <p:txBody>
          <a:bodyPr/>
          <a:lstStyle>
            <a:lvl1pPr>
              <a:defRPr/>
            </a:lvl1pPr>
            <a:extLst/>
          </a:lstStyle>
          <a:p>
            <a:pPr>
              <a:defRPr/>
            </a:pPr>
            <a:fld id="{BCEDB163-2825-4B31-BD4D-D722312454E7}"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0316531"/>
      </p:ext>
    </p:extLst>
  </p:cSld>
  <p:clrMapOvr>
    <a:masterClrMapping/>
  </p:clrMapOvr>
  <p:transition>
    <p:wheel spokes="8"/>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6"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7" name="Espaço Reservado para Número de Slide 4"/>
          <p:cNvSpPr>
            <a:spLocks noGrp="1"/>
          </p:cNvSpPr>
          <p:nvPr>
            <p:ph type="sldNum" sz="quarter" idx="12"/>
          </p:nvPr>
        </p:nvSpPr>
        <p:spPr/>
        <p:txBody>
          <a:bodyPr/>
          <a:lstStyle>
            <a:lvl1pPr>
              <a:defRPr/>
            </a:lvl1pPr>
          </a:lstStyle>
          <a:p>
            <a:pPr>
              <a:defRPr/>
            </a:pPr>
            <a:fld id="{7945341B-2D17-4B9E-9289-2AECA322015E}"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480141340"/>
      </p:ext>
    </p:extLst>
  </p:cSld>
  <p:clrMapOvr>
    <a:masterClrMapping/>
  </p:clrMapOvr>
  <p:transition>
    <p:wheel spokes="8"/>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solidFill>
                <a:srgbClr val="E3DED1">
                  <a:shade val="50000"/>
                </a:srgbClr>
              </a:solidFill>
            </a:endParaRPr>
          </a:p>
        </p:txBody>
      </p:sp>
      <p:sp>
        <p:nvSpPr>
          <p:cNvPr id="8" name="Espaço Reservado para Rodapé 5"/>
          <p:cNvSpPr>
            <a:spLocks noGrp="1"/>
          </p:cNvSpPr>
          <p:nvPr>
            <p:ph type="ftr" sz="quarter" idx="11"/>
          </p:nvPr>
        </p:nvSpPr>
        <p:spPr/>
        <p:txBody>
          <a:bodyPr/>
          <a:lstStyle>
            <a:lvl1pPr>
              <a:defRPr/>
            </a:lvl1pPr>
            <a:extLst/>
          </a:lstStyle>
          <a:p>
            <a:pPr>
              <a:defRPr/>
            </a:pPr>
            <a:endParaRPr lang="pt-BR">
              <a:solidFill>
                <a:srgbClr val="E3DED1">
                  <a:shade val="50000"/>
                </a:srgbClr>
              </a:solidFill>
            </a:endParaRPr>
          </a:p>
        </p:txBody>
      </p:sp>
      <p:sp>
        <p:nvSpPr>
          <p:cNvPr id="9" name="Espaço Reservado para Número de Slide 6"/>
          <p:cNvSpPr>
            <a:spLocks noGrp="1"/>
          </p:cNvSpPr>
          <p:nvPr>
            <p:ph type="sldNum" sz="quarter" idx="12"/>
          </p:nvPr>
        </p:nvSpPr>
        <p:spPr/>
        <p:txBody>
          <a:bodyPr/>
          <a:lstStyle>
            <a:lvl1pPr>
              <a:defRPr/>
            </a:lvl1pPr>
            <a:extLst/>
          </a:lstStyle>
          <a:p>
            <a:pPr>
              <a:defRPr/>
            </a:pPr>
            <a:fld id="{43C764EB-CB9C-432D-9EB1-D2CBBF4428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3786426470"/>
      </p:ext>
    </p:extLst>
  </p:cSld>
  <p:clrMapOvr>
    <a:masterClrMapping/>
  </p:clrMapOvr>
  <p:transition>
    <p:wheel spokes="8"/>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77C4DEFF-A477-44B6-83B3-BAFFDD6000A3}"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1384285804"/>
      </p:ext>
    </p:extLst>
  </p:cSld>
  <p:clrMapOvr>
    <a:masterClrMapping/>
  </p:clrMapOvr>
  <p:transition>
    <p:wheel spokes="8"/>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solidFill>
                <a:srgbClr val="E3DED1">
                  <a:shade val="50000"/>
                </a:srgbClr>
              </a:solidFill>
            </a:endParaRPr>
          </a:p>
        </p:txBody>
      </p:sp>
      <p:sp>
        <p:nvSpPr>
          <p:cNvPr id="5" name="Espaço Reservado para Rodapé 17"/>
          <p:cNvSpPr>
            <a:spLocks noGrp="1"/>
          </p:cNvSpPr>
          <p:nvPr>
            <p:ph type="ftr" sz="quarter" idx="11"/>
          </p:nvPr>
        </p:nvSpPr>
        <p:spPr/>
        <p:txBody>
          <a:bodyPr/>
          <a:lstStyle>
            <a:lvl1pPr>
              <a:defRPr/>
            </a:lvl1pPr>
          </a:lstStyle>
          <a:p>
            <a:pPr>
              <a:defRPr/>
            </a:pPr>
            <a:endParaRPr lang="pt-BR">
              <a:solidFill>
                <a:srgbClr val="E3DED1">
                  <a:shade val="50000"/>
                </a:srgbClr>
              </a:solidFill>
            </a:endParaRPr>
          </a:p>
        </p:txBody>
      </p:sp>
      <p:sp>
        <p:nvSpPr>
          <p:cNvPr id="6" name="Espaço Reservado para Número de Slide 4"/>
          <p:cNvSpPr>
            <a:spLocks noGrp="1"/>
          </p:cNvSpPr>
          <p:nvPr>
            <p:ph type="sldNum" sz="quarter" idx="12"/>
          </p:nvPr>
        </p:nvSpPr>
        <p:spPr/>
        <p:txBody>
          <a:bodyPr/>
          <a:lstStyle>
            <a:lvl1pPr>
              <a:defRPr/>
            </a:lvl1pPr>
          </a:lstStyle>
          <a:p>
            <a:pPr>
              <a:defRPr/>
            </a:pPr>
            <a:fld id="{47418CFF-654E-486C-A4F8-16E62A482845}" type="slidenum">
              <a:rPr lang="pt-BR">
                <a:solidFill>
                  <a:srgbClr val="E3DED1">
                    <a:shade val="50000"/>
                  </a:srgbClr>
                </a:solidFill>
              </a:rPr>
              <a:pPr>
                <a:defRPr/>
              </a:pPr>
              <a:t>‹nº›</a:t>
            </a:fld>
            <a:endParaRPr lang="pt-BR">
              <a:solidFill>
                <a:srgbClr val="E3DED1">
                  <a:shade val="50000"/>
                </a:srgbClr>
              </a:solidFill>
            </a:endParaRPr>
          </a:p>
        </p:txBody>
      </p:sp>
    </p:spTree>
    <p:extLst>
      <p:ext uri="{BB962C8B-B14F-4D97-AF65-F5344CB8AC3E}">
        <p14:creationId xmlns:p14="http://schemas.microsoft.com/office/powerpoint/2010/main" val="2890429025"/>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25/07/2014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14210080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2477579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22433594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5289300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1935827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178882281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8769237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148868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566486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115572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3325508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2862367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948847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12522977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400">
              <a:solidFill>
                <a:prstClr val="white"/>
              </a:solidFill>
            </a:endParaRPr>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pt-BR">
              <a:solidFill>
                <a:srgbClr val="E3DED1">
                  <a:shade val="50000"/>
                </a:srgbClr>
              </a:solidFill>
              <a:latin typeface="Arial Black" pitchFamily="34" charset="0"/>
            </a:endParaRP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E6378559-1BB8-4954-8C0E-674BA3CC49B3}" type="slidenum">
              <a:rPr lang="pt-BR">
                <a:solidFill>
                  <a:srgbClr val="E3DED1">
                    <a:shade val="50000"/>
                  </a:srgbClr>
                </a:solidFill>
                <a:latin typeface="Arial Black" pitchFamily="34" charset="0"/>
              </a:rPr>
              <a:pPr fontAlgn="base">
                <a:spcBef>
                  <a:spcPct val="0"/>
                </a:spcBef>
                <a:spcAft>
                  <a:spcPct val="0"/>
                </a:spcAft>
                <a:defRPr/>
              </a:pPr>
              <a:t>‹nº›</a:t>
            </a:fld>
            <a:endParaRPr lang="pt-BR">
              <a:solidFill>
                <a:srgbClr val="E3DED1">
                  <a:shade val="50000"/>
                </a:srgbClr>
              </a:solidFill>
              <a:latin typeface="Arial Black" pitchFamily="34" charset="0"/>
            </a:endParaRPr>
          </a:p>
        </p:txBody>
      </p:sp>
    </p:spTree>
    <p:extLst>
      <p:ext uri="{BB962C8B-B14F-4D97-AF65-F5344CB8AC3E}">
        <p14:creationId xmlns:p14="http://schemas.microsoft.com/office/powerpoint/2010/main" val="29007308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06.xml"/><Relationship Id="rId1" Type="http://schemas.openxmlformats.org/officeDocument/2006/relationships/tags" Target="../tags/tag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1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139.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jpeg"/><Relationship Id="rId2" Type="http://schemas.openxmlformats.org/officeDocument/2006/relationships/image" Target="../media/image10.jpeg"/><Relationship Id="rId1" Type="http://schemas.openxmlformats.org/officeDocument/2006/relationships/slideLayout" Target="../slideLayouts/slideLayout150.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161.xml"/><Relationship Id="rId5" Type="http://schemas.openxmlformats.org/officeDocument/2006/relationships/image" Target="../media/image33.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2.xml"/><Relationship Id="rId1" Type="http://schemas.openxmlformats.org/officeDocument/2006/relationships/tags" Target="../tags/tag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slideLayout" Target="../slideLayouts/slideLayout95.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CJERRY\Desktop\PASTA CEFAK\Minhas imagens CEFAK\jesus-rei-do-univers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932040" y="40268"/>
            <a:ext cx="3641318" cy="584775"/>
          </a:xfrm>
          <a:prstGeom prst="rect">
            <a:avLst/>
          </a:prstGeom>
          <a:noFill/>
        </p:spPr>
        <p:txBody>
          <a:bodyPr wrap="none" rtlCol="0">
            <a:spAutoFit/>
          </a:bodyPr>
          <a:lstStyle/>
          <a:p>
            <a:r>
              <a:rPr lang="pt-BR" sz="3200" b="1" dirty="0" smtClean="0">
                <a:solidFill>
                  <a:srgbClr val="FFFF00"/>
                </a:solidFill>
              </a:rPr>
              <a:t>SEJAM BEM VINDOS</a:t>
            </a:r>
            <a:endParaRPr lang="pt-BR" sz="3200" b="1" dirty="0">
              <a:solidFill>
                <a:srgbClr val="FFFF00"/>
              </a:solidFill>
            </a:endParaRPr>
          </a:p>
        </p:txBody>
      </p:sp>
    </p:spTree>
    <p:extLst>
      <p:ext uri="{BB962C8B-B14F-4D97-AF65-F5344CB8AC3E}">
        <p14:creationId xmlns:p14="http://schemas.microsoft.com/office/powerpoint/2010/main" val="138143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MCJERRY\Desktop\PASTA CEFAK\Minhas imagens CEFAK\FUNDO DE ESLAIDES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745"/>
            <a:ext cx="9144000" cy="6836255"/>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0" y="2333685"/>
            <a:ext cx="9144000" cy="4524315"/>
          </a:xfrm>
          <a:prstGeom prst="rect">
            <a:avLst/>
          </a:prstGeom>
          <a:noFill/>
          <a:ln w="9525">
            <a:solidFill>
              <a:schemeClr val="tx1"/>
            </a:solidFill>
            <a:prstDash val="dashDot"/>
            <a:miter lim="800000"/>
            <a:headEnd/>
            <a:tailEnd/>
          </a:ln>
        </p:spPr>
        <p:txBody>
          <a:bodyPr wrap="square">
            <a:spAutoFit/>
          </a:bodyPr>
          <a:lstStyle/>
          <a:p>
            <a:pPr marL="457200" indent="-457200" algn="just" eaLnBrk="0" fontAlgn="base" hangingPunct="0">
              <a:spcBef>
                <a:spcPct val="50000"/>
              </a:spcBef>
              <a:spcAft>
                <a:spcPct val="0"/>
              </a:spcAft>
              <a:buFont typeface="Symbol" pitchFamily="18" charset="2"/>
              <a:buChar char="Þ"/>
            </a:pPr>
            <a:r>
              <a:rPr lang="pt-BR" sz="2800" b="1" dirty="0">
                <a:solidFill>
                  <a:srgbClr val="FFFF00"/>
                </a:solidFill>
              </a:rPr>
              <a:t>MINISTÉRIOS:</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REGENERAÇÃO: TAREFAS PESADAS – MAIOR  NÚMERO DE PERTURBAÇÕES – PRÓXIMO AO UMBRAL</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AUXILIO: LABORIOSAS E COMPLICADAS</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COMUNICAÇÃO: NOÇÃO DE RESPONSABILIDADE  INDIVIDUAL</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ESCLARECIMENTO: GRANDE CAPACIDADE DE TRABALHO E VALORES INTELECTUAIS PROFUNDOS</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ELEVAÇÃO: RENÚNCIA E ILUMINAÇÃO</a:t>
            </a:r>
          </a:p>
          <a:p>
            <a:pPr marL="914400" lvl="1" indent="-457200" algn="just" eaLnBrk="0" fontAlgn="base" hangingPunct="0">
              <a:spcBef>
                <a:spcPct val="50000"/>
              </a:spcBef>
              <a:spcAft>
                <a:spcPct val="0"/>
              </a:spcAft>
              <a:buFont typeface="Symbol" pitchFamily="18" charset="2"/>
              <a:buChar char="Þ"/>
            </a:pPr>
            <a:r>
              <a:rPr lang="pt-BR" sz="2000" b="1" dirty="0">
                <a:solidFill>
                  <a:srgbClr val="FFFF00"/>
                </a:solidFill>
              </a:rPr>
              <a:t>UNIÃO DIVINA: CONHECIMENTO JUSTO E SINCERA APLICAÇÃO DO AMOR UNIVERSAL</a:t>
            </a:r>
          </a:p>
        </p:txBody>
      </p:sp>
      <p:pic>
        <p:nvPicPr>
          <p:cNvPr id="10242" name="Picture 2" descr="C:\Users\MCJERRY\Desktop\PASTA CEFAK\Minhas imagens CEFAK\NOSSO LAR 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0" y="-32387"/>
            <a:ext cx="9143999" cy="231194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6344" y="1123583"/>
            <a:ext cx="5070619" cy="1077218"/>
          </a:xfrm>
          <a:prstGeom prst="rect">
            <a:avLst/>
          </a:prstGeom>
          <a:noFill/>
        </p:spPr>
        <p:txBody>
          <a:bodyPr wrap="none" rtlCol="0">
            <a:spAutoFit/>
          </a:bodyPr>
          <a:lstStyle/>
          <a:p>
            <a:r>
              <a:rPr lang="pt-BR" sz="3200" b="1" dirty="0" smtClean="0">
                <a:solidFill>
                  <a:srgbClr val="FF0000"/>
                </a:solidFill>
              </a:rPr>
              <a:t>CAP. 11</a:t>
            </a:r>
          </a:p>
          <a:p>
            <a:r>
              <a:rPr lang="pt-BR" sz="3200" b="1" dirty="0" smtClean="0">
                <a:solidFill>
                  <a:srgbClr val="FF0000"/>
                </a:solidFill>
              </a:rPr>
              <a:t>NOTÍCIAS DO PLANO</a:t>
            </a:r>
            <a:endParaRPr lang="pt-BR" sz="3200" b="1" dirty="0">
              <a:solidFill>
                <a:srgbClr val="FF0000"/>
              </a:solidFill>
            </a:endParaRPr>
          </a:p>
        </p:txBody>
      </p:sp>
    </p:spTree>
    <p:custDataLst>
      <p:tags r:id="rId1"/>
    </p:custDataLst>
    <p:extLst>
      <p:ext uri="{BB962C8B-B14F-4D97-AF65-F5344CB8AC3E}">
        <p14:creationId xmlns:p14="http://schemas.microsoft.com/office/powerpoint/2010/main" val="60572990"/>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CJERRY\Desktop\PASTA CEFAK\Minhas imagens CEFAK\FUNDO DE ESLAID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5" descr="Umbral"/>
          <p:cNvPicPr>
            <a:picLocks noChangeAspect="1" noChangeArrowheads="1"/>
          </p:cNvPicPr>
          <p:nvPr/>
        </p:nvPicPr>
        <p:blipFill>
          <a:blip r:embed="rId4" cstate="print"/>
          <a:srcRect/>
          <a:stretch>
            <a:fillRect/>
          </a:stretch>
        </p:blipFill>
        <p:spPr bwMode="auto">
          <a:xfrm>
            <a:off x="-59969" y="480327"/>
            <a:ext cx="4655366" cy="6377674"/>
          </a:xfrm>
          <a:prstGeom prst="rect">
            <a:avLst/>
          </a:prstGeom>
          <a:noFill/>
          <a:ln w="9525">
            <a:noFill/>
            <a:miter lim="800000"/>
            <a:headEnd/>
            <a:tailEnd/>
          </a:ln>
        </p:spPr>
      </p:pic>
      <p:sp>
        <p:nvSpPr>
          <p:cNvPr id="12291" name="Rectangle 2"/>
          <p:cNvSpPr txBox="1">
            <a:spLocks noChangeArrowheads="1"/>
          </p:cNvSpPr>
          <p:nvPr/>
        </p:nvSpPr>
        <p:spPr bwMode="auto">
          <a:xfrm>
            <a:off x="2428875" y="-71438"/>
            <a:ext cx="4232275" cy="504826"/>
          </a:xfrm>
          <a:prstGeom prst="rect">
            <a:avLst/>
          </a:prstGeom>
          <a:noFill/>
          <a:ln w="9525">
            <a:noFill/>
            <a:miter lim="800000"/>
            <a:headEnd/>
            <a:tailEnd/>
          </a:ln>
        </p:spPr>
        <p:txBody>
          <a:bodyPr/>
          <a:lstStyle/>
          <a:p>
            <a:pPr eaLnBrk="0" fontAlgn="base" hangingPunct="0">
              <a:spcBef>
                <a:spcPct val="0"/>
              </a:spcBef>
              <a:spcAft>
                <a:spcPct val="0"/>
              </a:spcAft>
            </a:pPr>
            <a:r>
              <a:rPr lang="pt-BR" sz="2800">
                <a:solidFill>
                  <a:prstClr val="black"/>
                </a:solidFill>
                <a:latin typeface="Arial Black" pitchFamily="34" charset="0"/>
              </a:rPr>
              <a:t>CAP. 12 - O UMBRAL</a:t>
            </a:r>
          </a:p>
        </p:txBody>
      </p:sp>
      <p:pic>
        <p:nvPicPr>
          <p:cNvPr id="5" name="Imagem 4" descr="inferno1.jpg"/>
          <p:cNvPicPr>
            <a:picLocks noChangeAspect="1"/>
          </p:cNvPicPr>
          <p:nvPr/>
        </p:nvPicPr>
        <p:blipFill>
          <a:blip r:embed="rId5" cstate="print"/>
          <a:srcRect/>
          <a:stretch>
            <a:fillRect/>
          </a:stretch>
        </p:blipFill>
        <p:spPr bwMode="auto">
          <a:xfrm flipH="1">
            <a:off x="4572000" y="480326"/>
            <a:ext cx="4567783" cy="6377673"/>
          </a:xfrm>
          <a:prstGeom prst="rect">
            <a:avLst/>
          </a:prstGeom>
          <a:noFill/>
          <a:ln w="9525">
            <a:noFill/>
            <a:miter lim="800000"/>
            <a:headEnd/>
            <a:tailEnd/>
          </a:ln>
        </p:spPr>
      </p:pic>
      <p:sp>
        <p:nvSpPr>
          <p:cNvPr id="12292" name="Text Box 4"/>
          <p:cNvSpPr txBox="1">
            <a:spLocks noChangeArrowheads="1"/>
          </p:cNvSpPr>
          <p:nvPr/>
        </p:nvSpPr>
        <p:spPr bwMode="auto">
          <a:xfrm>
            <a:off x="440554" y="500614"/>
            <a:ext cx="8208913" cy="6401753"/>
          </a:xfrm>
          <a:prstGeom prst="rect">
            <a:avLst/>
          </a:prstGeom>
          <a:noFill/>
          <a:ln w="9525">
            <a:noFill/>
            <a:miter lim="800000"/>
            <a:headEnd/>
            <a:tailEnd/>
          </a:ln>
        </p:spPr>
        <p:txBody>
          <a:bodyPr wrap="square">
            <a:spAutoFit/>
          </a:bodyPr>
          <a:lstStyle/>
          <a:p>
            <a:pPr lvl="1"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COMEÇA NA CROSTA TERRESTRE</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VALE DA INDECISÃO</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PÂNTANO DOS ERROS NUMEROSOS</a:t>
            </a:r>
          </a:p>
          <a:p>
            <a:pPr lvl="2" algn="just" eaLnBrk="0" fontAlgn="base" hangingPunct="0">
              <a:spcBef>
                <a:spcPct val="50000"/>
              </a:spcBef>
              <a:spcAft>
                <a:spcPct val="0"/>
              </a:spcAft>
              <a:buFont typeface="Wingdings" pitchFamily="2" charset="2"/>
              <a:buChar char="Ø"/>
            </a:pPr>
            <a:r>
              <a:rPr lang="pt-BR" sz="2000" dirty="0" smtClean="0">
                <a:ln>
                  <a:solidFill>
                    <a:prstClr val="black"/>
                  </a:solidFill>
                </a:ln>
                <a:solidFill>
                  <a:srgbClr val="FF0000"/>
                </a:solidFill>
                <a:latin typeface="Arial Black" pitchFamily="34" charset="0"/>
              </a:rPr>
              <a:t>PALCO </a:t>
            </a:r>
            <a:r>
              <a:rPr lang="pt-BR" sz="2000" dirty="0">
                <a:ln>
                  <a:solidFill>
                    <a:prstClr val="black"/>
                  </a:solidFill>
                </a:ln>
                <a:solidFill>
                  <a:srgbClr val="FF0000"/>
                </a:solidFill>
                <a:latin typeface="Arial Black" pitchFamily="34" charset="0"/>
              </a:rPr>
              <a:t>DAS MULTIDÕES </a:t>
            </a:r>
            <a:r>
              <a:rPr lang="pt-BR" sz="2000" dirty="0" smtClean="0">
                <a:ln>
                  <a:solidFill>
                    <a:prstClr val="black"/>
                  </a:solidFill>
                </a:ln>
                <a:solidFill>
                  <a:srgbClr val="FF0000"/>
                </a:solidFill>
                <a:latin typeface="Arial Black" pitchFamily="34" charset="0"/>
              </a:rPr>
              <a:t>DESEQUILIBRADAS, </a:t>
            </a:r>
            <a:r>
              <a:rPr lang="pt-BR" sz="2000" dirty="0">
                <a:ln>
                  <a:solidFill>
                    <a:prstClr val="black"/>
                  </a:solidFill>
                </a:ln>
                <a:solidFill>
                  <a:srgbClr val="FF0000"/>
                </a:solidFill>
                <a:latin typeface="Arial Black" pitchFamily="34" charset="0"/>
              </a:rPr>
              <a:t>PELO ÓDIO, PELA PAIXÃO</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REGIÃO PARA ESGOTAMENTO DE RESÍDUOS MENTAIS</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ESPÉCIE DE ZONA PURGATORIAL</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INTERMEDIÁRIO ENTRE AS COLÔNIAS DE REPARAÇÃO MAIS DOLOROSAS E AS COLÔNIAS MAIS NOBRES</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ZONA DE VERDUGOS E VÍTIMAS; ZONA DE EXPLORADORES E EXPLORADOS</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TEM ATENDIMENTO POR SERVIDORES DO MINISTÉRIO DO AUXÍLIO</a:t>
            </a:r>
          </a:p>
          <a:p>
            <a:pPr lvl="2" algn="just" eaLnBrk="0" fontAlgn="base" hangingPunct="0">
              <a:spcBef>
                <a:spcPct val="50000"/>
              </a:spcBef>
              <a:spcAft>
                <a:spcPct val="0"/>
              </a:spcAft>
              <a:buFont typeface="Wingdings" pitchFamily="2" charset="2"/>
              <a:buChar char="Ø"/>
            </a:pPr>
            <a:r>
              <a:rPr lang="pt-BR" sz="2000" dirty="0">
                <a:ln>
                  <a:solidFill>
                    <a:prstClr val="black"/>
                  </a:solidFill>
                </a:ln>
                <a:solidFill>
                  <a:srgbClr val="FF0000"/>
                </a:solidFill>
                <a:latin typeface="Arial Black" pitchFamily="34" charset="0"/>
              </a:rPr>
              <a:t>FORMADO POR PENSAMENTOS AFINS</a:t>
            </a:r>
          </a:p>
        </p:txBody>
      </p:sp>
    </p:spTree>
    <p:extLst>
      <p:ext uri="{BB962C8B-B14F-4D97-AF65-F5344CB8AC3E}">
        <p14:creationId xmlns:p14="http://schemas.microsoft.com/office/powerpoint/2010/main" val="18377896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0-#ppt_w/2"/>
                                          </p:val>
                                        </p:tav>
                                        <p:tav tm="100000">
                                          <p:val>
                                            <p:strVal val="#ppt_x"/>
                                          </p:val>
                                        </p:tav>
                                      </p:tavLst>
                                    </p:anim>
                                    <p:anim calcmode="lin" valueType="num">
                                      <p:cBhvr additive="base">
                                        <p:cTn id="8" dur="10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1000" fill="hold"/>
                                        <p:tgtEl>
                                          <p:spTgt spid="12291"/>
                                        </p:tgtEl>
                                        <p:attrNameLst>
                                          <p:attrName>ppt_x</p:attrName>
                                        </p:attrNameLst>
                                      </p:cBhvr>
                                      <p:tavLst>
                                        <p:tav tm="0">
                                          <p:val>
                                            <p:strVal val="0-#ppt_w/2"/>
                                          </p:val>
                                        </p:tav>
                                        <p:tav tm="100000">
                                          <p:val>
                                            <p:strVal val="#ppt_x"/>
                                          </p:val>
                                        </p:tav>
                                      </p:tavLst>
                                    </p:anim>
                                    <p:anim calcmode="lin" valueType="num">
                                      <p:cBhvr additive="base">
                                        <p:cTn id="20" dur="1000" fill="hold"/>
                                        <p:tgtEl>
                                          <p:spTgt spid="1229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292">
                                            <p:txEl>
                                              <p:pRg st="0" end="0"/>
                                            </p:txEl>
                                          </p:spTgt>
                                        </p:tgtEl>
                                        <p:attrNameLst>
                                          <p:attrName>style.visibility</p:attrName>
                                        </p:attrNameLst>
                                      </p:cBhvr>
                                      <p:to>
                                        <p:strVal val="visible"/>
                                      </p:to>
                                    </p:set>
                                    <p:anim calcmode="lin" valueType="num">
                                      <p:cBhvr additive="base">
                                        <p:cTn id="25" dur="10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2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2292">
                                            <p:txEl>
                                              <p:pRg st="1" end="1"/>
                                            </p:txEl>
                                          </p:spTgt>
                                        </p:tgtEl>
                                        <p:attrNameLst>
                                          <p:attrName>style.visibility</p:attrName>
                                        </p:attrNameLst>
                                      </p:cBhvr>
                                      <p:to>
                                        <p:strVal val="visible"/>
                                      </p:to>
                                    </p:set>
                                    <p:anim calcmode="lin" valueType="num">
                                      <p:cBhvr additive="base">
                                        <p:cTn id="31" dur="10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229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2292">
                                            <p:txEl>
                                              <p:pRg st="2" end="2"/>
                                            </p:txEl>
                                          </p:spTgt>
                                        </p:tgtEl>
                                        <p:attrNameLst>
                                          <p:attrName>style.visibility</p:attrName>
                                        </p:attrNameLst>
                                      </p:cBhvr>
                                      <p:to>
                                        <p:strVal val="visible"/>
                                      </p:to>
                                    </p:set>
                                    <p:anim calcmode="lin" valueType="num">
                                      <p:cBhvr additive="base">
                                        <p:cTn id="37" dur="10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229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2292">
                                            <p:txEl>
                                              <p:pRg st="3" end="3"/>
                                            </p:txEl>
                                          </p:spTgt>
                                        </p:tgtEl>
                                        <p:attrNameLst>
                                          <p:attrName>style.visibility</p:attrName>
                                        </p:attrNameLst>
                                      </p:cBhvr>
                                      <p:to>
                                        <p:strVal val="visible"/>
                                      </p:to>
                                    </p:set>
                                    <p:anim calcmode="lin" valueType="num">
                                      <p:cBhvr additive="base">
                                        <p:cTn id="43" dur="10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229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2292">
                                            <p:txEl>
                                              <p:pRg st="4" end="4"/>
                                            </p:txEl>
                                          </p:spTgt>
                                        </p:tgtEl>
                                        <p:attrNameLst>
                                          <p:attrName>style.visibility</p:attrName>
                                        </p:attrNameLst>
                                      </p:cBhvr>
                                      <p:to>
                                        <p:strVal val="visible"/>
                                      </p:to>
                                    </p:set>
                                    <p:anim calcmode="lin" valueType="num">
                                      <p:cBhvr additive="base">
                                        <p:cTn id="49" dur="10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229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2292">
                                            <p:txEl>
                                              <p:pRg st="5" end="5"/>
                                            </p:txEl>
                                          </p:spTgt>
                                        </p:tgtEl>
                                        <p:attrNameLst>
                                          <p:attrName>style.visibility</p:attrName>
                                        </p:attrNameLst>
                                      </p:cBhvr>
                                      <p:to>
                                        <p:strVal val="visible"/>
                                      </p:to>
                                    </p:set>
                                    <p:anim calcmode="lin" valueType="num">
                                      <p:cBhvr additive="base">
                                        <p:cTn id="55" dur="1000" fill="hold"/>
                                        <p:tgtEl>
                                          <p:spTgt spid="12292">
                                            <p:txEl>
                                              <p:pRg st="5" end="5"/>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229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2292">
                                            <p:txEl>
                                              <p:pRg st="6" end="6"/>
                                            </p:txEl>
                                          </p:spTgt>
                                        </p:tgtEl>
                                        <p:attrNameLst>
                                          <p:attrName>style.visibility</p:attrName>
                                        </p:attrNameLst>
                                      </p:cBhvr>
                                      <p:to>
                                        <p:strVal val="visible"/>
                                      </p:to>
                                    </p:set>
                                    <p:anim calcmode="lin" valueType="num">
                                      <p:cBhvr additive="base">
                                        <p:cTn id="61" dur="1000" fill="hold"/>
                                        <p:tgtEl>
                                          <p:spTgt spid="12292">
                                            <p:txEl>
                                              <p:pRg st="6" end="6"/>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1229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2292">
                                            <p:txEl>
                                              <p:pRg st="7" end="7"/>
                                            </p:txEl>
                                          </p:spTgt>
                                        </p:tgtEl>
                                        <p:attrNameLst>
                                          <p:attrName>style.visibility</p:attrName>
                                        </p:attrNameLst>
                                      </p:cBhvr>
                                      <p:to>
                                        <p:strVal val="visible"/>
                                      </p:to>
                                    </p:set>
                                    <p:anim calcmode="lin" valueType="num">
                                      <p:cBhvr additive="base">
                                        <p:cTn id="67" dur="1000" fill="hold"/>
                                        <p:tgtEl>
                                          <p:spTgt spid="12292">
                                            <p:txEl>
                                              <p:pRg st="7" end="7"/>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229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12292">
                                            <p:txEl>
                                              <p:pRg st="8" end="8"/>
                                            </p:txEl>
                                          </p:spTgt>
                                        </p:tgtEl>
                                        <p:attrNameLst>
                                          <p:attrName>style.visibility</p:attrName>
                                        </p:attrNameLst>
                                      </p:cBhvr>
                                      <p:to>
                                        <p:strVal val="visible"/>
                                      </p:to>
                                    </p:set>
                                    <p:anim calcmode="lin" valueType="num">
                                      <p:cBhvr additive="base">
                                        <p:cTn id="73" dur="1000" fill="hold"/>
                                        <p:tgtEl>
                                          <p:spTgt spid="12292">
                                            <p:txEl>
                                              <p:pRg st="8" end="8"/>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1229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12292">
                                            <p:txEl>
                                              <p:pRg st="9" end="9"/>
                                            </p:txEl>
                                          </p:spTgt>
                                        </p:tgtEl>
                                        <p:attrNameLst>
                                          <p:attrName>style.visibility</p:attrName>
                                        </p:attrNameLst>
                                      </p:cBhvr>
                                      <p:to>
                                        <p:strVal val="visible"/>
                                      </p:to>
                                    </p:set>
                                    <p:anim calcmode="lin" valueType="num">
                                      <p:cBhvr additive="base">
                                        <p:cTn id="79" dur="1000" fill="hold"/>
                                        <p:tgtEl>
                                          <p:spTgt spid="12292">
                                            <p:txEl>
                                              <p:pRg st="9" end="9"/>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2292">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CJERRY\Desktop\PASTA CEFAK\Minhas imagens CEFAK\FUNDO DE ESLAID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3972" cy="6913083"/>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MCJERRY\Desktop\PASTA CEFAK\Minhas imagens CEFAK\JESUS CHORANDO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0136" y="71046"/>
            <a:ext cx="4487126" cy="523220"/>
          </a:xfrm>
          <a:prstGeom prst="rect">
            <a:avLst/>
          </a:prstGeom>
          <a:noFill/>
        </p:spPr>
        <p:txBody>
          <a:bodyPr wrap="none" rtlCol="0">
            <a:spAutoFit/>
          </a:bodyPr>
          <a:lstStyle/>
          <a:p>
            <a:r>
              <a:rPr lang="pt-BR" sz="2800" b="1" dirty="0" smtClean="0">
                <a:solidFill>
                  <a:srgbClr val="FFFF00"/>
                </a:solidFill>
              </a:rPr>
              <a:t>CAP. 44 – AS TREVAS</a:t>
            </a:r>
            <a:endParaRPr lang="pt-BR" sz="2800" b="1" dirty="0">
              <a:solidFill>
                <a:srgbClr val="FFFF00"/>
              </a:solidFill>
            </a:endParaRPr>
          </a:p>
        </p:txBody>
      </p:sp>
    </p:spTree>
    <p:extLst>
      <p:ext uri="{BB962C8B-B14F-4D97-AF65-F5344CB8AC3E}">
        <p14:creationId xmlns:p14="http://schemas.microsoft.com/office/powerpoint/2010/main" val="1059021329"/>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CJERRY\Desktop\PASTA CEFAK\Minhas imagens CEFAK\FUNDO DE ESLAID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descr="inferno4.jpg"/>
          <p:cNvPicPr>
            <a:picLocks noChangeAspect="1"/>
          </p:cNvPicPr>
          <p:nvPr/>
        </p:nvPicPr>
        <p:blipFill>
          <a:blip r:embed="rId3" cstate="print"/>
          <a:srcRect/>
          <a:stretch>
            <a:fillRect/>
          </a:stretch>
        </p:blipFill>
        <p:spPr bwMode="auto">
          <a:xfrm>
            <a:off x="288925" y="3429000"/>
            <a:ext cx="4283075" cy="3071813"/>
          </a:xfrm>
          <a:prstGeom prst="rect">
            <a:avLst/>
          </a:prstGeom>
          <a:noFill/>
          <a:ln w="9525">
            <a:noFill/>
            <a:miter lim="800000"/>
            <a:headEnd/>
            <a:tailEnd/>
          </a:ln>
        </p:spPr>
      </p:pic>
      <p:pic>
        <p:nvPicPr>
          <p:cNvPr id="7" name="Imagem 6" descr="inferno5.jpg"/>
          <p:cNvPicPr>
            <a:picLocks noChangeAspect="1"/>
          </p:cNvPicPr>
          <p:nvPr/>
        </p:nvPicPr>
        <p:blipFill>
          <a:blip r:embed="rId4" cstate="print"/>
          <a:srcRect/>
          <a:stretch>
            <a:fillRect/>
          </a:stretch>
        </p:blipFill>
        <p:spPr bwMode="auto">
          <a:xfrm>
            <a:off x="285750" y="428625"/>
            <a:ext cx="4286250" cy="3000375"/>
          </a:xfrm>
          <a:prstGeom prst="rect">
            <a:avLst/>
          </a:prstGeom>
          <a:noFill/>
          <a:ln w="9525">
            <a:noFill/>
            <a:miter lim="800000"/>
            <a:headEnd/>
            <a:tailEnd/>
          </a:ln>
        </p:spPr>
      </p:pic>
      <p:pic>
        <p:nvPicPr>
          <p:cNvPr id="6" name="Imagem 5" descr="inferno6.jpg"/>
          <p:cNvPicPr>
            <a:picLocks noChangeAspect="1"/>
          </p:cNvPicPr>
          <p:nvPr/>
        </p:nvPicPr>
        <p:blipFill>
          <a:blip r:embed="rId5" cstate="print"/>
          <a:srcRect/>
          <a:stretch>
            <a:fillRect/>
          </a:stretch>
        </p:blipFill>
        <p:spPr bwMode="auto">
          <a:xfrm>
            <a:off x="4572000" y="438150"/>
            <a:ext cx="4214813" cy="6062663"/>
          </a:xfrm>
          <a:prstGeom prst="rect">
            <a:avLst/>
          </a:prstGeom>
          <a:noFill/>
          <a:ln w="9525">
            <a:noFill/>
            <a:miter lim="800000"/>
            <a:headEnd/>
            <a:tailEnd/>
          </a:ln>
        </p:spPr>
      </p:pic>
      <p:sp>
        <p:nvSpPr>
          <p:cNvPr id="13316" name="Text Box 4"/>
          <p:cNvSpPr txBox="1">
            <a:spLocks noChangeArrowheads="1"/>
          </p:cNvSpPr>
          <p:nvPr/>
        </p:nvSpPr>
        <p:spPr bwMode="auto">
          <a:xfrm>
            <a:off x="428625" y="1244600"/>
            <a:ext cx="8286750" cy="3970338"/>
          </a:xfrm>
          <a:prstGeom prst="rect">
            <a:avLst/>
          </a:prstGeom>
          <a:noFill/>
          <a:ln w="9525">
            <a:noFill/>
            <a:miter lim="800000"/>
            <a:headEnd/>
            <a:tailEnd/>
          </a:ln>
        </p:spPr>
        <p:txBody>
          <a:bodyPr>
            <a:spAutoFit/>
          </a:bodyPr>
          <a:lstStyle/>
          <a:p>
            <a:pPr algn="just" eaLnBrk="0" fontAlgn="base" hangingPunct="0">
              <a:spcBef>
                <a:spcPct val="50000"/>
              </a:spcBef>
              <a:spcAft>
                <a:spcPct val="0"/>
              </a:spcAft>
              <a:buFont typeface="Wingdings" pitchFamily="2" charset="2"/>
              <a:buChar char="Ø"/>
            </a:pPr>
            <a:r>
              <a:rPr lang="pt-BR" sz="2400" dirty="0">
                <a:ln w="19050">
                  <a:solidFill>
                    <a:prstClr val="black"/>
                  </a:solidFill>
                </a:ln>
                <a:solidFill>
                  <a:srgbClr val="FFFF00"/>
                </a:solidFill>
                <a:latin typeface="Arial Black" pitchFamily="34" charset="0"/>
              </a:rPr>
              <a:t>SÃO AS REGIÕES MAIS INFERIORES</a:t>
            </a:r>
          </a:p>
          <a:p>
            <a:pPr algn="just" eaLnBrk="0" fontAlgn="base" hangingPunct="0">
              <a:spcBef>
                <a:spcPct val="50000"/>
              </a:spcBef>
              <a:spcAft>
                <a:spcPct val="0"/>
              </a:spcAft>
              <a:buFont typeface="Wingdings" pitchFamily="2" charset="2"/>
              <a:buChar char="Ø"/>
            </a:pPr>
            <a:r>
              <a:rPr lang="pt-BR" sz="2400" dirty="0">
                <a:ln w="19050">
                  <a:solidFill>
                    <a:prstClr val="black"/>
                  </a:solidFill>
                </a:ln>
                <a:solidFill>
                  <a:srgbClr val="FFFF00"/>
                </a:solidFill>
                <a:latin typeface="Arial Black" pitchFamily="34" charset="0"/>
              </a:rPr>
              <a:t>PRECIPÍCIOS ONDE COSTUMAM CAIR AQUELES QUE CAMINHAM ÀS ESCURAS, DE FORMA EGOÍSTICA</a:t>
            </a:r>
          </a:p>
          <a:p>
            <a:pPr algn="just" eaLnBrk="0" fontAlgn="base" hangingPunct="0">
              <a:spcBef>
                <a:spcPct val="50000"/>
              </a:spcBef>
              <a:spcAft>
                <a:spcPct val="0"/>
              </a:spcAft>
              <a:buFont typeface="Wingdings" pitchFamily="2" charset="2"/>
              <a:buChar char="Ø"/>
            </a:pPr>
            <a:r>
              <a:rPr lang="pt-BR" sz="2400" dirty="0">
                <a:ln w="19050">
                  <a:solidFill>
                    <a:prstClr val="black"/>
                  </a:solidFill>
                </a:ln>
                <a:solidFill>
                  <a:srgbClr val="FFFF00"/>
                </a:solidFill>
                <a:latin typeface="Arial Black" pitchFamily="34" charset="0"/>
              </a:rPr>
              <a:t>NÃO APENAS OS ENCARNADOS SÃO SUSCEPTÍVEIS DESTA QUEDA. O PROBLEMA DA TENTAÇÃO É MUITO COMPLEXO</a:t>
            </a:r>
          </a:p>
          <a:p>
            <a:pPr algn="just" eaLnBrk="0" fontAlgn="base" hangingPunct="0">
              <a:spcBef>
                <a:spcPct val="50000"/>
              </a:spcBef>
              <a:spcAft>
                <a:spcPct val="0"/>
              </a:spcAft>
              <a:buFont typeface="Wingdings" pitchFamily="2" charset="2"/>
              <a:buChar char="Ø"/>
            </a:pPr>
            <a:r>
              <a:rPr lang="pt-BR" sz="2400" dirty="0">
                <a:ln w="19050">
                  <a:solidFill>
                    <a:prstClr val="black"/>
                  </a:solidFill>
                </a:ln>
                <a:solidFill>
                  <a:srgbClr val="FFFF00"/>
                </a:solidFill>
                <a:latin typeface="Arial Black" pitchFamily="34" charset="0"/>
              </a:rPr>
              <a:t>PODEM LOCALIZAR-SE EM QUALQUER CAMPO VIVO DA TERRA.</a:t>
            </a:r>
          </a:p>
        </p:txBody>
      </p:sp>
      <p:sp>
        <p:nvSpPr>
          <p:cNvPr id="13317" name="Rectangle 2"/>
          <p:cNvSpPr txBox="1">
            <a:spLocks noChangeArrowheads="1"/>
          </p:cNvSpPr>
          <p:nvPr/>
        </p:nvSpPr>
        <p:spPr bwMode="auto">
          <a:xfrm>
            <a:off x="2428875" y="-71438"/>
            <a:ext cx="4357688" cy="504826"/>
          </a:xfrm>
          <a:prstGeom prst="rect">
            <a:avLst/>
          </a:prstGeom>
          <a:noFill/>
          <a:ln w="9525">
            <a:noFill/>
            <a:miter lim="800000"/>
            <a:headEnd/>
            <a:tailEnd/>
          </a:ln>
        </p:spPr>
        <p:txBody>
          <a:bodyPr/>
          <a:lstStyle/>
          <a:p>
            <a:pPr eaLnBrk="0" fontAlgn="base" hangingPunct="0">
              <a:spcBef>
                <a:spcPct val="0"/>
              </a:spcBef>
              <a:spcAft>
                <a:spcPct val="0"/>
              </a:spcAft>
            </a:pPr>
            <a:r>
              <a:rPr lang="pt-BR" sz="2800">
                <a:solidFill>
                  <a:prstClr val="black"/>
                </a:solidFill>
                <a:latin typeface="Arial Black" pitchFamily="34" charset="0"/>
              </a:rPr>
              <a:t>CAP. 44 – AS TREVAS</a:t>
            </a:r>
          </a:p>
        </p:txBody>
      </p:sp>
    </p:spTree>
    <p:extLst>
      <p:ext uri="{BB962C8B-B14F-4D97-AF65-F5344CB8AC3E}">
        <p14:creationId xmlns:p14="http://schemas.microsoft.com/office/powerpoint/2010/main" val="352334016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amond(in)">
                                      <p:cBhvr>
                                        <p:cTn id="7" dur="20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diamond(in)">
                                      <p:cBhvr>
                                        <p:cTn id="2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CJERRY\Desktop\PASTA CEFAK\Minhas imagens CEFAK\FUNDO DE ESLAID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WordArt 2"/>
          <p:cNvSpPr>
            <a:spLocks noChangeArrowheads="1" noChangeShapeType="1" noTextEdit="1"/>
          </p:cNvSpPr>
          <p:nvPr/>
        </p:nvSpPr>
        <p:spPr bwMode="auto">
          <a:xfrm>
            <a:off x="1229227" y="10320"/>
            <a:ext cx="6765925" cy="34766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b="1" i="1" kern="10" dirty="0">
                <a:ln w="9525">
                  <a:solidFill>
                    <a:srgbClr val="FF0000"/>
                  </a:solidFill>
                  <a:round/>
                  <a:headEnd/>
                  <a:tailEnd/>
                </a:ln>
                <a:solidFill>
                  <a:srgbClr val="FFFF00"/>
                </a:solidFill>
                <a:effectLst>
                  <a:outerShdw dist="35921" dir="2700000" algn="ctr" rotWithShape="0">
                    <a:srgbClr val="808080">
                      <a:alpha val="79999"/>
                    </a:srgbClr>
                  </a:outerShdw>
                </a:effectLst>
                <a:latin typeface="Arial Black"/>
              </a:rPr>
              <a:t>CLASSIFICAÇÃO DOS MUNDOS</a:t>
            </a:r>
          </a:p>
        </p:txBody>
      </p:sp>
      <p:sp>
        <p:nvSpPr>
          <p:cNvPr id="14339" name="Text Box 3"/>
          <p:cNvSpPr txBox="1">
            <a:spLocks noChangeArrowheads="1"/>
          </p:cNvSpPr>
          <p:nvPr/>
        </p:nvSpPr>
        <p:spPr bwMode="auto">
          <a:xfrm>
            <a:off x="5499100" y="1735138"/>
            <a:ext cx="2436813" cy="87788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PRIMEIRAS </a:t>
            </a:r>
          </a:p>
          <a:p>
            <a:pPr algn="ctr" eaLnBrk="0" fontAlgn="base" hangingPunct="0">
              <a:spcBef>
                <a:spcPct val="0"/>
              </a:spcBef>
              <a:spcAft>
                <a:spcPct val="0"/>
              </a:spcAft>
            </a:pPr>
            <a:r>
              <a:rPr lang="pt-BR" sz="1700" b="1">
                <a:solidFill>
                  <a:srgbClr val="000000"/>
                </a:solidFill>
                <a:latin typeface="Arial Black" pitchFamily="34" charset="0"/>
              </a:rPr>
              <a:t>ENCARNAÇÕES</a:t>
            </a:r>
          </a:p>
          <a:p>
            <a:pPr algn="ctr" eaLnBrk="0" fontAlgn="base" hangingPunct="0">
              <a:spcBef>
                <a:spcPct val="0"/>
              </a:spcBef>
              <a:spcAft>
                <a:spcPct val="0"/>
              </a:spcAft>
            </a:pPr>
            <a:r>
              <a:rPr lang="pt-BR" sz="1700" b="1">
                <a:solidFill>
                  <a:srgbClr val="000000"/>
                </a:solidFill>
                <a:latin typeface="Arial Black" pitchFamily="34" charset="0"/>
              </a:rPr>
              <a:t>DA ALMA HUMANA</a:t>
            </a:r>
          </a:p>
        </p:txBody>
      </p:sp>
      <p:sp>
        <p:nvSpPr>
          <p:cNvPr id="14340" name="Text Box 4"/>
          <p:cNvSpPr txBox="1">
            <a:spLocks noChangeArrowheads="1"/>
          </p:cNvSpPr>
          <p:nvPr/>
        </p:nvSpPr>
        <p:spPr bwMode="auto">
          <a:xfrm>
            <a:off x="1674813" y="1908175"/>
            <a:ext cx="1628775" cy="3540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PRIMITIVOS</a:t>
            </a:r>
          </a:p>
        </p:txBody>
      </p:sp>
      <p:sp>
        <p:nvSpPr>
          <p:cNvPr id="14341" name="Text Box 5"/>
          <p:cNvSpPr txBox="1">
            <a:spLocks noChangeArrowheads="1"/>
          </p:cNvSpPr>
          <p:nvPr/>
        </p:nvSpPr>
        <p:spPr bwMode="auto">
          <a:xfrm>
            <a:off x="444500" y="2600325"/>
            <a:ext cx="2870200" cy="3540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PROVAS E EXPIAÇÕES</a:t>
            </a:r>
          </a:p>
        </p:txBody>
      </p:sp>
      <p:sp>
        <p:nvSpPr>
          <p:cNvPr id="14342" name="Text Box 6"/>
          <p:cNvSpPr txBox="1">
            <a:spLocks noChangeArrowheads="1"/>
          </p:cNvSpPr>
          <p:nvPr/>
        </p:nvSpPr>
        <p:spPr bwMode="auto">
          <a:xfrm>
            <a:off x="966788" y="3622675"/>
            <a:ext cx="2363787" cy="3540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REGENERADORES</a:t>
            </a:r>
          </a:p>
        </p:txBody>
      </p:sp>
      <p:sp>
        <p:nvSpPr>
          <p:cNvPr id="14343" name="Text Box 7"/>
          <p:cNvSpPr txBox="1">
            <a:spLocks noChangeArrowheads="1"/>
          </p:cNvSpPr>
          <p:nvPr/>
        </p:nvSpPr>
        <p:spPr bwMode="auto">
          <a:xfrm>
            <a:off x="2217738" y="4538663"/>
            <a:ext cx="1189037" cy="3540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FELIZES</a:t>
            </a:r>
          </a:p>
        </p:txBody>
      </p:sp>
      <p:sp>
        <p:nvSpPr>
          <p:cNvPr id="14344" name="Text Box 8"/>
          <p:cNvSpPr txBox="1">
            <a:spLocks noChangeArrowheads="1"/>
          </p:cNvSpPr>
          <p:nvPr/>
        </p:nvSpPr>
        <p:spPr bwMode="auto">
          <a:xfrm>
            <a:off x="373063" y="5348288"/>
            <a:ext cx="2978150" cy="3540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CELESTES OU DIVINOS</a:t>
            </a:r>
          </a:p>
        </p:txBody>
      </p:sp>
      <p:pic>
        <p:nvPicPr>
          <p:cNvPr id="14345" name="Picture 9"/>
          <p:cNvPicPr>
            <a:picLocks noChangeAspect="1" noChangeArrowheads="1"/>
          </p:cNvPicPr>
          <p:nvPr/>
        </p:nvPicPr>
        <p:blipFill>
          <a:blip r:embed="rId3" cstate="print"/>
          <a:srcRect/>
          <a:stretch>
            <a:fillRect/>
          </a:stretch>
        </p:blipFill>
        <p:spPr bwMode="auto">
          <a:xfrm>
            <a:off x="3803650" y="3344863"/>
            <a:ext cx="1535113" cy="863600"/>
          </a:xfrm>
          <a:prstGeom prst="rect">
            <a:avLst/>
          </a:prstGeom>
          <a:noFill/>
          <a:ln w="9525">
            <a:noFill/>
            <a:miter lim="800000"/>
            <a:headEnd/>
            <a:tailEnd/>
          </a:ln>
        </p:spPr>
      </p:pic>
      <p:pic>
        <p:nvPicPr>
          <p:cNvPr id="14346" name="Picture 10"/>
          <p:cNvPicPr>
            <a:picLocks noChangeAspect="1" noChangeArrowheads="1"/>
          </p:cNvPicPr>
          <p:nvPr/>
        </p:nvPicPr>
        <p:blipFill>
          <a:blip r:embed="rId4" cstate="print"/>
          <a:srcRect/>
          <a:stretch>
            <a:fillRect/>
          </a:stretch>
        </p:blipFill>
        <p:spPr bwMode="auto">
          <a:xfrm>
            <a:off x="3803650" y="1603375"/>
            <a:ext cx="1536700" cy="863600"/>
          </a:xfrm>
          <a:prstGeom prst="rect">
            <a:avLst/>
          </a:prstGeom>
          <a:noFill/>
          <a:ln w="9525">
            <a:noFill/>
            <a:miter lim="800000"/>
            <a:headEnd/>
            <a:tailEnd/>
          </a:ln>
        </p:spPr>
      </p:pic>
      <p:pic>
        <p:nvPicPr>
          <p:cNvPr id="14347" name="Picture 11"/>
          <p:cNvPicPr>
            <a:picLocks noChangeAspect="1" noChangeArrowheads="1"/>
          </p:cNvPicPr>
          <p:nvPr/>
        </p:nvPicPr>
        <p:blipFill>
          <a:blip r:embed="rId5" cstate="print"/>
          <a:srcRect/>
          <a:stretch>
            <a:fillRect/>
          </a:stretch>
        </p:blipFill>
        <p:spPr bwMode="auto">
          <a:xfrm>
            <a:off x="3803650" y="4262438"/>
            <a:ext cx="1439863" cy="781050"/>
          </a:xfrm>
          <a:prstGeom prst="rect">
            <a:avLst/>
          </a:prstGeom>
          <a:noFill/>
          <a:ln w="9525">
            <a:noFill/>
            <a:miter lim="800000"/>
            <a:headEnd/>
            <a:tailEnd/>
          </a:ln>
        </p:spPr>
      </p:pic>
      <p:sp>
        <p:nvSpPr>
          <p:cNvPr id="14349" name="Text Box 13"/>
          <p:cNvSpPr txBox="1">
            <a:spLocks noChangeArrowheads="1"/>
          </p:cNvSpPr>
          <p:nvPr/>
        </p:nvSpPr>
        <p:spPr bwMode="auto">
          <a:xfrm>
            <a:off x="786749" y="1214438"/>
            <a:ext cx="7613366" cy="35394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dirty="0">
                <a:solidFill>
                  <a:srgbClr val="000000"/>
                </a:solidFill>
                <a:latin typeface="Arial Black" pitchFamily="34" charset="0"/>
              </a:rPr>
              <a:t>SEGUNDO O GRAU DE ADIANTAMENTO </a:t>
            </a:r>
            <a:r>
              <a:rPr lang="pt-BR" sz="1700" b="1" dirty="0" smtClean="0">
                <a:solidFill>
                  <a:srgbClr val="000000"/>
                </a:solidFill>
                <a:latin typeface="Arial Black" pitchFamily="34" charset="0"/>
              </a:rPr>
              <a:t>DE </a:t>
            </a:r>
            <a:r>
              <a:rPr lang="pt-BR" sz="1700" b="1" dirty="0">
                <a:solidFill>
                  <a:srgbClr val="000000"/>
                </a:solidFill>
                <a:latin typeface="Arial Black" pitchFamily="34" charset="0"/>
              </a:rPr>
              <a:t>SEUS HABITANTES</a:t>
            </a:r>
          </a:p>
        </p:txBody>
      </p:sp>
      <p:sp>
        <p:nvSpPr>
          <p:cNvPr id="14350" name="Text Box 14"/>
          <p:cNvSpPr txBox="1">
            <a:spLocks noChangeArrowheads="1"/>
          </p:cNvSpPr>
          <p:nvPr/>
        </p:nvSpPr>
        <p:spPr bwMode="auto">
          <a:xfrm>
            <a:off x="5465763" y="2751138"/>
            <a:ext cx="2505075" cy="3540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PREDOMINA O MAL</a:t>
            </a:r>
          </a:p>
        </p:txBody>
      </p:sp>
      <p:sp>
        <p:nvSpPr>
          <p:cNvPr id="14351" name="Text Box 15"/>
          <p:cNvSpPr txBox="1">
            <a:spLocks noChangeArrowheads="1"/>
          </p:cNvSpPr>
          <p:nvPr/>
        </p:nvSpPr>
        <p:spPr bwMode="auto">
          <a:xfrm>
            <a:off x="5475288" y="3535363"/>
            <a:ext cx="2530475" cy="6159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ALMAS QUE AINDA</a:t>
            </a:r>
          </a:p>
          <a:p>
            <a:pPr algn="ctr" eaLnBrk="0" fontAlgn="base" hangingPunct="0">
              <a:spcBef>
                <a:spcPct val="0"/>
              </a:spcBef>
              <a:spcAft>
                <a:spcPct val="0"/>
              </a:spcAft>
            </a:pPr>
            <a:r>
              <a:rPr lang="pt-BR" sz="1700" b="1">
                <a:solidFill>
                  <a:srgbClr val="000000"/>
                </a:solidFill>
                <a:latin typeface="Arial Black" pitchFamily="34" charset="0"/>
              </a:rPr>
              <a:t>TEM O QUE EXPIAR</a:t>
            </a:r>
          </a:p>
        </p:txBody>
      </p:sp>
      <p:sp>
        <p:nvSpPr>
          <p:cNvPr id="14352" name="Text Box 16"/>
          <p:cNvSpPr txBox="1">
            <a:spLocks noChangeArrowheads="1"/>
          </p:cNvSpPr>
          <p:nvPr/>
        </p:nvSpPr>
        <p:spPr bwMode="auto">
          <a:xfrm>
            <a:off x="5619750" y="4424363"/>
            <a:ext cx="2759075" cy="6159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a:solidFill>
                  <a:srgbClr val="000000"/>
                </a:solidFill>
                <a:latin typeface="Arial Black" pitchFamily="34" charset="0"/>
              </a:rPr>
              <a:t>O BEM SE SOBREPÕE</a:t>
            </a:r>
          </a:p>
          <a:p>
            <a:pPr algn="ctr" eaLnBrk="0" fontAlgn="base" hangingPunct="0">
              <a:spcBef>
                <a:spcPct val="0"/>
              </a:spcBef>
              <a:spcAft>
                <a:spcPct val="0"/>
              </a:spcAft>
            </a:pPr>
            <a:r>
              <a:rPr lang="pt-BR" sz="1700" b="1">
                <a:solidFill>
                  <a:srgbClr val="000000"/>
                </a:solidFill>
                <a:latin typeface="Arial Black" pitchFamily="34" charset="0"/>
              </a:rPr>
              <a:t>AO  MAL</a:t>
            </a:r>
          </a:p>
        </p:txBody>
      </p:sp>
      <p:sp>
        <p:nvSpPr>
          <p:cNvPr id="14353" name="Text Box 17"/>
          <p:cNvSpPr txBox="1">
            <a:spLocks noChangeArrowheads="1"/>
          </p:cNvSpPr>
          <p:nvPr/>
        </p:nvSpPr>
        <p:spPr bwMode="auto">
          <a:xfrm>
            <a:off x="5627688" y="5340350"/>
            <a:ext cx="2398712" cy="87788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700" b="1" dirty="0">
                <a:solidFill>
                  <a:srgbClr val="000000"/>
                </a:solidFill>
                <a:latin typeface="Arial Black" pitchFamily="34" charset="0"/>
              </a:rPr>
              <a:t>MORADA DOS </a:t>
            </a:r>
          </a:p>
          <a:p>
            <a:pPr algn="ctr" eaLnBrk="0" fontAlgn="base" hangingPunct="0">
              <a:spcBef>
                <a:spcPct val="0"/>
              </a:spcBef>
              <a:spcAft>
                <a:spcPct val="0"/>
              </a:spcAft>
            </a:pPr>
            <a:r>
              <a:rPr lang="pt-BR" sz="1700" b="1" dirty="0">
                <a:solidFill>
                  <a:srgbClr val="000000"/>
                </a:solidFill>
                <a:latin typeface="Arial Black" pitchFamily="34" charset="0"/>
              </a:rPr>
              <a:t>ESPÍRITOS PUROS</a:t>
            </a:r>
          </a:p>
          <a:p>
            <a:pPr algn="ctr" eaLnBrk="0" fontAlgn="base" hangingPunct="0">
              <a:spcBef>
                <a:spcPct val="0"/>
              </a:spcBef>
              <a:spcAft>
                <a:spcPct val="0"/>
              </a:spcAft>
            </a:pPr>
            <a:r>
              <a:rPr lang="pt-BR" sz="1700" b="1" dirty="0">
                <a:solidFill>
                  <a:srgbClr val="000000"/>
                </a:solidFill>
                <a:latin typeface="Arial Black" pitchFamily="34" charset="0"/>
              </a:rPr>
              <a:t>REINA </a:t>
            </a:r>
            <a:r>
              <a:rPr lang="pt-BR" sz="1700" b="1" dirty="0" smtClean="0">
                <a:solidFill>
                  <a:srgbClr val="000000"/>
                </a:solidFill>
                <a:latin typeface="Arial Black" pitchFamily="34" charset="0"/>
              </a:rPr>
              <a:t>O </a:t>
            </a:r>
            <a:r>
              <a:rPr lang="pt-BR" sz="1700" b="1" dirty="0">
                <a:solidFill>
                  <a:srgbClr val="000000"/>
                </a:solidFill>
                <a:latin typeface="Arial Black" pitchFamily="34" charset="0"/>
              </a:rPr>
              <a:t>BEM</a:t>
            </a:r>
          </a:p>
        </p:txBody>
      </p:sp>
      <p:sp>
        <p:nvSpPr>
          <p:cNvPr id="14354" name="Text Box 18"/>
          <p:cNvSpPr txBox="1">
            <a:spLocks noChangeArrowheads="1"/>
          </p:cNvSpPr>
          <p:nvPr/>
        </p:nvSpPr>
        <p:spPr bwMode="auto">
          <a:xfrm>
            <a:off x="995363" y="6550025"/>
            <a:ext cx="7132637" cy="3079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pt-BR" sz="1400" b="1">
                <a:solidFill>
                  <a:srgbClr val="660033"/>
                </a:solidFill>
                <a:latin typeface="Arial Black" pitchFamily="34" charset="0"/>
              </a:rPr>
              <a:t>(</a:t>
            </a:r>
            <a:r>
              <a:rPr lang="pt-BR" sz="1400" b="1">
                <a:solidFill>
                  <a:srgbClr val="000000"/>
                </a:solidFill>
                <a:latin typeface="Arial Black" pitchFamily="34" charset="0"/>
              </a:rPr>
              <a:t>O EVANGELHO SEGUNDO O ESPIRITISMO – CAP. III - ALLAN KARDEC)</a:t>
            </a:r>
          </a:p>
        </p:txBody>
      </p:sp>
      <p:pic>
        <p:nvPicPr>
          <p:cNvPr id="14355" name="Picture 19"/>
          <p:cNvPicPr>
            <a:picLocks noChangeAspect="1" noChangeArrowheads="1"/>
          </p:cNvPicPr>
          <p:nvPr/>
        </p:nvPicPr>
        <p:blipFill>
          <a:blip r:embed="rId6" cstate="print"/>
          <a:srcRect/>
          <a:stretch>
            <a:fillRect/>
          </a:stretch>
        </p:blipFill>
        <p:spPr bwMode="auto">
          <a:xfrm>
            <a:off x="3805238" y="2522538"/>
            <a:ext cx="1390650" cy="782637"/>
          </a:xfrm>
          <a:prstGeom prst="rect">
            <a:avLst/>
          </a:prstGeom>
          <a:noFill/>
          <a:ln w="9525">
            <a:noFill/>
            <a:miter lim="800000"/>
            <a:headEnd/>
            <a:tailEnd/>
          </a:ln>
        </p:spPr>
      </p:pic>
      <p:pic>
        <p:nvPicPr>
          <p:cNvPr id="13315" name="Picture 3" descr="C:\Users\MCJERRY\Desktop\PASTA CEFAK\Minhas imagens CEFAK\MUNDO CELESTE 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7589" y="5043488"/>
            <a:ext cx="2284412"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2990"/>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CJERRY\Desktop\PASTA CEFAK\Minhas imagens CEFAK\FUNDO DE ESLAID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8178" name="Rectangle 2"/>
          <p:cNvSpPr>
            <a:spLocks noGrp="1" noRot="1" noChangeArrowheads="1"/>
          </p:cNvSpPr>
          <p:nvPr>
            <p:ph type="title" idx="4294967295"/>
          </p:nvPr>
        </p:nvSpPr>
        <p:spPr>
          <a:xfrm>
            <a:off x="192132" y="5760"/>
            <a:ext cx="3371756" cy="628632"/>
          </a:xfrm>
        </p:spPr>
        <p:txBody>
          <a:bodyPr>
            <a:noAutofit/>
          </a:bodyPr>
          <a:lstStyle/>
          <a:p>
            <a:pPr eaLnBrk="1" hangingPunct="1">
              <a:defRPr/>
            </a:pPr>
            <a:r>
              <a:rPr lang="pt-BR" dirty="0" smtClean="0">
                <a:solidFill>
                  <a:srgbClr val="FFFF00"/>
                </a:solidFill>
              </a:rPr>
              <a:t>CONCLUSÃO</a:t>
            </a:r>
          </a:p>
        </p:txBody>
      </p:sp>
      <p:pic>
        <p:nvPicPr>
          <p:cNvPr id="23556" name="Picture 6" descr="jean_delville1"/>
          <p:cNvPicPr>
            <a:picLocks noChangeAspect="1" noChangeArrowheads="1"/>
          </p:cNvPicPr>
          <p:nvPr/>
        </p:nvPicPr>
        <p:blipFill>
          <a:blip r:embed="rId3" cstate="print"/>
          <a:srcRect/>
          <a:stretch>
            <a:fillRect/>
          </a:stretch>
        </p:blipFill>
        <p:spPr bwMode="auto">
          <a:xfrm>
            <a:off x="5181570" y="3500438"/>
            <a:ext cx="3962430" cy="3357562"/>
          </a:xfrm>
          <a:prstGeom prst="rect">
            <a:avLst/>
          </a:prstGeom>
          <a:noFill/>
          <a:ln w="9525">
            <a:noFill/>
            <a:miter lim="800000"/>
            <a:headEnd/>
            <a:tailEnd/>
          </a:ln>
        </p:spPr>
      </p:pic>
      <p:pic>
        <p:nvPicPr>
          <p:cNvPr id="23557" name="Picture 7" descr="Umbral"/>
          <p:cNvPicPr>
            <a:picLocks noGrp="1" noChangeAspect="1" noChangeArrowheads="1"/>
          </p:cNvPicPr>
          <p:nvPr>
            <p:ph type="body" idx="4294967295"/>
          </p:nvPr>
        </p:nvPicPr>
        <p:blipFill>
          <a:blip r:embed="rId4" cstate="print"/>
          <a:srcRect/>
          <a:stretch>
            <a:fillRect/>
          </a:stretch>
        </p:blipFill>
        <p:spPr>
          <a:xfrm>
            <a:off x="5181570" y="0"/>
            <a:ext cx="3962430" cy="3500438"/>
          </a:xfrm>
        </p:spPr>
      </p:pic>
      <p:sp>
        <p:nvSpPr>
          <p:cNvPr id="6" name="CaixaDeTexto 5"/>
          <p:cNvSpPr txBox="1"/>
          <p:nvPr/>
        </p:nvSpPr>
        <p:spPr>
          <a:xfrm>
            <a:off x="285720" y="785794"/>
            <a:ext cx="4572983" cy="1107996"/>
          </a:xfrm>
          <a:prstGeom prst="rect">
            <a:avLst/>
          </a:prstGeom>
          <a:noFill/>
        </p:spPr>
        <p:txBody>
          <a:bodyPr wrap="none" rtlCol="0">
            <a:spAutoFit/>
          </a:bodyPr>
          <a:lstStyle/>
          <a:p>
            <a:pPr eaLnBrk="0" fontAlgn="base" hangingPunct="0">
              <a:spcBef>
                <a:spcPct val="0"/>
              </a:spcBef>
              <a:spcAft>
                <a:spcPct val="0"/>
              </a:spcAft>
            </a:pPr>
            <a:r>
              <a:rPr lang="en-US" sz="2400" dirty="0" smtClean="0">
                <a:solidFill>
                  <a:prstClr val="black"/>
                </a:solidFill>
                <a:latin typeface="Arial Black" pitchFamily="34" charset="0"/>
              </a:rPr>
              <a:t>‘’CADA CRIATURA VIVERÁ</a:t>
            </a:r>
          </a:p>
          <a:p>
            <a:pPr eaLnBrk="0" fontAlgn="base" hangingPunct="0">
              <a:spcBef>
                <a:spcPct val="0"/>
              </a:spcBef>
              <a:spcAft>
                <a:spcPct val="0"/>
              </a:spcAft>
            </a:pPr>
            <a:r>
              <a:rPr lang="en-US" sz="2400" dirty="0" smtClean="0">
                <a:solidFill>
                  <a:prstClr val="black"/>
                </a:solidFill>
                <a:latin typeface="Arial Black" pitchFamily="34" charset="0"/>
              </a:rPr>
              <a:t> DAQUILO QUE CULTIVA’’</a:t>
            </a:r>
          </a:p>
          <a:p>
            <a:pPr eaLnBrk="0" fontAlgn="base" hangingPunct="0">
              <a:spcBef>
                <a:spcPct val="0"/>
              </a:spcBef>
              <a:spcAft>
                <a:spcPct val="0"/>
              </a:spcAft>
            </a:pPr>
            <a:r>
              <a:rPr lang="en-US" dirty="0" smtClean="0">
                <a:solidFill>
                  <a:prstClr val="black"/>
                </a:solidFill>
                <a:latin typeface="Arial Black" pitchFamily="34" charset="0"/>
              </a:rPr>
              <a:t>                  </a:t>
            </a:r>
            <a:r>
              <a:rPr lang="en-US" dirty="0" smtClean="0">
                <a:solidFill>
                  <a:srgbClr val="FF0000"/>
                </a:solidFill>
                <a:latin typeface="Arial Black" pitchFamily="34" charset="0"/>
              </a:rPr>
              <a:t>LÍSIAS</a:t>
            </a:r>
            <a:endParaRPr lang="pt-BR" dirty="0">
              <a:solidFill>
                <a:srgbClr val="FF0000"/>
              </a:solidFill>
              <a:latin typeface="Arial Black" pitchFamily="34" charset="0"/>
            </a:endParaRPr>
          </a:p>
        </p:txBody>
      </p:sp>
      <p:pic>
        <p:nvPicPr>
          <p:cNvPr id="15363" name="Picture 3" descr="C:\Users\MCJERRY\Desktop\PASTA CEFAK\Minhas imagens CEFAK\MUNDO CELESTE 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60848"/>
            <a:ext cx="5181570"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18447"/>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MCJERRY\Desktop\PASTA CEFAK\Minhas imagens CEFAK\MUNDO CELESTE 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8177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215063" y="0"/>
            <a:ext cx="2928937" cy="1570037"/>
          </a:xfrm>
          <a:prstGeom prst="rect">
            <a:avLst/>
          </a:prstGeom>
          <a:noFill/>
        </p:spPr>
        <p:txBody>
          <a:bodyPr>
            <a:spAutoFit/>
          </a:bodyPr>
          <a:lstStyle/>
          <a:p>
            <a:pPr eaLnBrk="0" fontAlgn="base" hangingPunct="0">
              <a:spcBef>
                <a:spcPct val="0"/>
              </a:spcBef>
              <a:spcAft>
                <a:spcPct val="0"/>
              </a:spcAft>
              <a:defRPr/>
            </a:pPr>
            <a:r>
              <a:rPr lang="pt-BR" sz="9600" i="1" dirty="0">
                <a:solidFill>
                  <a:schemeClr val="bg1"/>
                </a:solidFill>
                <a:effectLst>
                  <a:outerShdw blurRad="38100" dist="38100" dir="2700000" algn="tl">
                    <a:srgbClr val="000000">
                      <a:alpha val="43137"/>
                    </a:srgbClr>
                  </a:outerShdw>
                </a:effectLst>
                <a:latin typeface="Arial Black" pitchFamily="34" charset="0"/>
              </a:rPr>
              <a:t>FIM</a:t>
            </a:r>
          </a:p>
        </p:txBody>
      </p:sp>
    </p:spTree>
    <p:extLst>
      <p:ext uri="{BB962C8B-B14F-4D97-AF65-F5344CB8AC3E}">
        <p14:creationId xmlns:p14="http://schemas.microsoft.com/office/powerpoint/2010/main" val="2870315072"/>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MCJERRY\Desktop\PASTA CEFAK\Minhas imagens CEFAK\ESPAÇO SIDERAL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3140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CJERRY\Desktop\PASTA CEFAK\Minhas imagens CEFAK\AS TREV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140968"/>
            <a:ext cx="4572000" cy="37170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CJERRY\Desktop\PASTA CEFAK\Minhas imagens CEFAK\imagem filme nosso la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 y="3140968"/>
            <a:ext cx="4572000" cy="37688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0" y="1779652"/>
            <a:ext cx="3857625" cy="857250"/>
          </a:xfrm>
          <a:prstGeom prst="rect">
            <a:avLst/>
          </a:prstGeom>
        </p:spPr>
        <p:txBody>
          <a:bodyPr>
            <a:normAutofit fontScale="97500"/>
          </a:bodyPr>
          <a:lstStyle/>
          <a:p>
            <a:pPr algn="ctr" eaLnBrk="0" hangingPunct="0">
              <a:spcBef>
                <a:spcPct val="0"/>
              </a:spcBef>
              <a:defRPr/>
            </a:pPr>
            <a:r>
              <a:rPr lang="pt-BR" sz="2400" b="1" dirty="0">
                <a:solidFill>
                  <a:srgbClr val="FF0000"/>
                </a:solidFill>
                <a:effectLst>
                  <a:outerShdw blurRad="38100" dist="38100" dir="2700000" algn="tl">
                    <a:srgbClr val="000000">
                      <a:alpha val="43137"/>
                    </a:srgbClr>
                  </a:outerShdw>
                </a:effectLst>
                <a:latin typeface="Arial Black" pitchFamily="34" charset="0"/>
                <a:ea typeface="+mj-ea"/>
                <a:cs typeface="+mj-cs"/>
              </a:rPr>
              <a:t>CAP. 01 - NAS </a:t>
            </a:r>
          </a:p>
          <a:p>
            <a:pPr algn="ctr" eaLnBrk="0" hangingPunct="0">
              <a:spcBef>
                <a:spcPct val="0"/>
              </a:spcBef>
              <a:defRPr/>
            </a:pPr>
            <a:r>
              <a:rPr lang="pt-BR" sz="2400" b="1" dirty="0">
                <a:solidFill>
                  <a:srgbClr val="FF0000"/>
                </a:solidFill>
                <a:effectLst>
                  <a:outerShdw blurRad="38100" dist="38100" dir="2700000" algn="tl">
                    <a:srgbClr val="000000">
                      <a:alpha val="43137"/>
                    </a:srgbClr>
                  </a:outerShdw>
                </a:effectLst>
                <a:latin typeface="Arial Black" pitchFamily="34" charset="0"/>
                <a:ea typeface="+mj-ea"/>
                <a:cs typeface="+mj-cs"/>
              </a:rPr>
              <a:t>ZONAS </a:t>
            </a:r>
            <a:r>
              <a:rPr lang="pt-BR" sz="2500" b="1" dirty="0">
                <a:solidFill>
                  <a:srgbClr val="FF0000"/>
                </a:solidFill>
                <a:effectLst>
                  <a:outerShdw blurRad="38100" dist="38100" dir="2700000" algn="tl">
                    <a:srgbClr val="000000">
                      <a:alpha val="43137"/>
                    </a:srgbClr>
                  </a:outerShdw>
                </a:effectLst>
                <a:latin typeface="Arial Black" pitchFamily="34" charset="0"/>
                <a:ea typeface="+mj-ea"/>
                <a:cs typeface="+mj-cs"/>
              </a:rPr>
              <a:t>INFERIORES</a:t>
            </a:r>
          </a:p>
        </p:txBody>
      </p:sp>
      <p:sp>
        <p:nvSpPr>
          <p:cNvPr id="6" name="Rectangle 7"/>
          <p:cNvSpPr>
            <a:spLocks noChangeArrowheads="1"/>
          </p:cNvSpPr>
          <p:nvPr/>
        </p:nvSpPr>
        <p:spPr bwMode="auto">
          <a:xfrm>
            <a:off x="357188" y="3571875"/>
            <a:ext cx="3929062" cy="528638"/>
          </a:xfrm>
          <a:prstGeom prst="rect">
            <a:avLst/>
          </a:prstGeom>
          <a:noFill/>
          <a:ln w="9525">
            <a:noFill/>
            <a:miter lim="800000"/>
            <a:headEnd/>
            <a:tailEnd/>
          </a:ln>
        </p:spPr>
        <p:txBody>
          <a:bodyPr lIns="92075" tIns="46038" rIns="92075" bIns="46038" anchor="ctr"/>
          <a:lstStyle/>
          <a:p>
            <a:pPr algn="ctr" eaLnBrk="0" fontAlgn="base" hangingPunct="0">
              <a:spcBef>
                <a:spcPct val="0"/>
              </a:spcBef>
              <a:spcAft>
                <a:spcPct val="0"/>
              </a:spcAft>
              <a:defRPr/>
            </a:pPr>
            <a:r>
              <a:rPr lang="pt-BR" sz="2400" b="1" dirty="0">
                <a:solidFill>
                  <a:prstClr val="white"/>
                </a:solidFill>
                <a:effectLst>
                  <a:outerShdw blurRad="38100" dist="38100" dir="2700000" algn="tl">
                    <a:srgbClr val="000000">
                      <a:alpha val="43137"/>
                    </a:srgbClr>
                  </a:outerShdw>
                </a:effectLst>
                <a:latin typeface="Arial Black" pitchFamily="34" charset="0"/>
              </a:rPr>
              <a:t>CAP. 12 - O UMBRAL</a:t>
            </a:r>
          </a:p>
        </p:txBody>
      </p:sp>
      <p:sp>
        <p:nvSpPr>
          <p:cNvPr id="7" name="Rectangle 8"/>
          <p:cNvSpPr>
            <a:spLocks noChangeArrowheads="1"/>
          </p:cNvSpPr>
          <p:nvPr/>
        </p:nvSpPr>
        <p:spPr bwMode="auto">
          <a:xfrm>
            <a:off x="4757321" y="3595688"/>
            <a:ext cx="4000500" cy="504825"/>
          </a:xfrm>
          <a:prstGeom prst="rect">
            <a:avLst/>
          </a:prstGeom>
          <a:noFill/>
          <a:ln w="9525">
            <a:noFill/>
            <a:miter lim="800000"/>
            <a:headEnd/>
            <a:tailEnd/>
          </a:ln>
        </p:spPr>
        <p:txBody>
          <a:bodyPr lIns="92075" tIns="46038" rIns="92075" bIns="46038" anchor="ctr"/>
          <a:lstStyle/>
          <a:p>
            <a:pPr algn="ctr" eaLnBrk="0" fontAlgn="base" hangingPunct="0">
              <a:spcBef>
                <a:spcPct val="0"/>
              </a:spcBef>
              <a:spcAft>
                <a:spcPct val="0"/>
              </a:spcAft>
              <a:defRPr/>
            </a:pPr>
            <a:r>
              <a:rPr lang="pt-BR" sz="2400" b="1" dirty="0">
                <a:solidFill>
                  <a:prstClr val="white"/>
                </a:solidFill>
                <a:effectLst>
                  <a:outerShdw blurRad="38100" dist="38100" dir="2700000" algn="tl">
                    <a:srgbClr val="000000">
                      <a:alpha val="43137"/>
                    </a:srgbClr>
                  </a:outerShdw>
                </a:effectLst>
                <a:latin typeface="Arial Black" pitchFamily="34" charset="0"/>
              </a:rPr>
              <a:t>CAP. 44 - AS TREVAS</a:t>
            </a:r>
          </a:p>
        </p:txBody>
      </p:sp>
      <p:sp>
        <p:nvSpPr>
          <p:cNvPr id="8" name="Rectangle 7"/>
          <p:cNvSpPr>
            <a:spLocks noChangeArrowheads="1"/>
          </p:cNvSpPr>
          <p:nvPr/>
        </p:nvSpPr>
        <p:spPr bwMode="auto">
          <a:xfrm>
            <a:off x="5004048" y="1942814"/>
            <a:ext cx="4139951" cy="1054138"/>
          </a:xfrm>
          <a:prstGeom prst="rect">
            <a:avLst/>
          </a:prstGeom>
          <a:noFill/>
          <a:ln w="9525">
            <a:noFill/>
            <a:miter lim="800000"/>
            <a:headEnd/>
            <a:tailEnd/>
          </a:ln>
        </p:spPr>
        <p:txBody>
          <a:bodyPr lIns="92075" tIns="46038" rIns="92075" bIns="46038" anchor="ctr"/>
          <a:lstStyle/>
          <a:p>
            <a:pPr algn="ctr" eaLnBrk="0" fontAlgn="base" hangingPunct="0">
              <a:spcBef>
                <a:spcPct val="0"/>
              </a:spcBef>
              <a:spcAft>
                <a:spcPct val="0"/>
              </a:spcAft>
              <a:defRPr/>
            </a:pPr>
            <a:r>
              <a:rPr lang="pt-BR" sz="2400" b="1" dirty="0">
                <a:solidFill>
                  <a:srgbClr val="FFFF00"/>
                </a:solidFill>
                <a:effectLst>
                  <a:outerShdw blurRad="38100" dist="38100" dir="2700000" algn="tl">
                    <a:srgbClr val="000000">
                      <a:alpha val="43137"/>
                    </a:srgbClr>
                  </a:outerShdw>
                </a:effectLst>
                <a:latin typeface="Arial Black" pitchFamily="34" charset="0"/>
              </a:rPr>
              <a:t>CAP. 11 – NOTÍCIAS DO PLANO</a:t>
            </a:r>
          </a:p>
        </p:txBody>
      </p:sp>
      <p:sp>
        <p:nvSpPr>
          <p:cNvPr id="10" name="Retângulo 9"/>
          <p:cNvSpPr>
            <a:spLocks noChangeArrowheads="1"/>
          </p:cNvSpPr>
          <p:nvPr/>
        </p:nvSpPr>
        <p:spPr bwMode="auto">
          <a:xfrm>
            <a:off x="947738" y="23876"/>
            <a:ext cx="7286625" cy="83185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pt-BR" sz="2400" dirty="0">
                <a:solidFill>
                  <a:schemeClr val="accent1"/>
                </a:solidFill>
                <a:latin typeface="Arial Black" pitchFamily="34" charset="0"/>
              </a:rPr>
              <a:t>OS DIVERSOS MUNDOS E OS “MUNDOS INFERIORES”</a:t>
            </a:r>
          </a:p>
        </p:txBody>
      </p:sp>
    </p:spTree>
    <p:extLst>
      <p:ext uri="{BB962C8B-B14F-4D97-AF65-F5344CB8AC3E}">
        <p14:creationId xmlns:p14="http://schemas.microsoft.com/office/powerpoint/2010/main" val="2181934230"/>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CJERRY\Desktop\PASTA CEFAK\Minhas imagens CEFAK\FUNDO DE ESLAIDES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67544" y="0"/>
            <a:ext cx="8429625" cy="461962"/>
          </a:xfrm>
          <a:prstGeom prst="rect">
            <a:avLst/>
          </a:prstGeom>
          <a:noFill/>
          <a:ln w="9525">
            <a:noFill/>
            <a:miter lim="800000"/>
            <a:headEnd/>
            <a:tailEnd/>
          </a:ln>
        </p:spPr>
        <p:txBody>
          <a:bodyPr>
            <a:spAutoFit/>
          </a:bodyPr>
          <a:lstStyle/>
          <a:p>
            <a:pPr algn="just" eaLnBrk="0" fontAlgn="base" hangingPunct="0">
              <a:spcBef>
                <a:spcPct val="50000"/>
              </a:spcBef>
              <a:spcAft>
                <a:spcPct val="0"/>
              </a:spcAft>
              <a:buFont typeface="Wingdings" pitchFamily="2" charset="2"/>
              <a:buChar char="Ø"/>
            </a:pPr>
            <a:r>
              <a:rPr lang="pt-BR" sz="2400" dirty="0" smtClean="0">
                <a:solidFill>
                  <a:schemeClr val="bg1"/>
                </a:solidFill>
                <a:latin typeface="Arial Black" pitchFamily="34" charset="0"/>
              </a:rPr>
              <a:t> NOSSO OBJETIVO PARA HOJE É:</a:t>
            </a:r>
            <a:endParaRPr lang="pt-BR" sz="2000" dirty="0">
              <a:solidFill>
                <a:schemeClr val="bg1"/>
              </a:solidFill>
              <a:latin typeface="Arial Black" pitchFamily="34" charset="0"/>
            </a:endParaRPr>
          </a:p>
        </p:txBody>
      </p:sp>
      <p:sp>
        <p:nvSpPr>
          <p:cNvPr id="3" name="Text Box 5"/>
          <p:cNvSpPr txBox="1">
            <a:spLocks noChangeArrowheads="1"/>
          </p:cNvSpPr>
          <p:nvPr/>
        </p:nvSpPr>
        <p:spPr bwMode="auto">
          <a:xfrm>
            <a:off x="333556" y="766762"/>
            <a:ext cx="8429625" cy="5324475"/>
          </a:xfrm>
          <a:prstGeom prst="rect">
            <a:avLst/>
          </a:prstGeom>
          <a:noFill/>
          <a:ln w="9525">
            <a:noFill/>
            <a:miter lim="800000"/>
            <a:headEnd/>
            <a:tailEnd/>
          </a:ln>
        </p:spPr>
        <p:txBody>
          <a:bodyPr>
            <a:spAutoFit/>
          </a:bodyPr>
          <a:lstStyle/>
          <a:p>
            <a:pPr algn="just" eaLnBrk="0" fontAlgn="base" hangingPunct="0">
              <a:spcBef>
                <a:spcPct val="0"/>
              </a:spcBef>
              <a:spcAft>
                <a:spcPct val="0"/>
              </a:spcAft>
              <a:buFont typeface="Arial" charset="0"/>
              <a:buChar char="•"/>
            </a:pPr>
            <a:r>
              <a:rPr lang="pt-BR" sz="2000" dirty="0">
                <a:solidFill>
                  <a:srgbClr val="FFFF00"/>
                </a:solidFill>
                <a:latin typeface="Arial Black" pitchFamily="34" charset="0"/>
              </a:rPr>
              <a:t>ANALISAR A SITUAÇÃO DE ANDRÉ LUIZ AO DESENCARNAR, SENDO SURPREENDIDO PELO </a:t>
            </a:r>
            <a:r>
              <a:rPr lang="pt-BR" sz="2000" dirty="0" smtClean="0">
                <a:solidFill>
                  <a:srgbClr val="FFFF00"/>
                </a:solidFill>
                <a:latin typeface="Arial Black" pitchFamily="34" charset="0"/>
              </a:rPr>
              <a:t>DESCONHECIDO</a:t>
            </a:r>
            <a:endParaRPr lang="pt-BR" sz="2000" dirty="0">
              <a:solidFill>
                <a:srgbClr val="FFFF00"/>
              </a:solidFill>
              <a:latin typeface="Arial Black" pitchFamily="34" charset="0"/>
            </a:endParaRPr>
          </a:p>
          <a:p>
            <a:pPr algn="just" eaLnBrk="0" fontAlgn="base" hangingPunct="0">
              <a:spcBef>
                <a:spcPct val="0"/>
              </a:spcBef>
              <a:spcAft>
                <a:spcPct val="0"/>
              </a:spcAft>
              <a:buFont typeface="Arial" charset="0"/>
              <a:buChar char="•"/>
            </a:pPr>
            <a:endParaRPr lang="pt-BR" sz="2000" dirty="0">
              <a:solidFill>
                <a:srgbClr val="FFFF00"/>
              </a:solidFill>
              <a:latin typeface="Arial Black" pitchFamily="34" charset="0"/>
            </a:endParaRPr>
          </a:p>
          <a:p>
            <a:pPr algn="just" eaLnBrk="0" fontAlgn="base" hangingPunct="0">
              <a:spcBef>
                <a:spcPct val="0"/>
              </a:spcBef>
              <a:spcAft>
                <a:spcPct val="0"/>
              </a:spcAft>
              <a:buFont typeface="Arial" charset="0"/>
              <a:buChar char="•"/>
            </a:pPr>
            <a:r>
              <a:rPr lang="pt-BR" sz="2000" dirty="0">
                <a:solidFill>
                  <a:srgbClr val="00B0F0"/>
                </a:solidFill>
                <a:latin typeface="Arial Black" pitchFamily="34" charset="0"/>
              </a:rPr>
              <a:t>DEMONSTRAR A NECESSIDADE DE ESPIRITUALIZAÇÃO, ATENTANDO PARA A VERDADEIRA CONDIÇÃO DO HOMEM, QUE É UM ESPÍRITO </a:t>
            </a:r>
            <a:r>
              <a:rPr lang="pt-BR" sz="2000" dirty="0" smtClean="0">
                <a:solidFill>
                  <a:srgbClr val="00B0F0"/>
                </a:solidFill>
                <a:latin typeface="Arial Black" pitchFamily="34" charset="0"/>
              </a:rPr>
              <a:t>ETERNO</a:t>
            </a:r>
            <a:endParaRPr lang="pt-BR" sz="2000" dirty="0">
              <a:solidFill>
                <a:srgbClr val="00B0F0"/>
              </a:solidFill>
              <a:latin typeface="Arial Black" pitchFamily="34" charset="0"/>
            </a:endParaRPr>
          </a:p>
          <a:p>
            <a:pPr algn="just" eaLnBrk="0" fontAlgn="base" hangingPunct="0">
              <a:spcBef>
                <a:spcPct val="0"/>
              </a:spcBef>
              <a:spcAft>
                <a:spcPct val="0"/>
              </a:spcAft>
              <a:buFont typeface="Arial" charset="0"/>
              <a:buChar char="•"/>
            </a:pPr>
            <a:endParaRPr lang="pt-BR" sz="2000" dirty="0">
              <a:solidFill>
                <a:srgbClr val="00B0F0"/>
              </a:solidFill>
              <a:latin typeface="Arial Black" pitchFamily="34" charset="0"/>
            </a:endParaRPr>
          </a:p>
          <a:p>
            <a:pPr algn="just" eaLnBrk="0" fontAlgn="base" hangingPunct="0">
              <a:spcBef>
                <a:spcPct val="0"/>
              </a:spcBef>
              <a:spcAft>
                <a:spcPct val="0"/>
              </a:spcAft>
              <a:buFont typeface="Arial" charset="0"/>
              <a:buChar char="•"/>
            </a:pPr>
            <a:r>
              <a:rPr lang="pt-BR" sz="2000" dirty="0">
                <a:solidFill>
                  <a:srgbClr val="FFFF00"/>
                </a:solidFill>
                <a:latin typeface="Arial Black" pitchFamily="34" charset="0"/>
              </a:rPr>
              <a:t>ATENTAR PARA A EXISTÊNCIA DE OUTROS MUNDOS, ATÉ MESMO DENTRO DE NOSSA </a:t>
            </a:r>
            <a:r>
              <a:rPr lang="pt-BR" sz="2000" dirty="0" smtClean="0">
                <a:solidFill>
                  <a:srgbClr val="FFFF00"/>
                </a:solidFill>
                <a:latin typeface="Arial Black" pitchFamily="34" charset="0"/>
              </a:rPr>
              <a:t>ESFERA</a:t>
            </a:r>
            <a:endParaRPr lang="pt-BR" sz="2000" dirty="0">
              <a:solidFill>
                <a:srgbClr val="FFFF00"/>
              </a:solidFill>
              <a:latin typeface="Arial Black" pitchFamily="34" charset="0"/>
            </a:endParaRPr>
          </a:p>
          <a:p>
            <a:pPr algn="just" eaLnBrk="0" fontAlgn="base" hangingPunct="0">
              <a:spcBef>
                <a:spcPct val="0"/>
              </a:spcBef>
              <a:spcAft>
                <a:spcPct val="0"/>
              </a:spcAft>
              <a:buFont typeface="Arial" charset="0"/>
              <a:buChar char="•"/>
            </a:pPr>
            <a:endParaRPr lang="pt-BR" sz="2000" dirty="0">
              <a:solidFill>
                <a:srgbClr val="FFFF00"/>
              </a:solidFill>
              <a:latin typeface="Arial Black" pitchFamily="34" charset="0"/>
            </a:endParaRPr>
          </a:p>
          <a:p>
            <a:pPr algn="just" eaLnBrk="0" fontAlgn="base" hangingPunct="0">
              <a:spcBef>
                <a:spcPct val="0"/>
              </a:spcBef>
              <a:spcAft>
                <a:spcPct val="0"/>
              </a:spcAft>
              <a:buFont typeface="Arial" charset="0"/>
              <a:buChar char="•"/>
            </a:pPr>
            <a:r>
              <a:rPr lang="pt-BR" sz="2000" dirty="0">
                <a:solidFill>
                  <a:srgbClr val="00B0F0"/>
                </a:solidFill>
                <a:latin typeface="Arial Black" pitchFamily="34" charset="0"/>
              </a:rPr>
              <a:t>ATENTAR PARA O FATO DE QUE AS “ZONAS UMBRALINAS” SÃO CRIAÇÃO E NECESSIDADE DE ESPÍRITOS QUE AINDA NÃO “CULTIVARAM OS GERMES DA DIVINDADE”, LATENTES EM </a:t>
            </a:r>
            <a:r>
              <a:rPr lang="pt-BR" sz="2000" dirty="0" smtClean="0">
                <a:solidFill>
                  <a:srgbClr val="00B0F0"/>
                </a:solidFill>
                <a:latin typeface="Arial Black" pitchFamily="34" charset="0"/>
              </a:rPr>
              <a:t>TODOS</a:t>
            </a:r>
            <a:endParaRPr lang="pt-BR" sz="2000" dirty="0">
              <a:solidFill>
                <a:srgbClr val="00B0F0"/>
              </a:solidFill>
              <a:latin typeface="Arial Black" pitchFamily="34" charset="0"/>
            </a:endParaRPr>
          </a:p>
          <a:p>
            <a:pPr algn="just" eaLnBrk="0" fontAlgn="base" hangingPunct="0">
              <a:spcBef>
                <a:spcPct val="0"/>
              </a:spcBef>
              <a:spcAft>
                <a:spcPct val="0"/>
              </a:spcAft>
              <a:buFont typeface="Arial" charset="0"/>
              <a:buChar char="•"/>
            </a:pPr>
            <a:endParaRPr lang="pt-BR" sz="2000" dirty="0">
              <a:solidFill>
                <a:srgbClr val="FFFF00"/>
              </a:solidFill>
              <a:latin typeface="Arial Black" pitchFamily="34" charset="0"/>
            </a:endParaRPr>
          </a:p>
          <a:p>
            <a:pPr algn="just" eaLnBrk="0" fontAlgn="base" hangingPunct="0">
              <a:spcBef>
                <a:spcPct val="0"/>
              </a:spcBef>
              <a:spcAft>
                <a:spcPct val="0"/>
              </a:spcAft>
              <a:buFont typeface="Arial" charset="0"/>
              <a:buChar char="•"/>
            </a:pPr>
            <a:r>
              <a:rPr lang="pt-BR" sz="2000" dirty="0">
                <a:solidFill>
                  <a:srgbClr val="FFFF00"/>
                </a:solidFill>
                <a:latin typeface="Arial Black" pitchFamily="34" charset="0"/>
              </a:rPr>
              <a:t>IDENTIFICAR AS “REGIÕES TREVOSAS</a:t>
            </a:r>
            <a:r>
              <a:rPr lang="pt-BR" sz="2000" dirty="0" smtClean="0">
                <a:solidFill>
                  <a:srgbClr val="FFFF00"/>
                </a:solidFill>
                <a:latin typeface="Arial Black" pitchFamily="34" charset="0"/>
              </a:rPr>
              <a:t>”</a:t>
            </a:r>
            <a:endParaRPr lang="pt-BR" sz="2000" dirty="0">
              <a:solidFill>
                <a:srgbClr val="FFFF00"/>
              </a:solidFill>
              <a:latin typeface="Arial Black" pitchFamily="34" charset="0"/>
            </a:endParaRPr>
          </a:p>
        </p:txBody>
      </p:sp>
    </p:spTree>
    <p:extLst>
      <p:ext uri="{BB962C8B-B14F-4D97-AF65-F5344CB8AC3E}">
        <p14:creationId xmlns:p14="http://schemas.microsoft.com/office/powerpoint/2010/main" val="417789483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CJERRY\Desktop\PASTA CEFAK\Minhas imagens CEFAK\FUNDO DE ESLAID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924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CJERRY\Desktop\PASTA CEFAK\Minhas imagens CEFAK\ANDRE LUIZ NO UMB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04825"/>
            <a:ext cx="9143998" cy="6353175"/>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4"/>
          <p:cNvSpPr txBox="1">
            <a:spLocks noChangeArrowheads="1"/>
          </p:cNvSpPr>
          <p:nvPr/>
        </p:nvSpPr>
        <p:spPr bwMode="auto">
          <a:xfrm>
            <a:off x="1268894" y="483281"/>
            <a:ext cx="6729042" cy="6370975"/>
          </a:xfrm>
          <a:prstGeom prst="rect">
            <a:avLst/>
          </a:prstGeom>
          <a:noFill/>
          <a:ln w="9525">
            <a:noFill/>
            <a:miter lim="800000"/>
            <a:headEnd/>
            <a:tailEnd/>
          </a:ln>
        </p:spPr>
        <p:txBody>
          <a:bodyPr wrap="square">
            <a:spAutoFit/>
          </a:bodyPr>
          <a:lstStyle/>
          <a:p>
            <a:pPr algn="just" eaLnBrk="0" fontAlgn="base" hangingPunct="0">
              <a:spcBef>
                <a:spcPct val="50000"/>
              </a:spcBef>
              <a:spcAft>
                <a:spcPct val="0"/>
              </a:spcAft>
              <a:buFont typeface="Wingdings" pitchFamily="2" charset="2"/>
              <a:buChar char="Ø"/>
            </a:pPr>
            <a:r>
              <a:rPr lang="pt-BR" sz="2400" dirty="0">
                <a:solidFill>
                  <a:srgbClr val="FFFF00"/>
                </a:solidFill>
                <a:latin typeface="Arial Black" pitchFamily="34" charset="0"/>
              </a:rPr>
              <a:t>NOÇÃO DE TEMPO PERDIDA</a:t>
            </a:r>
          </a:p>
          <a:p>
            <a:pPr algn="just" eaLnBrk="0" fontAlgn="base" hangingPunct="0">
              <a:spcBef>
                <a:spcPct val="50000"/>
              </a:spcBef>
              <a:spcAft>
                <a:spcPct val="0"/>
              </a:spcAft>
              <a:buFont typeface="Wingdings" pitchFamily="2" charset="2"/>
              <a:buChar char="Ø"/>
            </a:pPr>
            <a:r>
              <a:rPr lang="pt-BR" sz="2400" dirty="0">
                <a:solidFill>
                  <a:srgbClr val="FFFF00"/>
                </a:solidFill>
                <a:latin typeface="Arial Black" pitchFamily="34" charset="0"/>
              </a:rPr>
              <a:t>PAISAGEM ESCURA, AMORTALHADA EM NEBLINA ESPESSA</a:t>
            </a:r>
          </a:p>
          <a:p>
            <a:pPr algn="just" eaLnBrk="0" fontAlgn="base" hangingPunct="0">
              <a:spcBef>
                <a:spcPct val="50000"/>
              </a:spcBef>
              <a:spcAft>
                <a:spcPct val="0"/>
              </a:spcAft>
              <a:buFont typeface="Wingdings" pitchFamily="2" charset="2"/>
              <a:buChar char="Ø"/>
            </a:pPr>
            <a:r>
              <a:rPr lang="pt-BR" sz="2400" dirty="0">
                <a:solidFill>
                  <a:srgbClr val="FFFF00"/>
                </a:solidFill>
                <a:latin typeface="Arial Black" pitchFamily="34" charset="0"/>
              </a:rPr>
              <a:t>SILÊNCIO ANGUSTIANTE, IMPLACÁVEL, ENTRECORTADO POR GARGALHADAS SINISTRAS E LAMENTOS COMOVEDORES</a:t>
            </a:r>
          </a:p>
          <a:p>
            <a:pPr eaLnBrk="0" fontAlgn="base" hangingPunct="0">
              <a:spcBef>
                <a:spcPct val="50000"/>
              </a:spcBef>
              <a:spcAft>
                <a:spcPct val="0"/>
              </a:spcAft>
              <a:buFont typeface="Wingdings" pitchFamily="2" charset="2"/>
              <a:buChar char="Ø"/>
            </a:pPr>
            <a:r>
              <a:rPr lang="pt-BR" sz="2400" dirty="0">
                <a:solidFill>
                  <a:srgbClr val="FFFF00"/>
                </a:solidFill>
                <a:latin typeface="Arial Black" pitchFamily="34" charset="0"/>
              </a:rPr>
              <a:t>QUESTÕES RELIGIOSAS - REFLEXÃO PROFUNDA</a:t>
            </a:r>
            <a:r>
              <a:rPr lang="pt-BR" sz="2400" dirty="0" smtClean="0">
                <a:solidFill>
                  <a:srgbClr val="FFFF00"/>
                </a:solidFill>
                <a:latin typeface="Arial Black" pitchFamily="34" charset="0"/>
              </a:rPr>
              <a:t>:</a:t>
            </a:r>
          </a:p>
          <a:p>
            <a:pPr eaLnBrk="0" fontAlgn="base" hangingPunct="0">
              <a:spcBef>
                <a:spcPct val="50000"/>
              </a:spcBef>
              <a:spcAft>
                <a:spcPct val="0"/>
              </a:spcAft>
              <a:buFont typeface="Wingdings" pitchFamily="2" charset="2"/>
              <a:buChar char="Ø"/>
            </a:pPr>
            <a:endParaRPr lang="pt-BR" sz="2400" dirty="0">
              <a:solidFill>
                <a:srgbClr val="FFFF00"/>
              </a:solidFill>
              <a:latin typeface="Arial Black" pitchFamily="34" charset="0"/>
            </a:endParaRPr>
          </a:p>
          <a:p>
            <a:pPr marL="457200" lvl="2" algn="just" eaLnBrk="0" fontAlgn="base" hangingPunct="0">
              <a:spcBef>
                <a:spcPct val="0"/>
              </a:spcBef>
              <a:spcAft>
                <a:spcPct val="0"/>
              </a:spcAft>
              <a:buFont typeface="Wingdings" pitchFamily="2" charset="2"/>
              <a:buChar char="Ø"/>
            </a:pPr>
            <a:r>
              <a:rPr lang="pt-BR" sz="2400" dirty="0" smtClean="0">
                <a:solidFill>
                  <a:srgbClr val="FFFF00"/>
                </a:solidFill>
                <a:latin typeface="Arial Black" pitchFamily="34" charset="0"/>
              </a:rPr>
              <a:t>OS </a:t>
            </a:r>
            <a:r>
              <a:rPr lang="pt-BR" sz="2400" dirty="0">
                <a:solidFill>
                  <a:srgbClr val="FFFF00"/>
                </a:solidFill>
                <a:latin typeface="Arial Black" pitchFamily="34" charset="0"/>
              </a:rPr>
              <a:t>PRINCÍPIOS FILOSÓFICOS, POLÍTICOS E CIENTÍFICOS</a:t>
            </a:r>
          </a:p>
          <a:p>
            <a:pPr marL="457200" lvl="3" algn="just" eaLnBrk="0" fontAlgn="base" hangingPunct="0">
              <a:spcBef>
                <a:spcPct val="0"/>
              </a:spcBef>
              <a:spcAft>
                <a:spcPct val="0"/>
              </a:spcAft>
              <a:buFont typeface="Wingdings" pitchFamily="2" charset="2"/>
              <a:buChar char="Ø"/>
            </a:pPr>
            <a:r>
              <a:rPr lang="pt-BR" sz="2400" dirty="0">
                <a:solidFill>
                  <a:srgbClr val="FFFF00"/>
                </a:solidFill>
                <a:latin typeface="Arial Black" pitchFamily="34" charset="0"/>
              </a:rPr>
              <a:t> TINHAM APENAS CARÁTER SECUNDÁRIO</a:t>
            </a:r>
          </a:p>
          <a:p>
            <a:pPr marL="457200" lvl="3" algn="just" eaLnBrk="0" fontAlgn="base" hangingPunct="0">
              <a:spcBef>
                <a:spcPct val="0"/>
              </a:spcBef>
              <a:spcAft>
                <a:spcPct val="0"/>
              </a:spcAft>
              <a:buFont typeface="Wingdings" pitchFamily="2" charset="2"/>
              <a:buChar char="Ø"/>
            </a:pPr>
            <a:r>
              <a:rPr lang="pt-BR" sz="2400" dirty="0">
                <a:solidFill>
                  <a:srgbClr val="FFFF00"/>
                </a:solidFill>
                <a:latin typeface="Arial Black" pitchFamily="34" charset="0"/>
              </a:rPr>
              <a:t>PATRIMÔNIO VALIOSO NA TERRA</a:t>
            </a:r>
          </a:p>
        </p:txBody>
      </p:sp>
      <p:sp>
        <p:nvSpPr>
          <p:cNvPr id="5" name="Rectangle 3"/>
          <p:cNvSpPr txBox="1">
            <a:spLocks noChangeArrowheads="1"/>
          </p:cNvSpPr>
          <p:nvPr/>
        </p:nvSpPr>
        <p:spPr>
          <a:xfrm>
            <a:off x="357187" y="0"/>
            <a:ext cx="8358187" cy="45719"/>
          </a:xfrm>
          <a:prstGeom prst="rect">
            <a:avLst/>
          </a:prstGeom>
        </p:spPr>
        <p:txBody>
          <a:bodyPr/>
          <a:lstStyle/>
          <a:p>
            <a:pPr algn="ctr" eaLnBrk="0" hangingPunct="0">
              <a:spcBef>
                <a:spcPct val="0"/>
              </a:spcBef>
              <a:defRPr/>
            </a:pPr>
            <a:r>
              <a:rPr lang="pt-BR" sz="2800" dirty="0">
                <a:solidFill>
                  <a:srgbClr val="FF0000"/>
                </a:solidFill>
                <a:effectLst>
                  <a:outerShdw blurRad="38100" dist="38100" dir="2700000" algn="tl">
                    <a:srgbClr val="000000">
                      <a:alpha val="43137"/>
                    </a:srgbClr>
                  </a:outerShdw>
                </a:effectLst>
                <a:latin typeface="Arial Black" pitchFamily="34" charset="0"/>
              </a:rPr>
              <a:t>CAP. 01 - NAS ZONAS INFERIORES</a:t>
            </a:r>
          </a:p>
        </p:txBody>
      </p:sp>
    </p:spTree>
    <p:extLst>
      <p:ext uri="{BB962C8B-B14F-4D97-AF65-F5344CB8AC3E}">
        <p14:creationId xmlns:p14="http://schemas.microsoft.com/office/powerpoint/2010/main" val="199715054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left)">
                                      <p:cBhvr>
                                        <p:cTn id="12" dur="1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10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wipe(left)">
                                      <p:cBhvr>
                                        <p:cTn id="22" dur="10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wipe(left)">
                                      <p:cBhvr>
                                        <p:cTn id="27" dur="10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left)">
                                      <p:cBhvr>
                                        <p:cTn id="32" dur="10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10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ipe(left)">
                                      <p:cBhvr>
                                        <p:cTn id="42" dur="10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5"/>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CJERRY\Desktop\PASTA CEFAK\Minhas imagens CEFAK\FUNDO DE ESLAID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txBox="1">
            <a:spLocks noChangeArrowheads="1"/>
          </p:cNvSpPr>
          <p:nvPr/>
        </p:nvSpPr>
        <p:spPr>
          <a:xfrm>
            <a:off x="2286000" y="-71438"/>
            <a:ext cx="5929313" cy="485776"/>
          </a:xfrm>
          <a:prstGeom prst="rect">
            <a:avLst/>
          </a:prstGeom>
        </p:spPr>
        <p:txBody>
          <a:bodyPr/>
          <a:lstStyle/>
          <a:p>
            <a:pPr algn="ctr" eaLnBrk="0" hangingPunct="0">
              <a:spcBef>
                <a:spcPct val="0"/>
              </a:spcBef>
              <a:defRPr/>
            </a:pPr>
            <a:r>
              <a:rPr lang="pt-BR" sz="2400" dirty="0">
                <a:solidFill>
                  <a:schemeClr val="bg1"/>
                </a:solidFill>
                <a:effectLst>
                  <a:outerShdw blurRad="38100" dist="38100" dir="2700000" algn="tl">
                    <a:srgbClr val="000000">
                      <a:alpha val="43137"/>
                    </a:srgbClr>
                  </a:outerShdw>
                </a:effectLst>
                <a:latin typeface="Arial Black" pitchFamily="34" charset="0"/>
              </a:rPr>
              <a:t>CAP. 01 - NAS ZONAS INFERIORES</a:t>
            </a:r>
          </a:p>
        </p:txBody>
      </p:sp>
      <p:sp>
        <p:nvSpPr>
          <p:cNvPr id="9219" name="Text Box 4"/>
          <p:cNvSpPr txBox="1">
            <a:spLocks noChangeArrowheads="1"/>
          </p:cNvSpPr>
          <p:nvPr/>
        </p:nvSpPr>
        <p:spPr bwMode="auto">
          <a:xfrm>
            <a:off x="0" y="692696"/>
            <a:ext cx="9143999" cy="547842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9525">
            <a:noFill/>
            <a:miter lim="800000"/>
            <a:headEnd/>
            <a:tailEnd/>
          </a:ln>
        </p:spPr>
        <p:txBody>
          <a:bodyPr wrap="square">
            <a:spAutoFit/>
          </a:bodyPr>
          <a:lstStyle/>
          <a:p>
            <a:pPr algn="just" eaLnBrk="0" fontAlgn="base" hangingPunct="0">
              <a:spcBef>
                <a:spcPct val="50000"/>
              </a:spcBef>
              <a:spcAft>
                <a:spcPct val="0"/>
              </a:spcAft>
              <a:buFont typeface="Wingdings" pitchFamily="2" charset="2"/>
              <a:buChar char="Ø"/>
              <a:defRPr/>
            </a:pPr>
            <a:r>
              <a:rPr lang="pt-BR" sz="2800" dirty="0">
                <a:solidFill>
                  <a:prstClr val="black"/>
                </a:solidFill>
                <a:latin typeface="Arial Black" pitchFamily="34" charset="0"/>
              </a:rPr>
              <a:t>QUEM ERA ANDRÉ LUIZ</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rPr>
              <a:t>CONHECEDOR DAS LETRAS DO EVANGELHO</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rPr>
              <a:t>FILHO DE PAIS GENEROSOS</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rPr>
              <a:t>POSSUIDOR DOS VÍCIOS DA JUVENTUDE</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rPr>
              <a:t>HABITANTE DA TERRA QUE NÃO </a:t>
            </a:r>
            <a:r>
              <a:rPr lang="pt-BR" sz="2300" dirty="0" err="1">
                <a:solidFill>
                  <a:prstClr val="black"/>
                </a:solidFill>
                <a:latin typeface="Arial Black" pitchFamily="34" charset="0"/>
              </a:rPr>
              <a:t>RETRIBUIRA</a:t>
            </a:r>
            <a:r>
              <a:rPr lang="pt-BR" sz="2300" dirty="0">
                <a:solidFill>
                  <a:prstClr val="black"/>
                </a:solidFill>
                <a:latin typeface="Arial Black" pitchFamily="34" charset="0"/>
              </a:rPr>
              <a:t> O BEM RECEBIDO </a:t>
            </a:r>
            <a:r>
              <a:rPr lang="pt-BR" sz="2300" dirty="0">
                <a:solidFill>
                  <a:prstClr val="black"/>
                </a:solidFill>
                <a:latin typeface="Arial Black" pitchFamily="34" charset="0"/>
                <a:sym typeface="Wingdings" pitchFamily="2" charset="2"/>
              </a:rPr>
              <a:t> NÃO EXERCEU A FRATERNIDADE</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sym typeface="Wingdings" pitchFamily="2" charset="2"/>
              </a:rPr>
              <a:t>FILHOS E ESPOSA SOB DOMINAÇÃO</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sym typeface="Wingdings" pitchFamily="2" charset="2"/>
              </a:rPr>
              <a:t>NÃO SOFRERA AS DIFICULDADES DA VIDA</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sym typeface="Wingdings" pitchFamily="2" charset="2"/>
              </a:rPr>
              <a:t>NÃO DESENVOLVERA OS GERMES DIVINOS QUE O SENHOR COLOCARA EM SUA ALMA</a:t>
            </a:r>
          </a:p>
          <a:p>
            <a:pPr lvl="1" algn="just" eaLnBrk="0" fontAlgn="base" hangingPunct="0">
              <a:spcBef>
                <a:spcPct val="50000"/>
              </a:spcBef>
              <a:spcAft>
                <a:spcPct val="0"/>
              </a:spcAft>
              <a:buFont typeface="Wingdings" pitchFamily="2" charset="2"/>
              <a:buChar char="Ø"/>
              <a:defRPr/>
            </a:pPr>
            <a:r>
              <a:rPr lang="pt-BR" sz="2300" dirty="0">
                <a:solidFill>
                  <a:prstClr val="black"/>
                </a:solidFill>
                <a:latin typeface="Arial Black" pitchFamily="34" charset="0"/>
                <a:sym typeface="Wingdings" pitchFamily="2" charset="2"/>
              </a:rPr>
              <a:t>SUICIDA INCONSCIENTE</a:t>
            </a:r>
            <a:endParaRPr lang="pt-BR" sz="2300" dirty="0">
              <a:solidFill>
                <a:prstClr val="black"/>
              </a:solidFill>
              <a:latin typeface="Arial Black" pitchFamily="34" charset="0"/>
            </a:endParaRPr>
          </a:p>
        </p:txBody>
      </p:sp>
    </p:spTree>
    <p:extLst>
      <p:ext uri="{BB962C8B-B14F-4D97-AF65-F5344CB8AC3E}">
        <p14:creationId xmlns:p14="http://schemas.microsoft.com/office/powerpoint/2010/main" val="129787991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Effect transition="in" filter="diamond(in)">
                                      <p:cBhvr>
                                        <p:cTn id="7" dur="1000"/>
                                        <p:tgtEl>
                                          <p:spTgt spid="9219">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amond(in)">
                                      <p:cBhvr>
                                        <p:cTn id="12" dur="10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amond(in)">
                                      <p:cBhvr>
                                        <p:cTn id="17" dur="10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amond(in)">
                                      <p:cBhvr>
                                        <p:cTn id="22" dur="10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amond(in)">
                                      <p:cBhvr>
                                        <p:cTn id="27" dur="1000"/>
                                        <p:tgtEl>
                                          <p:spTgt spid="9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diamond(in)">
                                      <p:cBhvr>
                                        <p:cTn id="32" dur="1000"/>
                                        <p:tgtEl>
                                          <p:spTgt spid="92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diamond(in)">
                                      <p:cBhvr>
                                        <p:cTn id="37" dur="1000"/>
                                        <p:tgtEl>
                                          <p:spTgt spid="92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diamond(in)">
                                      <p:cBhvr>
                                        <p:cTn id="42" dur="1000"/>
                                        <p:tgtEl>
                                          <p:spTgt spid="92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Effect transition="in" filter="diamond(in)">
                                      <p:cBhvr>
                                        <p:cTn id="47" dur="1000"/>
                                        <p:tgtEl>
                                          <p:spTgt spid="921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219">
                                            <p:txEl>
                                              <p:pRg st="8" end="8"/>
                                            </p:txEl>
                                          </p:spTgt>
                                        </p:tgtEl>
                                        <p:attrNameLst>
                                          <p:attrName>style.visibility</p:attrName>
                                        </p:attrNameLst>
                                      </p:cBhvr>
                                      <p:to>
                                        <p:strVal val="visible"/>
                                      </p:to>
                                    </p:set>
                                    <p:animEffect transition="in" filter="diamond(in)">
                                      <p:cBhvr>
                                        <p:cTn id="52" dur="10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CJERRY\Desktop\PASTA CEFAK\Minhas imagens CEFAK\FUNDO DE SLIDES\FUNDO ABSTRATO\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sso_lar_hexagrama"/>
          <p:cNvPicPr>
            <a:picLocks noChangeAspect="1" noChangeArrowheads="1"/>
          </p:cNvPicPr>
          <p:nvPr/>
        </p:nvPicPr>
        <p:blipFill>
          <a:blip r:embed="rId3" cstate="print"/>
          <a:srcRect/>
          <a:stretch>
            <a:fillRect/>
          </a:stretch>
        </p:blipFill>
        <p:spPr bwMode="auto">
          <a:xfrm>
            <a:off x="2268538" y="692150"/>
            <a:ext cx="4745037" cy="5761038"/>
          </a:xfrm>
          <a:prstGeom prst="rect">
            <a:avLst/>
          </a:prstGeom>
          <a:noFill/>
          <a:ln w="9525">
            <a:noFill/>
            <a:miter lim="800000"/>
            <a:headEnd/>
            <a:tailEnd/>
          </a:ln>
        </p:spPr>
      </p:pic>
      <p:pic>
        <p:nvPicPr>
          <p:cNvPr id="2053" name="Picture 5" descr="globo"/>
          <p:cNvPicPr>
            <a:picLocks noChangeAspect="1" noChangeArrowheads="1" noCrop="1"/>
          </p:cNvPicPr>
          <p:nvPr/>
        </p:nvPicPr>
        <p:blipFill>
          <a:blip r:embed="rId4" cstate="print"/>
          <a:srcRect/>
          <a:stretch>
            <a:fillRect/>
          </a:stretch>
        </p:blipFill>
        <p:spPr bwMode="auto">
          <a:xfrm>
            <a:off x="7092950" y="4902200"/>
            <a:ext cx="1979613" cy="1839913"/>
          </a:xfrm>
          <a:prstGeom prst="rect">
            <a:avLst/>
          </a:prstGeom>
          <a:noFill/>
          <a:ln w="9525">
            <a:noFill/>
            <a:miter lim="800000"/>
            <a:headEnd/>
            <a:tailEnd/>
          </a:ln>
        </p:spPr>
      </p:pic>
    </p:spTree>
    <p:extLst>
      <p:ext uri="{BB962C8B-B14F-4D97-AF65-F5344CB8AC3E}">
        <p14:creationId xmlns:p14="http://schemas.microsoft.com/office/powerpoint/2010/main" val="222808004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500" fill="hold"/>
                                        <p:tgtEl>
                                          <p:spTgt spid="2052"/>
                                        </p:tgtEl>
                                        <p:attrNameLst>
                                          <p:attrName>ppt_w</p:attrName>
                                        </p:attrNameLst>
                                      </p:cBhvr>
                                      <p:tavLst>
                                        <p:tav tm="0">
                                          <p:val>
                                            <p:fltVal val="0"/>
                                          </p:val>
                                        </p:tav>
                                        <p:tav tm="100000">
                                          <p:val>
                                            <p:strVal val="#ppt_w"/>
                                          </p:val>
                                        </p:tav>
                                      </p:tavLst>
                                    </p:anim>
                                    <p:anim calcmode="lin" valueType="num">
                                      <p:cBhvr>
                                        <p:cTn id="12" dur="500" fill="hold"/>
                                        <p:tgtEl>
                                          <p:spTgt spid="2052"/>
                                        </p:tgtEl>
                                        <p:attrNameLst>
                                          <p:attrName>ppt_h</p:attrName>
                                        </p:attrNameLst>
                                      </p:cBhvr>
                                      <p:tavLst>
                                        <p:tav tm="0">
                                          <p:val>
                                            <p:fltVal val="0"/>
                                          </p:val>
                                        </p:tav>
                                        <p:tav tm="100000">
                                          <p:val>
                                            <p:strVal val="#ppt_h"/>
                                          </p:val>
                                        </p:tav>
                                      </p:tavLst>
                                    </p:anim>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170" name="Picture 2" descr="C:\Users\MCJERRY\Desktop\PASTA CEFAK\Minhas imagens CEFAK\FUNDO DE SLIDES\FUNDO ABSTRATO\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4"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Governadoria.jpg (57806 bytes)"/>
          <p:cNvPicPr>
            <a:picLocks noChangeAspect="1" noChangeArrowheads="1"/>
          </p:cNvPicPr>
          <p:nvPr/>
        </p:nvPicPr>
        <p:blipFill>
          <a:blip r:embed="rId4" cstate="print"/>
          <a:srcRect/>
          <a:stretch>
            <a:fillRect/>
          </a:stretch>
        </p:blipFill>
        <p:spPr bwMode="auto">
          <a:xfrm>
            <a:off x="1" y="0"/>
            <a:ext cx="9144000" cy="6858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00477055"/>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MCJERRY\Desktop\PASTA CEFAK\Minhas imagens CEFAK\FUNDO DE SLIDES\FUNDO ABSTRATO\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6350"/>
            <a:ext cx="9120187" cy="68707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Rot="1" noChangeArrowheads="1"/>
          </p:cNvSpPr>
          <p:nvPr>
            <p:ph type="title"/>
          </p:nvPr>
        </p:nvSpPr>
        <p:spPr>
          <a:xfrm>
            <a:off x="428596" y="5715016"/>
            <a:ext cx="4503444" cy="622932"/>
          </a:xfrm>
        </p:spPr>
        <p:txBody>
          <a:bodyPr>
            <a:normAutofit fontScale="90000"/>
          </a:bodyPr>
          <a:lstStyle/>
          <a:p>
            <a:pPr eaLnBrk="1" hangingPunct="1">
              <a:defRPr/>
            </a:pPr>
            <a:r>
              <a:rPr lang="pt-BR" dirty="0" smtClean="0">
                <a:solidFill>
                  <a:srgbClr val="FF0000"/>
                </a:solidFill>
              </a:rPr>
              <a:t>LOCALIZAÇÃO</a:t>
            </a:r>
            <a:r>
              <a:rPr lang="pt-BR" dirty="0" smtClean="0"/>
              <a:t> </a:t>
            </a:r>
          </a:p>
        </p:txBody>
      </p:sp>
      <p:sp>
        <p:nvSpPr>
          <p:cNvPr id="19459" name="Rectangle 3"/>
          <p:cNvSpPr>
            <a:spLocks noGrp="1" noRot="1" noChangeArrowheads="1"/>
          </p:cNvSpPr>
          <p:nvPr>
            <p:ph type="body" idx="1"/>
          </p:nvPr>
        </p:nvSpPr>
        <p:spPr>
          <a:xfrm>
            <a:off x="4857752" y="357166"/>
            <a:ext cx="3929090" cy="5520106"/>
          </a:xfrm>
        </p:spPr>
        <p:txBody>
          <a:bodyPr/>
          <a:lstStyle/>
          <a:p>
            <a:pPr marL="0" indent="0" eaLnBrk="1" hangingPunct="1">
              <a:lnSpc>
                <a:spcPct val="85000"/>
              </a:lnSpc>
              <a:spcBef>
                <a:spcPct val="100000"/>
              </a:spcBef>
              <a:buFont typeface="Arial" charset="0"/>
              <a:buNone/>
            </a:pPr>
            <a:r>
              <a:rPr lang="pt-BR" sz="2500" b="1" dirty="0" smtClean="0">
                <a:solidFill>
                  <a:srgbClr val="FFFF00"/>
                </a:solidFill>
                <a:effectLst/>
              </a:rPr>
              <a:t>A CIDADE NOSSO LAR, ASSINALADA COM UMA ESTRELA, ESTÁ LOCALIZADA NA TERCEIRA ESFERA ACIMA DA CROSTA, SOBRE UMA EXTENSA REGIÃO DO ESTADO DO RIO DE JANERO (ENTRE AS CIDADES DO RIO DE JANEIRO, CAMPOS E ITAPERUNA), EM FAIXA QUE PODE SER DEFINIDA COMO PERIFERIA DO UMBRAL</a:t>
            </a:r>
          </a:p>
        </p:txBody>
      </p:sp>
      <p:pic>
        <p:nvPicPr>
          <p:cNvPr id="19460" name="Picture 5" descr="nosso_lar_esferas_espirituais"/>
          <p:cNvPicPr>
            <a:picLocks noChangeAspect="1" noChangeArrowheads="1"/>
          </p:cNvPicPr>
          <p:nvPr/>
        </p:nvPicPr>
        <p:blipFill>
          <a:blip r:embed="rId3" cstate="print"/>
          <a:srcRect/>
          <a:stretch>
            <a:fillRect/>
          </a:stretch>
        </p:blipFill>
        <p:spPr bwMode="auto">
          <a:xfrm>
            <a:off x="428596" y="357166"/>
            <a:ext cx="4395788" cy="5040313"/>
          </a:xfrm>
          <a:prstGeom prst="rect">
            <a:avLst/>
          </a:prstGeom>
          <a:noFill/>
          <a:ln w="9525">
            <a:noFill/>
            <a:miter lim="800000"/>
            <a:headEnd/>
            <a:tailEnd/>
          </a:ln>
        </p:spPr>
      </p:pic>
      <p:sp>
        <p:nvSpPr>
          <p:cNvPr id="19461" name="Line 7"/>
          <p:cNvSpPr>
            <a:spLocks noChangeShapeType="1"/>
          </p:cNvSpPr>
          <p:nvPr/>
        </p:nvSpPr>
        <p:spPr bwMode="auto">
          <a:xfrm flipH="1" flipV="1">
            <a:off x="3428991" y="4500569"/>
            <a:ext cx="217485" cy="1655763"/>
          </a:xfrm>
          <a:prstGeom prst="line">
            <a:avLst/>
          </a:prstGeom>
          <a:noFill/>
          <a:ln w="57150">
            <a:solidFill>
              <a:srgbClr val="000000"/>
            </a:solidFill>
            <a:round/>
            <a:headEnd/>
            <a:tailEnd type="triangle" w="med" len="med"/>
          </a:ln>
        </p:spPr>
        <p:txBody>
          <a:bodyPr/>
          <a:lstStyle/>
          <a:p>
            <a:pPr eaLnBrk="0" fontAlgn="base" hangingPunct="0">
              <a:spcBef>
                <a:spcPct val="0"/>
              </a:spcBef>
              <a:spcAft>
                <a:spcPct val="0"/>
              </a:spcAft>
            </a:pPr>
            <a:endParaRPr lang="pt-BR" sz="2400">
              <a:solidFill>
                <a:prstClr val="black"/>
              </a:solidFill>
              <a:latin typeface="Arial Black" pitchFamily="34" charset="0"/>
            </a:endParaRPr>
          </a:p>
        </p:txBody>
      </p:sp>
      <p:sp>
        <p:nvSpPr>
          <p:cNvPr id="19462" name="Text Box 8"/>
          <p:cNvSpPr txBox="1">
            <a:spLocks noChangeArrowheads="1"/>
          </p:cNvSpPr>
          <p:nvPr/>
        </p:nvSpPr>
        <p:spPr bwMode="auto">
          <a:xfrm>
            <a:off x="1714480" y="6215082"/>
            <a:ext cx="3600450" cy="406400"/>
          </a:xfrm>
          <a:prstGeom prst="rect">
            <a:avLst/>
          </a:prstGeom>
          <a:noFill/>
          <a:ln w="9525">
            <a:solidFill>
              <a:srgbClr val="000076"/>
            </a:solidFill>
            <a:miter lim="800000"/>
            <a:headEnd/>
            <a:tailEnd/>
          </a:ln>
        </p:spPr>
        <p:txBody>
          <a:bodyPr>
            <a:spAutoFit/>
          </a:bodyPr>
          <a:lstStyle/>
          <a:p>
            <a:pPr algn="ctr" eaLnBrk="0" fontAlgn="base" hangingPunct="0">
              <a:spcBef>
                <a:spcPct val="50000"/>
              </a:spcBef>
              <a:spcAft>
                <a:spcPct val="0"/>
              </a:spcAft>
            </a:pPr>
            <a:r>
              <a:rPr lang="pt-BR" sz="2000" dirty="0">
                <a:solidFill>
                  <a:schemeClr val="accent5">
                    <a:lumMod val="60000"/>
                    <a:lumOff val="40000"/>
                  </a:schemeClr>
                </a:solidFill>
                <a:latin typeface="Arial Black" pitchFamily="34" charset="0"/>
              </a:rPr>
              <a:t>COLÔNIA “NOSSO LAR”</a:t>
            </a:r>
          </a:p>
        </p:txBody>
      </p:sp>
      <p:sp>
        <p:nvSpPr>
          <p:cNvPr id="14346" name="AutoShape 10"/>
          <p:cNvSpPr>
            <a:spLocks noChangeArrowheads="1"/>
          </p:cNvSpPr>
          <p:nvPr/>
        </p:nvSpPr>
        <p:spPr bwMode="auto">
          <a:xfrm rot="4110871">
            <a:off x="3366452" y="2923509"/>
            <a:ext cx="288925" cy="215900"/>
          </a:xfrm>
          <a:prstGeom prst="star5">
            <a:avLst/>
          </a:prstGeom>
          <a:solidFill>
            <a:srgbClr val="002392"/>
          </a:solidFill>
          <a:ln w="9525">
            <a:solidFill>
              <a:schemeClr val="tx1"/>
            </a:solidFill>
            <a:miter lim="800000"/>
            <a:headEnd/>
            <a:tailEnd/>
          </a:ln>
          <a:effectLst/>
        </p:spPr>
        <p:txBody>
          <a:bodyPr wrap="none" anchor="ctr"/>
          <a:lstStyle/>
          <a:p>
            <a:pPr eaLnBrk="0" fontAlgn="base" hangingPunct="0">
              <a:spcBef>
                <a:spcPct val="0"/>
              </a:spcBef>
              <a:spcAft>
                <a:spcPct val="0"/>
              </a:spcAft>
              <a:defRPr/>
            </a:pPr>
            <a:endParaRPr lang="pt-BR" sz="2400">
              <a:solidFill>
                <a:prstClr val="black"/>
              </a:solidFill>
              <a:latin typeface="Arial Black" pitchFamily="34" charset="0"/>
            </a:endParaRPr>
          </a:p>
        </p:txBody>
      </p:sp>
    </p:spTree>
    <p:extLst>
      <p:ext uri="{BB962C8B-B14F-4D97-AF65-F5344CB8AC3E}">
        <p14:creationId xmlns:p14="http://schemas.microsoft.com/office/powerpoint/2010/main" val="244478313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1434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MCJERRY\Desktop\PASTA CEFAK\Minhas imagens CEFAK\FUNDO DE ESLAIDES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02"/>
            <a:ext cx="9155113" cy="6887035"/>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23813" y="537598"/>
            <a:ext cx="5256584" cy="5355312"/>
          </a:xfrm>
          <a:prstGeom prst="rect">
            <a:avLst/>
          </a:prstGeom>
          <a:solidFill>
            <a:srgbClr val="00B0F0"/>
          </a:solidFill>
          <a:ln w="9525">
            <a:solidFill>
              <a:schemeClr val="tx1"/>
            </a:solidFill>
            <a:prstDash val="dashDot"/>
            <a:miter lim="800000"/>
            <a:headEnd/>
            <a:tailEnd/>
          </a:ln>
        </p:spPr>
        <p:txBody>
          <a:bodyPr wrap="square">
            <a:spAutoFit/>
          </a:bodyPr>
          <a:lstStyle/>
          <a:p>
            <a:pPr marL="457200" indent="-457200" algn="just" eaLnBrk="0" fontAlgn="base" hangingPunct="0">
              <a:spcBef>
                <a:spcPct val="50000"/>
              </a:spcBef>
              <a:spcAft>
                <a:spcPct val="0"/>
              </a:spcAft>
              <a:buFont typeface="Symbol" pitchFamily="18" charset="2"/>
              <a:buChar char="Þ"/>
            </a:pPr>
            <a:endParaRPr lang="pt-BR" b="1" dirty="0">
              <a:solidFill>
                <a:prstClr val="black"/>
              </a:solidFill>
            </a:endParaRPr>
          </a:p>
          <a:p>
            <a:pPr marL="457200" indent="-457200" algn="just" eaLnBrk="0" fontAlgn="base" hangingPunct="0">
              <a:spcBef>
                <a:spcPct val="50000"/>
              </a:spcBef>
              <a:spcAft>
                <a:spcPct val="0"/>
              </a:spcAft>
              <a:buFont typeface="Symbol" pitchFamily="18" charset="2"/>
              <a:buChar char="Þ"/>
            </a:pPr>
            <a:r>
              <a:rPr lang="pt-BR" b="1" dirty="0">
                <a:solidFill>
                  <a:prstClr val="black"/>
                </a:solidFill>
              </a:rPr>
              <a:t>CADA PLANO TEM SUAS PECULIARIDADES – FONTES E FINS COMUNS A ATINGIR</a:t>
            </a:r>
          </a:p>
          <a:p>
            <a:pPr marL="457200" indent="-457200" algn="just" eaLnBrk="0" fontAlgn="base" hangingPunct="0">
              <a:spcBef>
                <a:spcPct val="50000"/>
              </a:spcBef>
              <a:spcAft>
                <a:spcPct val="0"/>
              </a:spcAft>
              <a:buFont typeface="Symbol" pitchFamily="18" charset="2"/>
              <a:buChar char="Þ"/>
            </a:pPr>
            <a:r>
              <a:rPr lang="pt-BR" b="1" dirty="0">
                <a:solidFill>
                  <a:prstClr val="black"/>
                </a:solidFill>
              </a:rPr>
              <a:t>NOSSO LAR UTILIZOU COMO MODELO A COLÔNIA “ALVORADA NOVA” – DEPARTAMENTOS</a:t>
            </a:r>
          </a:p>
          <a:p>
            <a:pPr marL="457200" indent="-457200" algn="just" eaLnBrk="0" fontAlgn="base" hangingPunct="0">
              <a:spcBef>
                <a:spcPct val="50000"/>
              </a:spcBef>
              <a:spcAft>
                <a:spcPct val="0"/>
              </a:spcAft>
              <a:buFont typeface="Symbol" pitchFamily="18" charset="2"/>
              <a:buChar char="Þ"/>
            </a:pPr>
            <a:r>
              <a:rPr lang="pt-BR" b="1" dirty="0">
                <a:solidFill>
                  <a:prstClr val="black"/>
                </a:solidFill>
              </a:rPr>
              <a:t>NENHUMA CONDIÇÃO DE DESTAQUE É CONCEDIDA</a:t>
            </a:r>
          </a:p>
          <a:p>
            <a:pPr marL="457200" indent="-457200" algn="just" eaLnBrk="0" fontAlgn="base" hangingPunct="0">
              <a:spcBef>
                <a:spcPct val="50000"/>
              </a:spcBef>
              <a:spcAft>
                <a:spcPct val="0"/>
              </a:spcAft>
              <a:buFont typeface="Symbol" pitchFamily="18" charset="2"/>
              <a:buChar char="Þ"/>
            </a:pPr>
            <a:r>
              <a:rPr lang="pt-BR" b="1" dirty="0">
                <a:solidFill>
                  <a:prstClr val="black"/>
                </a:solidFill>
              </a:rPr>
              <a:t>A LEI DE DESCANSO É RIGOROSAMENTE OBSERVADA, ASSIM COMO A LEI DE TRABALHO</a:t>
            </a:r>
          </a:p>
          <a:p>
            <a:pPr marL="457200" indent="-457200" algn="just" eaLnBrk="0" fontAlgn="base" hangingPunct="0">
              <a:spcBef>
                <a:spcPct val="50000"/>
              </a:spcBef>
              <a:spcAft>
                <a:spcPct val="0"/>
              </a:spcAft>
              <a:buFont typeface="Symbol" pitchFamily="18" charset="2"/>
              <a:buChar char="Þ"/>
            </a:pPr>
            <a:r>
              <a:rPr lang="pt-BR" b="1" dirty="0">
                <a:solidFill>
                  <a:prstClr val="black"/>
                </a:solidFill>
              </a:rPr>
              <a:t>A MÚSICA INTENSIFICA O RENDIMENTO DO SERVIÇO – ESTIMULA A ALEGRIA</a:t>
            </a:r>
          </a:p>
          <a:p>
            <a:pPr marL="457200" indent="-457200" algn="just" eaLnBrk="0" fontAlgn="base" hangingPunct="0">
              <a:spcBef>
                <a:spcPct val="50000"/>
              </a:spcBef>
              <a:spcAft>
                <a:spcPct val="0"/>
              </a:spcAft>
              <a:buFont typeface="Symbol" pitchFamily="18" charset="2"/>
              <a:buChar char="Þ"/>
            </a:pPr>
            <a:endParaRPr lang="pt-BR" b="1" dirty="0">
              <a:solidFill>
                <a:prstClr val="black"/>
              </a:solidFill>
            </a:endParaRPr>
          </a:p>
        </p:txBody>
      </p:sp>
      <p:pic>
        <p:nvPicPr>
          <p:cNvPr id="10244" name="Picture 5" descr="pm_vialacta2"/>
          <p:cNvPicPr>
            <a:picLocks noChangeAspect="1" noChangeArrowheads="1"/>
          </p:cNvPicPr>
          <p:nvPr/>
        </p:nvPicPr>
        <p:blipFill>
          <a:blip r:embed="rId4" cstate="print"/>
          <a:srcRect/>
          <a:stretch>
            <a:fillRect/>
          </a:stretch>
        </p:blipFill>
        <p:spPr bwMode="auto">
          <a:xfrm>
            <a:off x="5267696" y="4869160"/>
            <a:ext cx="3863604" cy="1971688"/>
          </a:xfrm>
          <a:prstGeom prst="rect">
            <a:avLst/>
          </a:prstGeom>
          <a:noFill/>
          <a:ln w="9525">
            <a:noFill/>
            <a:miter lim="800000"/>
            <a:headEnd/>
            <a:tailEnd/>
          </a:ln>
        </p:spPr>
      </p:pic>
      <p:sp>
        <p:nvSpPr>
          <p:cNvPr id="2" name="Retângulo 4"/>
          <p:cNvSpPr>
            <a:spLocks noChangeArrowheads="1"/>
          </p:cNvSpPr>
          <p:nvPr/>
        </p:nvSpPr>
        <p:spPr bwMode="auto">
          <a:xfrm>
            <a:off x="1315244" y="23051"/>
            <a:ext cx="6500813" cy="461963"/>
          </a:xfrm>
          <a:prstGeom prst="rect">
            <a:avLst/>
          </a:prstGeom>
          <a:noFill/>
          <a:ln w="9525">
            <a:noFill/>
            <a:miter lim="800000"/>
            <a:headEnd/>
            <a:tailEnd/>
          </a:ln>
        </p:spPr>
        <p:txBody>
          <a:bodyPr>
            <a:spAutoFit/>
          </a:bodyPr>
          <a:lstStyle/>
          <a:p>
            <a:pPr eaLnBrk="0" fontAlgn="base" hangingPunct="0">
              <a:spcBef>
                <a:spcPct val="0"/>
              </a:spcBef>
              <a:spcAft>
                <a:spcPct val="0"/>
              </a:spcAft>
            </a:pPr>
            <a:r>
              <a:rPr lang="pt-BR" sz="2400" b="1" dirty="0">
                <a:solidFill>
                  <a:schemeClr val="bg1"/>
                </a:solidFill>
              </a:rPr>
              <a:t>CAP. 11 – NOTÍCIAS DO PLANO</a:t>
            </a:r>
            <a:endParaRPr lang="pt-BR" sz="2400" dirty="0">
              <a:solidFill>
                <a:schemeClr val="bg1"/>
              </a:solidFill>
              <a:latin typeface="Arial Black" pitchFamily="34" charset="0"/>
            </a:endParaRPr>
          </a:p>
        </p:txBody>
      </p:sp>
      <p:pic>
        <p:nvPicPr>
          <p:cNvPr id="9221" name="Picture 5" descr="C:\Users\MCJERRY\Desktop\PASTA CEFAK\Minhas imagens CEFAK\FOTO Nosso lar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397" y="546372"/>
            <a:ext cx="3850903"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MCJERRY\Desktop\PASTA CEFAK\Minhas imagens CEFAK\PLANETA TERRA 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397" y="3403872"/>
            <a:ext cx="385090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MCJERRY\Desktop\PASTA CEFAK\Minhas imagens CEFAK\imagem filme nosso lar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373216"/>
            <a:ext cx="5267696" cy="1500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5928625"/>
      </p:ext>
    </p:extLst>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OrbitingtheEarth.p3d 0"/>
  <p:tag name="POWER3D OPTIONS" val="Medium "/>
  <p:tag name="POWER3D IMAGE0" val="ORBIT.TGA"/>
</p:tagLst>
</file>

<file path=ppt/tags/tag2.xml><?xml version="1.0" encoding="utf-8"?>
<p:tagLst xmlns:a="http://schemas.openxmlformats.org/drawingml/2006/main" xmlns:r="http://schemas.openxmlformats.org/officeDocument/2006/relationships" xmlns:p="http://schemas.openxmlformats.org/presentationml/2006/main">
  <p:tag name="POWER3D TRANSITION" val="OrbitingtheEarth.p3d 0"/>
  <p:tag name="POWER3D OPTIONS" val="Medium "/>
  <p:tag name="POWER3D IMAGE0" val="ORBIT.TGA"/>
</p:tagLst>
</file>

<file path=ppt/tags/tag3.xml><?xml version="1.0" encoding="utf-8"?>
<p:tagLst xmlns:a="http://schemas.openxmlformats.org/drawingml/2006/main" xmlns:r="http://schemas.openxmlformats.org/officeDocument/2006/relationships" xmlns:p="http://schemas.openxmlformats.org/presentationml/2006/main">
  <p:tag name="POWER3D TRANSITION" val="OrbitingtheEarth.p3d 0"/>
  <p:tag name="POWER3D OPTIONS" val="Medium "/>
  <p:tag name="POWER3D IMAGE0" val="ORBIT.TGA"/>
</p:tagLst>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9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10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3.xml><?xml version="1.0" encoding="utf-8"?>
<a:theme xmlns:a="http://schemas.openxmlformats.org/drawingml/2006/main" name="11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4.xml><?xml version="1.0" encoding="utf-8"?>
<a:theme xmlns:a="http://schemas.openxmlformats.org/drawingml/2006/main" name="12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14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6.xml><?xml version="1.0" encoding="utf-8"?>
<a:theme xmlns:a="http://schemas.openxmlformats.org/drawingml/2006/main" name="15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7.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5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6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7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626</Words>
  <Application>Microsoft Office PowerPoint</Application>
  <PresentationFormat>Apresentação na tela (4:3)</PresentationFormat>
  <Paragraphs>97</Paragraphs>
  <Slides>16</Slides>
  <Notes>1</Notes>
  <HiddenSlides>0</HiddenSlides>
  <MMClips>0</MMClips>
  <ScaleCrop>false</ScaleCrop>
  <HeadingPairs>
    <vt:vector size="4" baseType="variant">
      <vt:variant>
        <vt:lpstr>Tema</vt:lpstr>
      </vt:variant>
      <vt:variant>
        <vt:i4>16</vt:i4>
      </vt:variant>
      <vt:variant>
        <vt:lpstr>Títulos de slides</vt:lpstr>
      </vt:variant>
      <vt:variant>
        <vt:i4>16</vt:i4>
      </vt:variant>
    </vt:vector>
  </HeadingPairs>
  <TitlesOfParts>
    <vt:vector size="32" baseType="lpstr">
      <vt:lpstr>Tema do Office</vt:lpstr>
      <vt:lpstr>Aspecto</vt:lpstr>
      <vt:lpstr>1_Aspecto</vt:lpstr>
      <vt:lpstr>2_Aspecto</vt:lpstr>
      <vt:lpstr>3_Aspecto</vt:lpstr>
      <vt:lpstr>4_Aspecto</vt:lpstr>
      <vt:lpstr>5_Aspecto</vt:lpstr>
      <vt:lpstr>6_Aspecto</vt:lpstr>
      <vt:lpstr>7_Aspecto</vt:lpstr>
      <vt:lpstr>8_Aspecto</vt:lpstr>
      <vt:lpstr>9_Aspecto</vt:lpstr>
      <vt:lpstr>10_Aspecto</vt:lpstr>
      <vt:lpstr>11_Aspecto</vt:lpstr>
      <vt:lpstr>12_Aspecto</vt:lpstr>
      <vt:lpstr>14_Aspecto</vt:lpstr>
      <vt:lpstr>15_Aspecto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LOCALIZAÇÃO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MCJERRY</dc:creator>
  <cp:lastModifiedBy>MCJERRY</cp:lastModifiedBy>
  <cp:revision>18</cp:revision>
  <dcterms:created xsi:type="dcterms:W3CDTF">2014-07-24T23:58:03Z</dcterms:created>
  <dcterms:modified xsi:type="dcterms:W3CDTF">2014-07-25T23:47:52Z</dcterms:modified>
</cp:coreProperties>
</file>