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sldIdLst>
    <p:sldId id="258" r:id="rId4"/>
    <p:sldId id="256" r:id="rId5"/>
    <p:sldId id="257" r:id="rId6"/>
    <p:sldId id="260" r:id="rId7"/>
    <p:sldId id="261" r:id="rId8"/>
    <p:sldId id="262" r:id="rId9"/>
    <p:sldId id="269" r:id="rId10"/>
    <p:sldId id="265" r:id="rId11"/>
    <p:sldId id="264" r:id="rId12"/>
    <p:sldId id="267" r:id="rId13"/>
    <p:sldId id="270" r:id="rId14"/>
    <p:sldId id="26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4762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5532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000" b="0">
                <a:ln w="6350">
                  <a:noFill/>
                </a:ln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 Black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 Black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1608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 Black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9541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9591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761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28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7173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2327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000" b="0">
                <a:ln w="6350">
                  <a:noFill/>
                </a:ln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 Black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 Black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9770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 Black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2606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8767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7216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4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25/07/2014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25/07/2014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0" y="404813"/>
            <a:ext cx="9144000" cy="600075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Espaço Reservado para Número de Slide 3"/>
          <p:cNvSpPr txBox="1">
            <a:spLocks/>
          </p:cNvSpPr>
          <p:nvPr userDrawn="1"/>
        </p:nvSpPr>
        <p:spPr bwMode="auto">
          <a:xfrm>
            <a:off x="7450138" y="6472238"/>
            <a:ext cx="13366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prstClr val="white"/>
                </a:solidFill>
                <a:latin typeface="Arial Black" pitchFamily="34" charset="0"/>
              </a:rPr>
              <a:t>slide </a:t>
            </a:r>
            <a:fld id="{E100B6D3-926A-46C2-9286-E1370D686DDC}" type="slidenum">
              <a:rPr lang="pt-BR" altLang="pt-BR" smtClean="0">
                <a:solidFill>
                  <a:prstClr val="white"/>
                </a:solidFill>
                <a:latin typeface="Arial Black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70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Arial Black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0" y="404813"/>
            <a:ext cx="9144000" cy="600075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Espaço Reservado para Número de Slide 3"/>
          <p:cNvSpPr txBox="1">
            <a:spLocks/>
          </p:cNvSpPr>
          <p:nvPr userDrawn="1"/>
        </p:nvSpPr>
        <p:spPr bwMode="auto">
          <a:xfrm>
            <a:off x="7450138" y="6472238"/>
            <a:ext cx="13366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prstClr val="white"/>
                </a:solidFill>
                <a:latin typeface="Arial Black" pitchFamily="34" charset="0"/>
              </a:rPr>
              <a:t>slide </a:t>
            </a:r>
            <a:fld id="{E100B6D3-926A-46C2-9286-E1370D686DDC}" type="slidenum">
              <a:rPr lang="pt-BR" altLang="pt-BR" smtClean="0">
                <a:solidFill>
                  <a:prstClr val="white"/>
                </a:solidFill>
                <a:latin typeface="Arial Black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10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Arial Black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CJERRY\Desktop\PASTA CEFAK\Minhas imagens CEFAK\FOTO nosso lar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24744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COLÔNIA ESPIRITUAL NOSSO LAR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CJERRY\Desktop\PASTA CEFAK\Minhas imagens CEFAK\FUNDO DE SLIDES\FUNDO - TERRA + COSMOS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" y="2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3948132" y="202"/>
            <a:ext cx="5194300" cy="1672453"/>
          </a:xfrm>
          <a:prstGeom prst="roundRect">
            <a:avLst>
              <a:gd name="adj" fmla="val 190"/>
            </a:avLst>
          </a:prstGeom>
          <a:solidFill>
            <a:schemeClr val="tx1">
              <a:lumMod val="95000"/>
              <a:lumOff val="5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solidFill>
                  <a:schemeClr val="bg1"/>
                </a:solidFill>
                <a:latin typeface="Arial Black"/>
                <a:cs typeface="Arial" charset="0"/>
              </a:rPr>
              <a:t>UMA</a:t>
            </a:r>
            <a:r>
              <a:rPr lang="en-GB" sz="2800" b="1" dirty="0">
                <a:solidFill>
                  <a:schemeClr val="bg1"/>
                </a:solidFill>
                <a:latin typeface="Arial Black"/>
                <a:cs typeface="Arial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Arial Black"/>
                <a:cs typeface="Arial" charset="0"/>
              </a:rPr>
              <a:t>EXISTÊNCIA</a:t>
            </a:r>
            <a:endParaRPr lang="en-GB" sz="2800" b="1" dirty="0">
              <a:solidFill>
                <a:schemeClr val="bg1"/>
              </a:solidFill>
              <a:latin typeface="Arial Black"/>
              <a:cs typeface="Arial" charset="0"/>
            </a:endParaRPr>
          </a:p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bg1"/>
                </a:solidFill>
                <a:latin typeface="Arial Black"/>
                <a:cs typeface="Arial" charset="0"/>
              </a:rPr>
              <a:t> É UM </a:t>
            </a:r>
            <a:r>
              <a:rPr lang="en-GB" sz="2800" b="1" dirty="0" err="1">
                <a:solidFill>
                  <a:schemeClr val="bg1"/>
                </a:solidFill>
                <a:latin typeface="Arial Black"/>
                <a:cs typeface="Arial" charset="0"/>
              </a:rPr>
              <a:t>ATO</a:t>
            </a:r>
            <a:endParaRPr lang="en-GB" sz="2800" b="1" dirty="0">
              <a:solidFill>
                <a:schemeClr val="bg1"/>
              </a:solidFill>
              <a:latin typeface="Arial Black"/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32116" y="3211289"/>
            <a:ext cx="4572085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93000"/>
              </a:lnSpc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solidFill>
                  <a:srgbClr val="FFFF00"/>
                </a:solidFill>
                <a:latin typeface="Arial Black"/>
                <a:cs typeface="Arial" charset="0"/>
              </a:rPr>
              <a:t>UM CORPO </a:t>
            </a:r>
            <a:r>
              <a:rPr lang="en-GB" sz="2400" b="1" dirty="0">
                <a:solidFill>
                  <a:srgbClr val="FFFF00"/>
                </a:solidFill>
                <a:latin typeface="Arial Black"/>
                <a:cs typeface="Arial" charset="0"/>
                <a:sym typeface="Wingdings" pitchFamily="2" charset="2"/>
              </a:rPr>
              <a:t></a:t>
            </a:r>
            <a:r>
              <a:rPr lang="en-GB" sz="2400" b="1" dirty="0">
                <a:solidFill>
                  <a:srgbClr val="FFFF00"/>
                </a:solidFill>
                <a:latin typeface="Arial Black"/>
                <a:cs typeface="Arial" charset="0"/>
              </a:rPr>
              <a:t> UMA VESTE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067944" y="3660811"/>
            <a:ext cx="3984937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93000"/>
              </a:lnSpc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solidFill>
                  <a:srgbClr val="00B050"/>
                </a:solidFill>
                <a:latin typeface="Arial Black"/>
                <a:cs typeface="Arial" charset="0"/>
              </a:rPr>
              <a:t>UM SÉCULO </a:t>
            </a:r>
            <a:r>
              <a:rPr lang="en-GB" sz="2400" b="1" dirty="0">
                <a:solidFill>
                  <a:srgbClr val="00B05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</a:t>
            </a:r>
            <a:r>
              <a:rPr lang="en-GB" sz="2400" b="1" dirty="0">
                <a:solidFill>
                  <a:srgbClr val="00B050"/>
                </a:solidFill>
                <a:latin typeface="Arial Black"/>
                <a:cs typeface="Arial" charset="0"/>
              </a:rPr>
              <a:t> UM DIA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045096" y="4208628"/>
            <a:ext cx="4572000" cy="7793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lnSpc>
                <a:spcPct val="93000"/>
              </a:lnSpc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solidFill>
                  <a:srgbClr val="00B0F0"/>
                </a:solidFill>
                <a:latin typeface="Arial Black"/>
                <a:cs typeface="Arial" charset="0"/>
              </a:rPr>
              <a:t>EM SERVIÇO </a:t>
            </a:r>
            <a:r>
              <a:rPr lang="en-GB" sz="2400" b="1" dirty="0">
                <a:solidFill>
                  <a:srgbClr val="00B0F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</a:t>
            </a:r>
            <a:r>
              <a:rPr lang="en-GB" sz="2400" b="1" dirty="0">
                <a:solidFill>
                  <a:srgbClr val="00B0F0"/>
                </a:solidFill>
                <a:latin typeface="Arial Black"/>
                <a:cs typeface="Arial" charset="0"/>
              </a:rPr>
              <a:t> UMA EXPERIÊNCIA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045096" y="5013176"/>
            <a:ext cx="4572000" cy="7793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lnSpc>
                <a:spcPct val="93000"/>
              </a:lnSpc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solidFill>
                  <a:srgbClr val="FF0000"/>
                </a:solidFill>
                <a:latin typeface="Arial Black"/>
                <a:cs typeface="Arial" charset="0"/>
              </a:rPr>
              <a:t>UM TRIUNFO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</a:t>
            </a:r>
            <a:r>
              <a:rPr lang="en-GB" sz="2400" b="1" dirty="0">
                <a:solidFill>
                  <a:srgbClr val="FF0000"/>
                </a:solidFill>
                <a:latin typeface="Arial Black"/>
                <a:cs typeface="Arial" charset="0"/>
              </a:rPr>
              <a:t> UMA AQUISIÇÃO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078600" y="5877272"/>
            <a:ext cx="4572000" cy="72199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lnSpc>
                <a:spcPct val="93000"/>
              </a:lnSpc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altLang="pt-BR" sz="2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UMA MORTE </a:t>
            </a:r>
            <a:r>
              <a:rPr lang="en-GB" altLang="pt-BR" sz="2200" b="1" dirty="0">
                <a:solidFill>
                  <a:schemeClr val="bg1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</a:t>
            </a:r>
            <a:r>
              <a:rPr lang="en-GB" altLang="pt-BR" sz="2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UM SOPRO RENOVADOR</a:t>
            </a:r>
          </a:p>
        </p:txBody>
      </p:sp>
    </p:spTree>
    <p:extLst>
      <p:ext uri="{BB962C8B-B14F-4D97-AF65-F5344CB8AC3E}">
        <p14:creationId xmlns:p14="http://schemas.microsoft.com/office/powerpoint/2010/main" val="757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CJERRY\Desktop\PASTA CEFAK\Minhas imagens CEFAK\JESUS\Jesus 2\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3528" y="421828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Þ"/>
              <a:defRPr/>
            </a:pPr>
            <a:r>
              <a:rPr lang="pt-BR" sz="2400" b="1" i="1" dirty="0">
                <a:solidFill>
                  <a:srgbClr val="FFFF00"/>
                </a:solidFill>
                <a:cs typeface="Arial" charset="0"/>
              </a:rPr>
              <a:t>AH! É PRECISO HAVER SOFRIDO MUITO, PARA ENTENDER TODAS AS MISTERIOSAS BELEZAS DA ORAÇÃO; </a:t>
            </a: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Þ"/>
              <a:defRPr/>
            </a:pPr>
            <a:r>
              <a:rPr lang="pt-BR" sz="2400" b="1" i="1" dirty="0">
                <a:solidFill>
                  <a:srgbClr val="FF0000"/>
                </a:solidFill>
                <a:cs typeface="Arial" charset="0"/>
              </a:rPr>
              <a:t>É NECESSÁRIO HAVER CONHECIDO O REMORSO, A HUMILHAÇÃO, A EXTREMA DESVENTURA, PARA TOMAR COM EFICÁCIA, O SUBLIME ELIXIR DE ESPERANÇA”. 	</a:t>
            </a:r>
          </a:p>
          <a:p>
            <a:pPr marL="457200" lvl="0" indent="-457200"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400" b="1" i="1" dirty="0">
                <a:solidFill>
                  <a:srgbClr val="0000FF"/>
                </a:solidFill>
                <a:cs typeface="Arial" charset="0"/>
              </a:rPr>
              <a:t>ANDRÉ LUIZ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6140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CJERRY\Desktop\PASTA CEFAK\Minhas imagens CEFAK\ESPÍRITO + ESPIRITUAL\Bioener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46424" y="0"/>
            <a:ext cx="8119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VAMOS JUNTOS ESTUDAR O TREINO PARA A MORTE?</a:t>
            </a:r>
            <a:endParaRPr lang="pt-B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CJERRY\Desktop\PASTA CEFAK\Minhas imagens CEFAK\NOSSO LAR 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82473" y="-5680"/>
            <a:ext cx="637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VISTA AÉREA DA CIDADE NOSSO LAR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CJERRY\Desktop\PASTA CEFAK\Minhas imagens CEFAK\desencarnaç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116632"/>
            <a:ext cx="325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DESENCARNAÇÃO</a:t>
            </a:r>
            <a:endParaRPr lang="pt-B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CJERRY\Desktop\PASTA CEFAK\Minhas imagens CEFAK\ANDRE LUIZ NO UMB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148064" y="40380"/>
            <a:ext cx="4021432" cy="611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525"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APRESENTAÇÃO DA HISTÓRIA DE ANDRÉ LUIZ;</a:t>
            </a:r>
          </a:p>
          <a:p>
            <a:pPr marL="136525"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ALERTAR PARA O SIGNIFICADO DA MORTE;</a:t>
            </a:r>
          </a:p>
          <a:p>
            <a:pPr marL="136525"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ATENTAR PARA A NECESSIDADE DE ESPIRITUALIDADE;</a:t>
            </a:r>
          </a:p>
          <a:p>
            <a:pPr marL="136525"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COMPREENDER QUE A VERDADEIRA CONDIÇÃO DO HOMEM É A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marL="136525"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DE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“ESPÍRITO ETERNO”</a:t>
            </a:r>
          </a:p>
          <a:p>
            <a:pPr marL="136525"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65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PRATICAR O “TREINO PARA A MORTE”;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CJERRY\Desktop\PASTA CEFAK\Minhas imagens CEFAK\FUNDO DE SLIDES\FUNDO ABSTRATO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99792" y="0"/>
            <a:ext cx="286083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NOVO AMIGO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81413" y="764704"/>
            <a:ext cx="7158435" cy="997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dirty="0">
                <a:solidFill>
                  <a:prstClr val="black"/>
                </a:solidFill>
                <a:latin typeface="Arial Black"/>
                <a:cs typeface="Arial" charset="0"/>
              </a:rPr>
              <a:t>FILHO DO LEGÍTIMO ENTENDIMENTO </a:t>
            </a:r>
            <a:r>
              <a:rPr lang="pt-BR" sz="2400" b="1" dirty="0" smtClean="0">
                <a:solidFill>
                  <a:prstClr val="black"/>
                </a:solidFill>
                <a:latin typeface="Arial Black"/>
                <a:cs typeface="Arial" charset="0"/>
              </a:rPr>
              <a:t>E</a:t>
            </a:r>
          </a:p>
          <a:p>
            <a:pPr lvl="0"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dirty="0" smtClean="0">
                <a:solidFill>
                  <a:prstClr val="black"/>
                </a:solidFill>
                <a:latin typeface="Arial Black"/>
                <a:cs typeface="Arial" charset="0"/>
              </a:rPr>
              <a:t> </a:t>
            </a:r>
            <a:r>
              <a:rPr lang="pt-BR" sz="2400" b="1" dirty="0">
                <a:solidFill>
                  <a:prstClr val="black"/>
                </a:solidFill>
                <a:latin typeface="Arial Black"/>
                <a:cs typeface="Arial" charset="0"/>
              </a:rPr>
              <a:t>DO VERDADEIRO AMOR</a:t>
            </a:r>
            <a:endParaRPr lang="pt-BR" sz="2400" b="1" dirty="0">
              <a:solidFill>
                <a:srgbClr val="C00000"/>
              </a:solidFill>
              <a:latin typeface="Arial Black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63140" y="1977260"/>
            <a:ext cx="68014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" charset="0"/>
              </a:rPr>
              <a:t>REDIMIR O PASSADO ESCABROSO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81412" y="2492896"/>
            <a:ext cx="64844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600" b="1" dirty="0">
                <a:solidFill>
                  <a:srgbClr val="00B050"/>
                </a:solidFill>
                <a:latin typeface="Arial Black"/>
                <a:cs typeface="Arial" charset="0"/>
              </a:rPr>
              <a:t>NÃO FERIR CORAÇÕES AMADOS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99592" y="3212976"/>
            <a:ext cx="8108310" cy="1626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600" b="1" dirty="0">
                <a:solidFill>
                  <a:srgbClr val="7030A0"/>
                </a:solidFill>
                <a:latin typeface="Arial Black"/>
                <a:cs typeface="Arial" charset="0"/>
              </a:rPr>
              <a:t>OS QUE COLHEM AS ESPIGAS MADURAS </a:t>
            </a:r>
            <a:endParaRPr lang="pt-BR" sz="2600" b="1" dirty="0" smtClean="0">
              <a:solidFill>
                <a:srgbClr val="7030A0"/>
              </a:solidFill>
              <a:latin typeface="Arial Black"/>
              <a:cs typeface="Arial" charset="0"/>
            </a:endParaRPr>
          </a:p>
          <a:p>
            <a:pPr lvl="0"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600" b="1" dirty="0" smtClean="0">
                <a:solidFill>
                  <a:srgbClr val="7030A0"/>
                </a:solidFill>
                <a:latin typeface="Arial Black"/>
                <a:cs typeface="Arial" charset="0"/>
              </a:rPr>
              <a:t>NÃO DEVEM  </a:t>
            </a:r>
            <a:r>
              <a:rPr lang="pt-BR" sz="2600" b="1" dirty="0">
                <a:solidFill>
                  <a:srgbClr val="7030A0"/>
                </a:solidFill>
                <a:latin typeface="Arial Black"/>
                <a:cs typeface="Arial" charset="0"/>
              </a:rPr>
              <a:t>OFENDER </a:t>
            </a:r>
            <a:r>
              <a:rPr lang="pt-BR" sz="2600" b="1" dirty="0" smtClean="0">
                <a:solidFill>
                  <a:srgbClr val="7030A0"/>
                </a:solidFill>
                <a:latin typeface="Arial Black"/>
                <a:cs typeface="Arial" charset="0"/>
              </a:rPr>
              <a:t>OS  </a:t>
            </a:r>
            <a:r>
              <a:rPr lang="pt-BR" sz="2600" b="1" dirty="0">
                <a:solidFill>
                  <a:srgbClr val="7030A0"/>
                </a:solidFill>
                <a:latin typeface="Arial Black"/>
                <a:cs typeface="Arial" charset="0"/>
              </a:rPr>
              <a:t>QUE PLANTAM </a:t>
            </a:r>
            <a:endParaRPr lang="pt-BR" sz="2600" b="1" dirty="0" smtClean="0">
              <a:solidFill>
                <a:srgbClr val="7030A0"/>
              </a:solidFill>
              <a:latin typeface="Arial Black"/>
              <a:cs typeface="Arial" charset="0"/>
            </a:endParaRPr>
          </a:p>
          <a:p>
            <a:pPr lvl="0"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600" b="1" dirty="0" smtClean="0">
                <a:solidFill>
                  <a:srgbClr val="7030A0"/>
                </a:solidFill>
                <a:latin typeface="Arial Black"/>
                <a:cs typeface="Arial" charset="0"/>
              </a:rPr>
              <a:t>À </a:t>
            </a:r>
            <a:r>
              <a:rPr lang="pt-BR" sz="2600" b="1" dirty="0">
                <a:solidFill>
                  <a:srgbClr val="7030A0"/>
                </a:solidFill>
                <a:latin typeface="Arial Black"/>
                <a:cs typeface="Arial" charset="0"/>
              </a:rPr>
              <a:t>DISTÂNCIA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31555" y="5085184"/>
            <a:ext cx="6021200" cy="1059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600" b="1" dirty="0">
                <a:solidFill>
                  <a:prstClr val="black"/>
                </a:solidFill>
                <a:latin typeface="Arial Black"/>
                <a:cs typeface="Arial" charset="0"/>
              </a:rPr>
              <a:t>NÃO PERTURBAR A </a:t>
            </a:r>
            <a:r>
              <a:rPr lang="pt-BR" sz="2600" b="1" dirty="0" smtClean="0">
                <a:solidFill>
                  <a:prstClr val="black"/>
                </a:solidFill>
                <a:latin typeface="Arial Black"/>
                <a:cs typeface="Arial" charset="0"/>
              </a:rPr>
              <a:t>LAVOURA</a:t>
            </a:r>
          </a:p>
          <a:p>
            <a:pPr lvl="0"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600" b="1" dirty="0" smtClean="0">
                <a:solidFill>
                  <a:prstClr val="black"/>
                </a:solidFill>
                <a:latin typeface="Arial Black"/>
                <a:cs typeface="Arial" charset="0"/>
              </a:rPr>
              <a:t>VERDE</a:t>
            </a:r>
            <a:r>
              <a:rPr lang="pt-BR" sz="2600" b="1" dirty="0">
                <a:solidFill>
                  <a:prstClr val="black"/>
                </a:solidFill>
                <a:latin typeface="Arial Black"/>
                <a:cs typeface="Arial" charset="0"/>
              </a:rPr>
              <a:t>, AINDA EM FLOR.</a:t>
            </a:r>
          </a:p>
        </p:txBody>
      </p:sp>
    </p:spTree>
    <p:extLst>
      <p:ext uri="{BB962C8B-B14F-4D97-AF65-F5344CB8AC3E}">
        <p14:creationId xmlns:p14="http://schemas.microsoft.com/office/powerpoint/2010/main" val="238342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CJERRY\Desktop\PASTA CEFAK\Minhas imagens CEFAK\FUNDO DE SLIDES\FUNDO COM IMAGEM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/>
          <p:cNvSpPr>
            <a:spLocks noChangeArrowheads="1"/>
          </p:cNvSpPr>
          <p:nvPr/>
        </p:nvSpPr>
        <p:spPr bwMode="auto">
          <a:xfrm>
            <a:off x="2267744" y="60841"/>
            <a:ext cx="4415367" cy="834629"/>
          </a:xfrm>
          <a:custGeom>
            <a:avLst/>
            <a:gdLst>
              <a:gd name="T0" fmla="*/ 0 w 9199"/>
              <a:gd name="T1" fmla="*/ 0 h 3088"/>
              <a:gd name="T2" fmla="*/ 0 w 9199"/>
              <a:gd name="T3" fmla="*/ 0 h 3088"/>
              <a:gd name="T4" fmla="*/ 0 w 9199"/>
              <a:gd name="T5" fmla="*/ 0 h 3088"/>
              <a:gd name="T6" fmla="*/ 0 w 9199"/>
              <a:gd name="T7" fmla="*/ 0 h 3088"/>
              <a:gd name="T8" fmla="*/ 0 w 9199"/>
              <a:gd name="T9" fmla="*/ 0 h 3088"/>
              <a:gd name="T10" fmla="*/ 0 w 9199"/>
              <a:gd name="T11" fmla="*/ 0 h 3088"/>
              <a:gd name="T12" fmla="*/ 0 w 9199"/>
              <a:gd name="T13" fmla="*/ 0 h 3088"/>
              <a:gd name="T14" fmla="*/ 0 w 9199"/>
              <a:gd name="T15" fmla="*/ 0 h 3088"/>
              <a:gd name="T16" fmla="*/ 0 w 9199"/>
              <a:gd name="T17" fmla="*/ 0 h 3088"/>
              <a:gd name="T18" fmla="*/ 0 w 9199"/>
              <a:gd name="T19" fmla="*/ 0 h 3088"/>
              <a:gd name="T20" fmla="*/ 0 w 9199"/>
              <a:gd name="T21" fmla="*/ 0 h 3088"/>
              <a:gd name="T22" fmla="*/ 0 w 9199"/>
              <a:gd name="T23" fmla="*/ 0 h 3088"/>
              <a:gd name="T24" fmla="*/ 0 w 9199"/>
              <a:gd name="T25" fmla="*/ 0 h 3088"/>
              <a:gd name="T26" fmla="*/ 0 w 9199"/>
              <a:gd name="T27" fmla="*/ 0 h 3088"/>
              <a:gd name="T28" fmla="*/ 0 w 9199"/>
              <a:gd name="T29" fmla="*/ 0 h 3088"/>
              <a:gd name="T30" fmla="*/ 0 w 9199"/>
              <a:gd name="T31" fmla="*/ 0 h 3088"/>
              <a:gd name="T32" fmla="*/ 0 w 9199"/>
              <a:gd name="T33" fmla="*/ 0 h 30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99"/>
              <a:gd name="T52" fmla="*/ 0 h 3088"/>
              <a:gd name="T53" fmla="*/ 9199 w 9199"/>
              <a:gd name="T54" fmla="*/ 3088 h 30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99" h="3088">
                <a:moveTo>
                  <a:pt x="0" y="309"/>
                </a:moveTo>
                <a:cubicBezTo>
                  <a:pt x="0" y="309"/>
                  <a:pt x="455" y="0"/>
                  <a:pt x="916" y="0"/>
                </a:cubicBezTo>
                <a:cubicBezTo>
                  <a:pt x="2297" y="0"/>
                  <a:pt x="2297" y="618"/>
                  <a:pt x="3678" y="618"/>
                </a:cubicBezTo>
                <a:cubicBezTo>
                  <a:pt x="4139" y="618"/>
                  <a:pt x="4599" y="463"/>
                  <a:pt x="4599" y="309"/>
                </a:cubicBezTo>
                <a:cubicBezTo>
                  <a:pt x="4599" y="309"/>
                  <a:pt x="5059" y="0"/>
                  <a:pt x="5520" y="0"/>
                </a:cubicBezTo>
                <a:cubicBezTo>
                  <a:pt x="6901" y="0"/>
                  <a:pt x="6901" y="618"/>
                  <a:pt x="8282" y="618"/>
                </a:cubicBezTo>
                <a:cubicBezTo>
                  <a:pt x="8738" y="618"/>
                  <a:pt x="9198" y="463"/>
                  <a:pt x="9198" y="309"/>
                </a:cubicBezTo>
                <a:lnTo>
                  <a:pt x="9198" y="2778"/>
                </a:lnTo>
                <a:cubicBezTo>
                  <a:pt x="9198" y="2934"/>
                  <a:pt x="8738" y="3087"/>
                  <a:pt x="8282" y="3087"/>
                </a:cubicBezTo>
                <a:cubicBezTo>
                  <a:pt x="6901" y="3087"/>
                  <a:pt x="6901" y="2471"/>
                  <a:pt x="5520" y="2471"/>
                </a:cubicBezTo>
                <a:cubicBezTo>
                  <a:pt x="5059" y="2471"/>
                  <a:pt x="4599" y="2624"/>
                  <a:pt x="4599" y="2778"/>
                </a:cubicBezTo>
                <a:cubicBezTo>
                  <a:pt x="4599" y="2934"/>
                  <a:pt x="4139" y="3087"/>
                  <a:pt x="3678" y="3087"/>
                </a:cubicBezTo>
                <a:cubicBezTo>
                  <a:pt x="2297" y="3087"/>
                  <a:pt x="2297" y="2471"/>
                  <a:pt x="916" y="2471"/>
                </a:cubicBezTo>
                <a:cubicBezTo>
                  <a:pt x="455" y="2471"/>
                  <a:pt x="0" y="2624"/>
                  <a:pt x="0" y="2778"/>
                </a:cubicBezTo>
                <a:lnTo>
                  <a:pt x="0" y="30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prstClr val="black"/>
                </a:solidFill>
                <a:latin typeface="Arial Black"/>
                <a:cs typeface="Arial" charset="0"/>
              </a:rPr>
              <a:t>HOMEM TERRESTRE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895470"/>
            <a:ext cx="9144000" cy="204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3000"/>
              </a:lnSpc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solidFill>
                  <a:srgbClr val="FFFF00"/>
                </a:solidFill>
                <a:latin typeface="Arial Black"/>
                <a:cs typeface="Arial" charset="0"/>
              </a:rPr>
              <a:t>NÃO É UM DESERDADO</a:t>
            </a:r>
          </a:p>
          <a:p>
            <a:pPr lvl="0"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solidFill>
                  <a:srgbClr val="FF0000"/>
                </a:solidFill>
                <a:latin typeface="Arial Black"/>
                <a:cs typeface="Arial" charset="0"/>
              </a:rPr>
              <a:t>É FILHO DE DEUS, EM TRABALHO CONSTRUTIVO</a:t>
            </a:r>
          </a:p>
          <a:p>
            <a:pPr lvl="0"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latin typeface="Arial Black"/>
                <a:cs typeface="Arial" charset="0"/>
              </a:rPr>
              <a:t>ENVERGA A ROUPAGEM DA CARNE</a:t>
            </a:r>
          </a:p>
          <a:p>
            <a:pPr lvl="0"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solidFill>
                  <a:srgbClr val="FF0000"/>
                </a:solidFill>
                <a:latin typeface="Arial Black"/>
                <a:cs typeface="Arial" charset="0"/>
              </a:rPr>
              <a:t>ALUNO DE ESCOLA </a:t>
            </a:r>
            <a:r>
              <a:rPr lang="pt-BR" sz="2400" b="1" dirty="0">
                <a:solidFill>
                  <a:srgbClr val="FF0000"/>
                </a:solidFill>
                <a:latin typeface="Arial Black"/>
                <a:cs typeface="Arial" charset="0"/>
              </a:rPr>
              <a:t>BENEMÉRITA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267744" y="2939427"/>
            <a:ext cx="4413250" cy="831850"/>
            <a:chOff x="1026" y="2789"/>
            <a:chExt cx="2085" cy="69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" name="Freeform 6"/>
            <p:cNvSpPr>
              <a:spLocks noChangeArrowheads="1"/>
            </p:cNvSpPr>
            <p:nvPr/>
          </p:nvSpPr>
          <p:spPr bwMode="auto">
            <a:xfrm>
              <a:off x="1026" y="2789"/>
              <a:ext cx="2086" cy="700"/>
            </a:xfrm>
            <a:custGeom>
              <a:avLst/>
              <a:gdLst>
                <a:gd name="T0" fmla="*/ 0 w 9200"/>
                <a:gd name="T1" fmla="*/ 0 h 3088"/>
                <a:gd name="T2" fmla="*/ 0 w 9200"/>
                <a:gd name="T3" fmla="*/ 0 h 3088"/>
                <a:gd name="T4" fmla="*/ 0 w 9200"/>
                <a:gd name="T5" fmla="*/ 0 h 3088"/>
                <a:gd name="T6" fmla="*/ 0 w 9200"/>
                <a:gd name="T7" fmla="*/ 0 h 3088"/>
                <a:gd name="T8" fmla="*/ 0 w 9200"/>
                <a:gd name="T9" fmla="*/ 0 h 3088"/>
                <a:gd name="T10" fmla="*/ 0 w 9200"/>
                <a:gd name="T11" fmla="*/ 0 h 3088"/>
                <a:gd name="T12" fmla="*/ 0 w 9200"/>
                <a:gd name="T13" fmla="*/ 0 h 3088"/>
                <a:gd name="T14" fmla="*/ 0 w 9200"/>
                <a:gd name="T15" fmla="*/ 0 h 3088"/>
                <a:gd name="T16" fmla="*/ 0 w 9200"/>
                <a:gd name="T17" fmla="*/ 0 h 3088"/>
                <a:gd name="T18" fmla="*/ 0 w 9200"/>
                <a:gd name="T19" fmla="*/ 0 h 3088"/>
                <a:gd name="T20" fmla="*/ 0 w 9200"/>
                <a:gd name="T21" fmla="*/ 0 h 3088"/>
                <a:gd name="T22" fmla="*/ 0 w 9200"/>
                <a:gd name="T23" fmla="*/ 0 h 3088"/>
                <a:gd name="T24" fmla="*/ 0 w 9200"/>
                <a:gd name="T25" fmla="*/ 0 h 3088"/>
                <a:gd name="T26" fmla="*/ 0 w 9200"/>
                <a:gd name="T27" fmla="*/ 0 h 3088"/>
                <a:gd name="T28" fmla="*/ 0 w 9200"/>
                <a:gd name="T29" fmla="*/ 0 h 3088"/>
                <a:gd name="T30" fmla="*/ 0 w 9200"/>
                <a:gd name="T31" fmla="*/ 0 h 3088"/>
                <a:gd name="T32" fmla="*/ 0 w 9200"/>
                <a:gd name="T33" fmla="*/ 0 h 30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00"/>
                <a:gd name="T52" fmla="*/ 0 h 3088"/>
                <a:gd name="T53" fmla="*/ 9200 w 9200"/>
                <a:gd name="T54" fmla="*/ 3088 h 30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00" h="3088">
                  <a:moveTo>
                    <a:pt x="0" y="309"/>
                  </a:moveTo>
                  <a:cubicBezTo>
                    <a:pt x="0" y="309"/>
                    <a:pt x="455" y="0"/>
                    <a:pt x="916" y="0"/>
                  </a:cubicBezTo>
                  <a:cubicBezTo>
                    <a:pt x="2297" y="0"/>
                    <a:pt x="2297" y="618"/>
                    <a:pt x="3679" y="618"/>
                  </a:cubicBezTo>
                  <a:cubicBezTo>
                    <a:pt x="4139" y="618"/>
                    <a:pt x="4600" y="463"/>
                    <a:pt x="4600" y="309"/>
                  </a:cubicBezTo>
                  <a:cubicBezTo>
                    <a:pt x="4600" y="309"/>
                    <a:pt x="5060" y="0"/>
                    <a:pt x="5520" y="0"/>
                  </a:cubicBezTo>
                  <a:cubicBezTo>
                    <a:pt x="6902" y="0"/>
                    <a:pt x="6902" y="618"/>
                    <a:pt x="8283" y="618"/>
                  </a:cubicBezTo>
                  <a:cubicBezTo>
                    <a:pt x="8739" y="618"/>
                    <a:pt x="9199" y="463"/>
                    <a:pt x="9199" y="309"/>
                  </a:cubicBezTo>
                  <a:lnTo>
                    <a:pt x="9199" y="2778"/>
                  </a:lnTo>
                  <a:cubicBezTo>
                    <a:pt x="9199" y="2934"/>
                    <a:pt x="8739" y="3087"/>
                    <a:pt x="8283" y="3087"/>
                  </a:cubicBezTo>
                  <a:cubicBezTo>
                    <a:pt x="6902" y="3087"/>
                    <a:pt x="6902" y="2471"/>
                    <a:pt x="5520" y="2471"/>
                  </a:cubicBezTo>
                  <a:cubicBezTo>
                    <a:pt x="5060" y="2471"/>
                    <a:pt x="4600" y="2624"/>
                    <a:pt x="4600" y="2778"/>
                  </a:cubicBezTo>
                  <a:cubicBezTo>
                    <a:pt x="4600" y="2934"/>
                    <a:pt x="4139" y="3087"/>
                    <a:pt x="3679" y="3087"/>
                  </a:cubicBezTo>
                  <a:cubicBezTo>
                    <a:pt x="2297" y="3087"/>
                    <a:pt x="2297" y="2471"/>
                    <a:pt x="916" y="2471"/>
                  </a:cubicBezTo>
                  <a:cubicBezTo>
                    <a:pt x="455" y="2471"/>
                    <a:pt x="0" y="2624"/>
                    <a:pt x="0" y="2778"/>
                  </a:cubicBezTo>
                  <a:lnTo>
                    <a:pt x="0" y="309"/>
                  </a:lnTo>
                </a:path>
              </a:pathLst>
            </a:custGeom>
            <a:grp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latin typeface="Arial Black"/>
                <a:cs typeface="Arial" charset="0"/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1026" y="2789"/>
              <a:ext cx="2086" cy="700"/>
            </a:xfrm>
            <a:prstGeom prst="roundRect">
              <a:avLst>
                <a:gd name="adj" fmla="val 139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800" b="1" dirty="0">
                  <a:solidFill>
                    <a:prstClr val="black"/>
                  </a:solidFill>
                  <a:latin typeface="Arial Black"/>
                  <a:cs typeface="Arial" charset="0"/>
                </a:rPr>
                <a:t>A LUTA HUMANA</a:t>
              </a:r>
            </a:p>
          </p:txBody>
        </p:sp>
      </p:grpSp>
      <p:sp>
        <p:nvSpPr>
          <p:cNvPr id="7" name="Retângulo 6"/>
          <p:cNvSpPr/>
          <p:nvPr/>
        </p:nvSpPr>
        <p:spPr>
          <a:xfrm>
            <a:off x="2189427" y="3501008"/>
            <a:ext cx="4572000" cy="228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3000"/>
              </a:lnSpc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cs typeface="Arial" charset="0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/>
                <a:cs typeface="Arial" charset="0"/>
              </a:rPr>
              <a:t>OPORTUNIDADE 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/>
                <a:cs typeface="Arial" charset="0"/>
              </a:rPr>
              <a:t>FERRAMENTA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/>
                <a:cs typeface="Arial" charset="0"/>
              </a:rPr>
              <a:t>LIVRO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53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CJERRY\Desktop\PASTA CEFAK\Minhas imagens CEFAK\FUNDO DE SLIDES\FUNDO ABSTRATO\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536" y="52413"/>
            <a:ext cx="3679323" cy="1390280"/>
            <a:chOff x="2161" y="427"/>
            <a:chExt cx="1738" cy="1166"/>
          </a:xfrm>
        </p:grpSpPr>
        <p:sp>
          <p:nvSpPr>
            <p:cNvPr id="12293" name="Freeform 3"/>
            <p:cNvSpPr>
              <a:spLocks noChangeArrowheads="1"/>
            </p:cNvSpPr>
            <p:nvPr/>
          </p:nvSpPr>
          <p:spPr bwMode="auto">
            <a:xfrm>
              <a:off x="2161" y="550"/>
              <a:ext cx="1655" cy="920"/>
            </a:xfrm>
            <a:custGeom>
              <a:avLst/>
              <a:gdLst>
                <a:gd name="T0" fmla="*/ 0 w 7296"/>
                <a:gd name="T1" fmla="*/ 0 h 3261"/>
                <a:gd name="T2" fmla="*/ 0 w 7296"/>
                <a:gd name="T3" fmla="*/ 0 h 3261"/>
                <a:gd name="T4" fmla="*/ 0 w 7296"/>
                <a:gd name="T5" fmla="*/ 0 h 3261"/>
                <a:gd name="T6" fmla="*/ 0 w 7296"/>
                <a:gd name="T7" fmla="*/ 0 h 3261"/>
                <a:gd name="T8" fmla="*/ 0 w 7296"/>
                <a:gd name="T9" fmla="*/ 0 h 3261"/>
                <a:gd name="T10" fmla="*/ 0 w 7296"/>
                <a:gd name="T11" fmla="*/ 0 h 3261"/>
                <a:gd name="T12" fmla="*/ 0 w 7296"/>
                <a:gd name="T13" fmla="*/ 0 h 3261"/>
                <a:gd name="T14" fmla="*/ 0 w 7296"/>
                <a:gd name="T15" fmla="*/ 0 h 3261"/>
                <a:gd name="T16" fmla="*/ 0 w 7296"/>
                <a:gd name="T17" fmla="*/ 0 h 3261"/>
                <a:gd name="T18" fmla="*/ 0 w 7296"/>
                <a:gd name="T19" fmla="*/ 1 h 3261"/>
                <a:gd name="T20" fmla="*/ 0 w 7296"/>
                <a:gd name="T21" fmla="*/ 0 h 3261"/>
                <a:gd name="T22" fmla="*/ 0 w 7296"/>
                <a:gd name="T23" fmla="*/ 0 h 3261"/>
                <a:gd name="T24" fmla="*/ 0 w 7296"/>
                <a:gd name="T25" fmla="*/ 0 h 3261"/>
                <a:gd name="T26" fmla="*/ 0 w 7296"/>
                <a:gd name="T27" fmla="*/ 1 h 3261"/>
                <a:gd name="T28" fmla="*/ 0 w 7296"/>
                <a:gd name="T29" fmla="*/ 0 h 3261"/>
                <a:gd name="T30" fmla="*/ 0 w 7296"/>
                <a:gd name="T31" fmla="*/ 0 h 3261"/>
                <a:gd name="T32" fmla="*/ 0 w 7296"/>
                <a:gd name="T33" fmla="*/ 0 h 32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96"/>
                <a:gd name="T52" fmla="*/ 0 h 3261"/>
                <a:gd name="T53" fmla="*/ 7296 w 7296"/>
                <a:gd name="T54" fmla="*/ 3261 h 32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96" h="3261">
                  <a:moveTo>
                    <a:pt x="0" y="326"/>
                  </a:moveTo>
                  <a:cubicBezTo>
                    <a:pt x="0" y="326"/>
                    <a:pt x="361" y="0"/>
                    <a:pt x="727" y="0"/>
                  </a:cubicBezTo>
                  <a:cubicBezTo>
                    <a:pt x="1822" y="0"/>
                    <a:pt x="1822" y="651"/>
                    <a:pt x="2917" y="651"/>
                  </a:cubicBezTo>
                  <a:cubicBezTo>
                    <a:pt x="3283" y="651"/>
                    <a:pt x="3648" y="489"/>
                    <a:pt x="3648" y="326"/>
                  </a:cubicBezTo>
                  <a:cubicBezTo>
                    <a:pt x="3648" y="326"/>
                    <a:pt x="4012" y="0"/>
                    <a:pt x="4378" y="0"/>
                  </a:cubicBezTo>
                  <a:cubicBezTo>
                    <a:pt x="5473" y="0"/>
                    <a:pt x="5473" y="651"/>
                    <a:pt x="6568" y="651"/>
                  </a:cubicBezTo>
                  <a:cubicBezTo>
                    <a:pt x="6930" y="651"/>
                    <a:pt x="7295" y="489"/>
                    <a:pt x="7295" y="326"/>
                  </a:cubicBezTo>
                  <a:lnTo>
                    <a:pt x="7295" y="2935"/>
                  </a:lnTo>
                  <a:cubicBezTo>
                    <a:pt x="7295" y="3099"/>
                    <a:pt x="6930" y="3260"/>
                    <a:pt x="6568" y="3260"/>
                  </a:cubicBezTo>
                  <a:cubicBezTo>
                    <a:pt x="5473" y="3260"/>
                    <a:pt x="5473" y="2610"/>
                    <a:pt x="4378" y="2610"/>
                  </a:cubicBezTo>
                  <a:cubicBezTo>
                    <a:pt x="4012" y="2610"/>
                    <a:pt x="3648" y="2772"/>
                    <a:pt x="3648" y="2935"/>
                  </a:cubicBezTo>
                  <a:cubicBezTo>
                    <a:pt x="3648" y="3099"/>
                    <a:pt x="3283" y="3260"/>
                    <a:pt x="2917" y="3260"/>
                  </a:cubicBezTo>
                  <a:cubicBezTo>
                    <a:pt x="1822" y="3260"/>
                    <a:pt x="1822" y="2610"/>
                    <a:pt x="727" y="2610"/>
                  </a:cubicBezTo>
                  <a:cubicBezTo>
                    <a:pt x="361" y="2610"/>
                    <a:pt x="0" y="2772"/>
                    <a:pt x="0" y="2935"/>
                  </a:cubicBezTo>
                  <a:lnTo>
                    <a:pt x="0" y="326"/>
                  </a:ln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294" name="AutoShape 4"/>
            <p:cNvSpPr>
              <a:spLocks noChangeArrowheads="1"/>
            </p:cNvSpPr>
            <p:nvPr/>
          </p:nvSpPr>
          <p:spPr bwMode="auto">
            <a:xfrm>
              <a:off x="2164" y="427"/>
              <a:ext cx="1735" cy="1166"/>
            </a:xfrm>
            <a:prstGeom prst="roundRect">
              <a:avLst>
                <a:gd name="adj" fmla="val 134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800" b="1" dirty="0">
                  <a:solidFill>
                    <a:prstClr val="black"/>
                  </a:solidFill>
                  <a:cs typeface="Arial" charset="0"/>
                </a:rPr>
                <a:t>O </a:t>
              </a:r>
              <a:r>
                <a:rPr lang="pt-BR" sz="2800" b="1" dirty="0">
                  <a:solidFill>
                    <a:prstClr val="black"/>
                  </a:solidFill>
                  <a:cs typeface="Arial" charset="0"/>
                </a:rPr>
                <a:t>LIVRO</a:t>
              </a:r>
              <a:r>
                <a:rPr lang="en-GB" sz="2800" b="1" dirty="0">
                  <a:solidFill>
                    <a:prstClr val="black"/>
                  </a:solidFill>
                  <a:cs typeface="Arial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800" b="1" dirty="0">
                  <a:solidFill>
                    <a:prstClr val="black"/>
                  </a:solidFill>
                  <a:cs typeface="Arial" charset="0"/>
                </a:rPr>
                <a:t>“</a:t>
              </a:r>
              <a:r>
                <a:rPr lang="pt-BR" sz="2800" b="1" dirty="0">
                  <a:solidFill>
                    <a:prstClr val="black"/>
                  </a:solidFill>
                  <a:cs typeface="Arial" charset="0"/>
                </a:rPr>
                <a:t>NOSSO</a:t>
              </a:r>
              <a:r>
                <a:rPr lang="en-GB" sz="2800" b="1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pt-BR" sz="2800" b="1" dirty="0">
                  <a:solidFill>
                    <a:prstClr val="black"/>
                  </a:solidFill>
                  <a:cs typeface="Arial" charset="0"/>
                </a:rPr>
                <a:t>LAR</a:t>
              </a:r>
              <a:r>
                <a:rPr lang="en-GB" sz="2800" b="1" dirty="0">
                  <a:solidFill>
                    <a:prstClr val="black"/>
                  </a:solidFill>
                  <a:cs typeface="Arial" charset="0"/>
                </a:rPr>
                <a:t>”</a:t>
              </a:r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4776" y="1628800"/>
            <a:ext cx="9138279" cy="459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 fontAlgn="base">
              <a:lnSpc>
                <a:spcPct val="93000"/>
              </a:lnSpc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FFFF00"/>
                </a:solidFill>
                <a:cs typeface="Arial" charset="0"/>
              </a:rPr>
              <a:t>LIGEIRAS NOTÍCIAS </a:t>
            </a:r>
          </a:p>
          <a:p>
            <a:pPr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FF0000"/>
                </a:solidFill>
                <a:cs typeface="Arial" charset="0"/>
              </a:rPr>
              <a:t>A MAIOR SURPRESA DA MORTE CARNAL É A DE NOS COLOCAR FACE A FACE COM A PRÓPRIA CONSCIÊNCIA</a:t>
            </a:r>
          </a:p>
          <a:p>
            <a:pPr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A TERRA É ONDE EDIFICAMOS O CÉU, ESTACIONAMOS NO “PURGATÓRIO” OU NOS PRECIPITAMOS NO ABISMO INFERNAL</a:t>
            </a:r>
          </a:p>
          <a:p>
            <a:pPr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CC"/>
                </a:solidFill>
                <a:cs typeface="Arial" charset="0"/>
              </a:rPr>
              <a:t>A TERRA É OFICINA SAGRADA E O SEU MENOSPREZO GERA UM PREÇO TERRÍVEL</a:t>
            </a:r>
          </a:p>
          <a:p>
            <a:pPr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prstClr val="black"/>
                </a:solidFill>
                <a:cs typeface="Arial" charset="0"/>
              </a:rPr>
              <a:t>NÃO BASTA INVESTIGAR FENÔMENOS, ADERIR VERBALMENTE, MELHORAR ESTATÍSTICAS, DOUTRINAR CONSCIÊNCIAS ALHEIAS.</a:t>
            </a:r>
          </a:p>
          <a:p>
            <a:pPr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É INDISPENSÁVEL APLICAR OS CONHECIMENTOS NOS SERVIÇOS DO BEM.</a:t>
            </a:r>
          </a:p>
        </p:txBody>
      </p:sp>
      <p:pic>
        <p:nvPicPr>
          <p:cNvPr id="7173" name="Picture 2" descr="nosso_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923" y="-8510"/>
            <a:ext cx="1911285" cy="203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MCJERRY\Desktop\PASTA CEFAK\Minhas imagens CEFAK\nosso lar imag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32539"/>
            <a:ext cx="2483768" cy="199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3862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72000" y="260648"/>
            <a:ext cx="4571999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Þ"/>
              <a:defRPr/>
            </a:pPr>
            <a:r>
              <a:rPr lang="pt-BR" b="1" dirty="0" smtClean="0">
                <a:latin typeface="Arial Black"/>
                <a:cs typeface="Arial" charset="0"/>
              </a:rPr>
              <a:t>CONTINUAVA A SER O MESMO, COM SENTIMENTOS E IMPRESSÕES.</a:t>
            </a: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Þ"/>
              <a:defRPr/>
            </a:pPr>
            <a:r>
              <a:rPr lang="pt-BR" b="1" dirty="0" smtClean="0">
                <a:solidFill>
                  <a:srgbClr val="FF0000"/>
                </a:solidFill>
                <a:latin typeface="Arial Black"/>
                <a:cs typeface="Arial" charset="0"/>
              </a:rPr>
              <a:t>GRITOS </a:t>
            </a:r>
            <a:r>
              <a:rPr lang="pt-BR" b="1" dirty="0">
                <a:solidFill>
                  <a:srgbClr val="FF0000"/>
                </a:solidFill>
                <a:latin typeface="Arial Black"/>
                <a:cs typeface="Arial" charset="0"/>
              </a:rPr>
              <a:t>E GARGALHADAS FERIAM OS OUVIDOS DE ANDRÉ LUIZ.</a:t>
            </a: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Þ"/>
              <a:defRPr/>
            </a:pPr>
            <a:r>
              <a:rPr lang="pt-BR" b="1" dirty="0">
                <a:latin typeface="Arial Black"/>
                <a:cs typeface="Arial" charset="0"/>
              </a:rPr>
              <a:t>SENTIMENTOS DE DOR E ABSTINÊNCIA.</a:t>
            </a: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Þ"/>
              <a:defRPr/>
            </a:pPr>
            <a:r>
              <a:rPr lang="pt-BR" b="1" dirty="0">
                <a:solidFill>
                  <a:srgbClr val="FF0000"/>
                </a:solidFill>
                <a:latin typeface="Arial Black"/>
                <a:cs typeface="Arial" charset="0"/>
              </a:rPr>
              <a:t>NÃO CONSEGUIA CONCATENAR IDÉIAS.</a:t>
            </a: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Þ"/>
              <a:defRPr/>
            </a:pPr>
            <a:r>
              <a:rPr lang="pt-BR" b="1" dirty="0">
                <a:latin typeface="Arial Black"/>
                <a:cs typeface="Arial" charset="0"/>
              </a:rPr>
              <a:t>HAVIA DEIXADO O CORPO FÍSICO A CONTRAGOSTO.</a:t>
            </a: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Þ"/>
              <a:defRPr/>
            </a:pPr>
            <a:r>
              <a:rPr lang="pt-BR" b="1" dirty="0">
                <a:solidFill>
                  <a:srgbClr val="FF0000"/>
                </a:solidFill>
                <a:latin typeface="Arial Black"/>
                <a:cs typeface="Arial" charset="0"/>
              </a:rPr>
              <a:t>ANDRE LUIZ NÃO ACEITAVA SER CONSIDERADO SUICIDA.</a:t>
            </a: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Þ"/>
              <a:defRPr/>
            </a:pPr>
            <a:r>
              <a:rPr lang="pt-BR" b="1" dirty="0">
                <a:latin typeface="Arial Black"/>
                <a:cs typeface="Arial" charset="0"/>
              </a:rPr>
              <a:t>OS CONHECIMENTOS ADQUIRIDOS NA TERRA ERAM MINÚSCULOS FRENTE À NOVA REALIDADE DA VIDA.</a:t>
            </a:r>
          </a:p>
          <a:p>
            <a:pPr marL="457200" lvl="0" indent="-457200" algn="just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Þ"/>
              <a:defRPr/>
            </a:pPr>
            <a:r>
              <a:rPr lang="pt-BR" b="1" dirty="0" smtClean="0">
                <a:solidFill>
                  <a:srgbClr val="FF0000"/>
                </a:solidFill>
                <a:latin typeface="Arial Black"/>
                <a:cs typeface="Arial" charset="0"/>
              </a:rPr>
              <a:t>SENTIU </a:t>
            </a:r>
            <a:r>
              <a:rPr lang="pt-BR" b="1" dirty="0">
                <a:solidFill>
                  <a:srgbClr val="FF0000"/>
                </a:solidFill>
                <a:latin typeface="Arial Black"/>
                <a:cs typeface="Arial" charset="0"/>
              </a:rPr>
              <a:t>QUE DEVIA EXISTIR UM AUTOR DA VIDA.</a:t>
            </a:r>
          </a:p>
        </p:txBody>
      </p:sp>
      <p:pic>
        <p:nvPicPr>
          <p:cNvPr id="2051" name="Picture 3" descr="C:\Users\MCJERRY\Desktop\PASTA CEFAK\Minhas imagens CEFAK\imagem filme nosso la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59" y="0"/>
            <a:ext cx="4610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CJERRY\Desktop\PASTA CEFAK\Minhas imagens CEFAK\FOTO andré_luiz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71399"/>
            <a:ext cx="9144001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2709172"/>
            <a:ext cx="9144000" cy="41488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fontAlgn="base">
              <a:lnSpc>
                <a:spcPct val="93000"/>
              </a:lnSpc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solidFill>
                  <a:prstClr val="black"/>
                </a:solidFill>
                <a:latin typeface="Arial Black"/>
                <a:cs typeface="Arial" charset="0"/>
              </a:rPr>
              <a:t>A VIDA NÃO CESSA. É FONTE ETERNA</a:t>
            </a:r>
          </a:p>
          <a:p>
            <a:pPr lvl="0"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solidFill>
                  <a:srgbClr val="FF0000"/>
                </a:solidFill>
                <a:latin typeface="Arial Black"/>
                <a:cs typeface="Arial" charset="0"/>
              </a:rPr>
              <a:t>A MORTE É O JOGO ESCURO DAS ILUSÕES</a:t>
            </a:r>
          </a:p>
          <a:p>
            <a:pPr lvl="0"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solidFill>
                  <a:srgbClr val="00B050"/>
                </a:solidFill>
                <a:latin typeface="Arial Black"/>
                <a:cs typeface="Arial" charset="0"/>
              </a:rPr>
              <a:t>CERRAR OS OLHOS </a:t>
            </a:r>
            <a:r>
              <a:rPr lang="en-GB" sz="2000" b="1" dirty="0" smtClean="0">
                <a:solidFill>
                  <a:srgbClr val="00B050"/>
                </a:solidFill>
                <a:latin typeface="Arial Black"/>
                <a:cs typeface="Arial" charset="0"/>
              </a:rPr>
              <a:t>CARNAIS </a:t>
            </a:r>
            <a:r>
              <a:rPr lang="en-GB" sz="2000" b="1" dirty="0">
                <a:solidFill>
                  <a:srgbClr val="00B050"/>
                </a:solidFill>
                <a:latin typeface="Arial Black"/>
                <a:cs typeface="Arial" charset="0"/>
              </a:rPr>
              <a:t>OPERAÇÃO MUITO SIMPLES</a:t>
            </a:r>
          </a:p>
          <a:p>
            <a:pPr lvl="0"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solidFill>
                  <a:srgbClr val="0000CC"/>
                </a:solidFill>
                <a:latin typeface="Arial Black"/>
                <a:cs typeface="Arial" charset="0"/>
              </a:rPr>
              <a:t>PERMUTAR A ROUPAGEM FÍSICA NÃO DECIDE O PROBLEMA DA ILUMINAÇÃO</a:t>
            </a:r>
          </a:p>
          <a:p>
            <a:pPr lvl="0"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solidFill>
                  <a:prstClr val="black"/>
                </a:solidFill>
                <a:latin typeface="Arial Black"/>
                <a:cs typeface="Arial" charset="0"/>
              </a:rPr>
              <a:t>“BAIXAR O PANO” NÃO RESOLVE AS QUESTÕES TRANSCENDENTES DO INFINITO</a:t>
            </a:r>
          </a:p>
          <a:p>
            <a:pPr lvl="0"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solidFill>
                  <a:srgbClr val="00B050"/>
                </a:solidFill>
                <a:latin typeface="Arial Black"/>
                <a:cs typeface="Arial" charset="0"/>
              </a:rPr>
              <a:t>É PRECISO MUITO ESFORÇO DO HOMEM PARA INGRESSAR NA ACADEMIA DO EVANGELHO DO CRISTO</a:t>
            </a:r>
          </a:p>
          <a:p>
            <a:pPr lvl="0" algn="just" fontAlgn="base"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b="1" dirty="0">
                <a:solidFill>
                  <a:prstClr val="black"/>
                </a:solidFill>
                <a:latin typeface="Arial Black"/>
                <a:cs typeface="Arial" charset="0"/>
              </a:rPr>
              <a:t>A JORNADA LABORIOSA É MUITO LONGA</a:t>
            </a:r>
          </a:p>
        </p:txBody>
      </p:sp>
      <p:sp>
        <p:nvSpPr>
          <p:cNvPr id="3" name="Freeform 3"/>
          <p:cNvSpPr>
            <a:spLocks noChangeArrowheads="1"/>
          </p:cNvSpPr>
          <p:nvPr/>
        </p:nvSpPr>
        <p:spPr bwMode="auto">
          <a:xfrm>
            <a:off x="-1" y="-1"/>
            <a:ext cx="3203849" cy="1238250"/>
          </a:xfrm>
          <a:custGeom>
            <a:avLst/>
            <a:gdLst>
              <a:gd name="T0" fmla="*/ 0 w 9044"/>
              <a:gd name="T1" fmla="*/ 0 h 3491"/>
              <a:gd name="T2" fmla="*/ 0 w 9044"/>
              <a:gd name="T3" fmla="*/ 0 h 3491"/>
              <a:gd name="T4" fmla="*/ 0 w 9044"/>
              <a:gd name="T5" fmla="*/ 0 h 3491"/>
              <a:gd name="T6" fmla="*/ 0 w 9044"/>
              <a:gd name="T7" fmla="*/ 0 h 3491"/>
              <a:gd name="T8" fmla="*/ 0 w 9044"/>
              <a:gd name="T9" fmla="*/ 0 h 3491"/>
              <a:gd name="T10" fmla="*/ 0 w 9044"/>
              <a:gd name="T11" fmla="*/ 0 h 3491"/>
              <a:gd name="T12" fmla="*/ 0 w 9044"/>
              <a:gd name="T13" fmla="*/ 0 h 3491"/>
              <a:gd name="T14" fmla="*/ 0 w 9044"/>
              <a:gd name="T15" fmla="*/ 0 h 3491"/>
              <a:gd name="T16" fmla="*/ 0 w 9044"/>
              <a:gd name="T17" fmla="*/ 0 h 3491"/>
              <a:gd name="T18" fmla="*/ 0 w 9044"/>
              <a:gd name="T19" fmla="*/ 0 h 3491"/>
              <a:gd name="T20" fmla="*/ 0 w 9044"/>
              <a:gd name="T21" fmla="*/ 0 h 3491"/>
              <a:gd name="T22" fmla="*/ 0 w 9044"/>
              <a:gd name="T23" fmla="*/ 0 h 3491"/>
              <a:gd name="T24" fmla="*/ 0 w 9044"/>
              <a:gd name="T25" fmla="*/ 0 h 3491"/>
              <a:gd name="T26" fmla="*/ 0 w 9044"/>
              <a:gd name="T27" fmla="*/ 0 h 3491"/>
              <a:gd name="T28" fmla="*/ 0 w 9044"/>
              <a:gd name="T29" fmla="*/ 0 h 3491"/>
              <a:gd name="T30" fmla="*/ 0 w 9044"/>
              <a:gd name="T31" fmla="*/ 0 h 3491"/>
              <a:gd name="T32" fmla="*/ 0 w 9044"/>
              <a:gd name="T33" fmla="*/ 0 h 34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044"/>
              <a:gd name="T52" fmla="*/ 0 h 3491"/>
              <a:gd name="T53" fmla="*/ 9044 w 9044"/>
              <a:gd name="T54" fmla="*/ 3491 h 34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044" h="3491">
                <a:moveTo>
                  <a:pt x="0" y="349"/>
                </a:moveTo>
                <a:cubicBezTo>
                  <a:pt x="0" y="349"/>
                  <a:pt x="447" y="0"/>
                  <a:pt x="900" y="0"/>
                </a:cubicBezTo>
                <a:cubicBezTo>
                  <a:pt x="2257" y="0"/>
                  <a:pt x="2257" y="699"/>
                  <a:pt x="3616" y="699"/>
                </a:cubicBezTo>
                <a:cubicBezTo>
                  <a:pt x="4069" y="699"/>
                  <a:pt x="4522" y="523"/>
                  <a:pt x="4522" y="349"/>
                </a:cubicBezTo>
                <a:cubicBezTo>
                  <a:pt x="4522" y="349"/>
                  <a:pt x="4974" y="0"/>
                  <a:pt x="5426" y="0"/>
                </a:cubicBezTo>
                <a:cubicBezTo>
                  <a:pt x="6785" y="0"/>
                  <a:pt x="6785" y="699"/>
                  <a:pt x="8143" y="699"/>
                </a:cubicBezTo>
                <a:cubicBezTo>
                  <a:pt x="8591" y="699"/>
                  <a:pt x="9043" y="523"/>
                  <a:pt x="9043" y="349"/>
                </a:cubicBezTo>
                <a:lnTo>
                  <a:pt x="9043" y="3141"/>
                </a:lnTo>
                <a:cubicBezTo>
                  <a:pt x="9043" y="3317"/>
                  <a:pt x="8591" y="3490"/>
                  <a:pt x="8143" y="3490"/>
                </a:cubicBezTo>
                <a:cubicBezTo>
                  <a:pt x="6785" y="3490"/>
                  <a:pt x="6785" y="2794"/>
                  <a:pt x="5426" y="2794"/>
                </a:cubicBezTo>
                <a:cubicBezTo>
                  <a:pt x="4974" y="2794"/>
                  <a:pt x="4522" y="2967"/>
                  <a:pt x="4522" y="3141"/>
                </a:cubicBezTo>
                <a:cubicBezTo>
                  <a:pt x="4522" y="3317"/>
                  <a:pt x="4069" y="3490"/>
                  <a:pt x="3616" y="3490"/>
                </a:cubicBezTo>
                <a:cubicBezTo>
                  <a:pt x="2257" y="3490"/>
                  <a:pt x="2257" y="2794"/>
                  <a:pt x="900" y="2794"/>
                </a:cubicBezTo>
                <a:cubicBezTo>
                  <a:pt x="447" y="2794"/>
                  <a:pt x="0" y="2967"/>
                  <a:pt x="0" y="3141"/>
                </a:cubicBezTo>
                <a:lnTo>
                  <a:pt x="0" y="349"/>
                </a:lnTo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solidFill>
                  <a:prstClr val="black"/>
                </a:solidFill>
                <a:latin typeface="Arial Black"/>
                <a:cs typeface="Arial" charset="0"/>
              </a:rPr>
              <a:t>A MENSAGEM DE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solidFill>
                  <a:prstClr val="black"/>
                </a:solidFill>
                <a:latin typeface="Arial Black"/>
                <a:cs typeface="Arial" charset="0"/>
              </a:rPr>
              <a:t>ANDRÉ LUIZ</a:t>
            </a:r>
          </a:p>
        </p:txBody>
      </p:sp>
    </p:spTree>
    <p:extLst>
      <p:ext uri="{BB962C8B-B14F-4D97-AF65-F5344CB8AC3E}">
        <p14:creationId xmlns:p14="http://schemas.microsoft.com/office/powerpoint/2010/main" val="33664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OWER3D SOUND" val="Turning Page of Boo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OWER3D SOUND" val="Turning Page of Book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Áp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Áp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433</Words>
  <Application>Microsoft Office PowerPoint</Application>
  <PresentationFormat>Apresentação na tela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Tema do Office</vt:lpstr>
      <vt:lpstr>Ápice</vt:lpstr>
      <vt:lpstr>1_Ápice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MCJERRY</dc:creator>
  <cp:lastModifiedBy>MCJERRY</cp:lastModifiedBy>
  <cp:revision>26</cp:revision>
  <dcterms:created xsi:type="dcterms:W3CDTF">2014-07-20T18:34:17Z</dcterms:created>
  <dcterms:modified xsi:type="dcterms:W3CDTF">2014-07-25T23:49:22Z</dcterms:modified>
</cp:coreProperties>
</file>