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</p:sldMasterIdLst>
  <p:notesMasterIdLst>
    <p:notesMasterId r:id="rId38"/>
  </p:notesMasterIdLst>
  <p:sldIdLst>
    <p:sldId id="260" r:id="rId8"/>
    <p:sldId id="257" r:id="rId9"/>
    <p:sldId id="258" r:id="rId10"/>
    <p:sldId id="259" r:id="rId11"/>
    <p:sldId id="266" r:id="rId12"/>
    <p:sldId id="261" r:id="rId13"/>
    <p:sldId id="256" r:id="rId14"/>
    <p:sldId id="262" r:id="rId15"/>
    <p:sldId id="263" r:id="rId16"/>
    <p:sldId id="267" r:id="rId17"/>
    <p:sldId id="264" r:id="rId18"/>
    <p:sldId id="265" r:id="rId19"/>
    <p:sldId id="268" r:id="rId20"/>
    <p:sldId id="269" r:id="rId21"/>
    <p:sldId id="270" r:id="rId22"/>
    <p:sldId id="271" r:id="rId23"/>
    <p:sldId id="272" r:id="rId24"/>
    <p:sldId id="281" r:id="rId25"/>
    <p:sldId id="282" r:id="rId26"/>
    <p:sldId id="273" r:id="rId27"/>
    <p:sldId id="274" r:id="rId28"/>
    <p:sldId id="275" r:id="rId29"/>
    <p:sldId id="276" r:id="rId30"/>
    <p:sldId id="278" r:id="rId31"/>
    <p:sldId id="277" r:id="rId32"/>
    <p:sldId id="279" r:id="rId33"/>
    <p:sldId id="288" r:id="rId34"/>
    <p:sldId id="289" r:id="rId35"/>
    <p:sldId id="283" r:id="rId36"/>
    <p:sldId id="284" r:id="rId3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3E767D-AAE2-445E-9AA8-8255F1E27F9C}" type="datetimeFigureOut">
              <a:rPr lang="pt-BR" smtClean="0"/>
              <a:t>15/02/2016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EF5243-0651-4A74-8F3B-BC3D12E5071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0093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EF5243-0651-4A74-8F3B-BC3D12E5071E}" type="slidenum">
              <a:rPr lang="pt-BR" smtClean="0"/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11234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15/02/2016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15/02/2016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15/02/2016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>
            <a:spLocks noChangeAspect="1"/>
          </p:cNvSpPr>
          <p:nvPr userDrawn="1"/>
        </p:nvSpPr>
        <p:spPr>
          <a:xfrm>
            <a:off x="0" y="404813"/>
            <a:ext cx="9144000" cy="6119812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endParaRPr lang="pt-BR" altLang="pt-BR" smtClean="0">
              <a:solidFill>
                <a:srgbClr val="FFFFFF"/>
              </a:solidFill>
              <a:latin typeface="Arial Black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14563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14563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spaço Reservado para Número de Slide 3"/>
          <p:cNvSpPr txBox="1">
            <a:spLocks/>
          </p:cNvSpPr>
          <p:nvPr userDrawn="1"/>
        </p:nvSpPr>
        <p:spPr>
          <a:xfrm>
            <a:off x="7740650" y="6472238"/>
            <a:ext cx="1336675" cy="385762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smtClean="0">
                <a:solidFill>
                  <a:srgbClr val="FFFFFF"/>
                </a:solidFill>
                <a:latin typeface="Arial Black" pitchFamily="34" charset="0"/>
              </a:rPr>
              <a:t>slide </a:t>
            </a:r>
            <a:fld id="{B6A2BB7F-11A7-43C8-A6B4-CE5D89585518}" type="slidenum">
              <a:rPr lang="pt-BR" altLang="pt-BR" smtClean="0">
                <a:solidFill>
                  <a:srgbClr val="FFFFFF"/>
                </a:solidFill>
                <a:latin typeface="Arial Black" pitchFamily="34" charset="0"/>
              </a:rPr>
              <a:pPr algn="just" eaLnBrk="1" fontAlgn="base" hangingPunct="1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pt-BR" altLang="pt-BR" smtClean="0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10" name="Text Box 33"/>
          <p:cNvSpPr txBox="1">
            <a:spLocks noChangeArrowheads="1"/>
          </p:cNvSpPr>
          <p:nvPr userDrawn="1"/>
        </p:nvSpPr>
        <p:spPr bwMode="auto">
          <a:xfrm>
            <a:off x="2771775" y="-100013"/>
            <a:ext cx="35448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just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pt-BR" altLang="pt-BR" sz="3200" i="1" smtClean="0">
                <a:solidFill>
                  <a:prstClr val="white"/>
                </a:solidFill>
                <a:effectLst>
                  <a:outerShdw blurRad="38100" dist="38100" dir="2700000" algn="tl">
                    <a:srgbClr val="1F497D"/>
                  </a:outerShdw>
                </a:effectLst>
                <a:latin typeface="Arial Black" pitchFamily="34" charset="0"/>
              </a:rPr>
              <a:t>NOSSO LAR</a:t>
            </a:r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solidFill>
                  <a:schemeClr val="bg1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en-US" dirty="0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pt-BR" smtClean="0"/>
              <a:t>Clique para editar o estilo do subtítulo mestre</a:t>
            </a:r>
            <a:endParaRPr lang="en-US"/>
          </a:p>
        </p:txBody>
      </p:sp>
      <p:sp>
        <p:nvSpPr>
          <p:cNvPr id="11" name="Espaço Reservado para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endParaRPr lang="pt-BR" altLang="pt-BR">
              <a:solidFill>
                <a:prstClr val="black"/>
              </a:solidFill>
            </a:endParaRPr>
          </a:p>
        </p:txBody>
      </p:sp>
      <p:sp>
        <p:nvSpPr>
          <p:cNvPr id="12" name="Espaço Reservado para Rodapé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endParaRPr lang="pt-BR" alt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8824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>
            <a:spLocks noChangeAspect="1"/>
          </p:cNvSpPr>
          <p:nvPr userDrawn="1"/>
        </p:nvSpPr>
        <p:spPr>
          <a:xfrm>
            <a:off x="0" y="404813"/>
            <a:ext cx="9144000" cy="6119812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endParaRPr lang="pt-BR" altLang="pt-BR" smtClean="0">
              <a:solidFill>
                <a:srgbClr val="FFFFFF"/>
              </a:solidFill>
              <a:latin typeface="Arial Black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14563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ço Reservado para Número de Slide 3"/>
          <p:cNvSpPr txBox="1">
            <a:spLocks/>
          </p:cNvSpPr>
          <p:nvPr userDrawn="1"/>
        </p:nvSpPr>
        <p:spPr>
          <a:xfrm>
            <a:off x="7740650" y="6472238"/>
            <a:ext cx="1336675" cy="385762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smtClean="0">
                <a:solidFill>
                  <a:srgbClr val="FFFFFF"/>
                </a:solidFill>
                <a:latin typeface="Arial Black" pitchFamily="34" charset="0"/>
              </a:rPr>
              <a:t>slide </a:t>
            </a:r>
            <a:fld id="{E05BBA35-47F6-4C86-A651-7E46D64351A4}" type="slidenum">
              <a:rPr lang="pt-BR" altLang="pt-BR" smtClean="0">
                <a:solidFill>
                  <a:srgbClr val="FFFFFF"/>
                </a:solidFill>
                <a:latin typeface="Arial Black" pitchFamily="34" charset="0"/>
              </a:rPr>
              <a:pPr algn="just" eaLnBrk="1" fontAlgn="base" hangingPunct="1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pt-BR" altLang="pt-BR" smtClean="0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7" name="Text Box 33"/>
          <p:cNvSpPr txBox="1">
            <a:spLocks noChangeArrowheads="1"/>
          </p:cNvSpPr>
          <p:nvPr userDrawn="1"/>
        </p:nvSpPr>
        <p:spPr bwMode="auto">
          <a:xfrm>
            <a:off x="2771775" y="-100013"/>
            <a:ext cx="35448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just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pt-BR" altLang="pt-BR" sz="3200" i="1" smtClean="0">
                <a:solidFill>
                  <a:prstClr val="white"/>
                </a:solidFill>
                <a:effectLst>
                  <a:outerShdw blurRad="38100" dist="38100" dir="2700000" algn="tl">
                    <a:srgbClr val="1F497D"/>
                  </a:outerShdw>
                </a:effectLst>
                <a:latin typeface="Arial Black" pitchFamily="34" charset="0"/>
              </a:rPr>
              <a:t>NOSSO LAR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en-US" dirty="0"/>
          </a:p>
        </p:txBody>
      </p:sp>
      <p:sp>
        <p:nvSpPr>
          <p:cNvPr id="8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endParaRPr lang="pt-BR" altLang="pt-BR">
              <a:solidFill>
                <a:prstClr val="black"/>
              </a:solidFill>
            </a:endParaRPr>
          </a:p>
        </p:txBody>
      </p:sp>
      <p:sp>
        <p:nvSpPr>
          <p:cNvPr id="9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endParaRPr lang="pt-BR" alt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920868"/>
      </p:ext>
    </p:extLst>
  </p:cSld>
  <p:clrMapOvr>
    <a:masterClrMapping/>
  </p:clrMapOvr>
  <p:transition spd="med">
    <p:newsflash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>
            <a:spLocks noChangeAspect="1"/>
          </p:cNvSpPr>
          <p:nvPr userDrawn="1"/>
        </p:nvSpPr>
        <p:spPr>
          <a:xfrm>
            <a:off x="0" y="404813"/>
            <a:ext cx="9144000" cy="6119812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endParaRPr lang="pt-BR" altLang="pt-BR" smtClean="0">
              <a:solidFill>
                <a:srgbClr val="FFFFFF"/>
              </a:solidFill>
              <a:latin typeface="Arial Black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14563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ço Reservado para Número de Slide 3"/>
          <p:cNvSpPr txBox="1">
            <a:spLocks/>
          </p:cNvSpPr>
          <p:nvPr userDrawn="1"/>
        </p:nvSpPr>
        <p:spPr>
          <a:xfrm>
            <a:off x="7740650" y="6472238"/>
            <a:ext cx="1336675" cy="385762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smtClean="0">
                <a:solidFill>
                  <a:srgbClr val="FFFFFF"/>
                </a:solidFill>
                <a:latin typeface="Arial Black" pitchFamily="34" charset="0"/>
              </a:rPr>
              <a:t>slide </a:t>
            </a:r>
            <a:fld id="{2F61A098-578F-40AF-8A81-22D7E634D7C8}" type="slidenum">
              <a:rPr lang="pt-BR" altLang="pt-BR" smtClean="0">
                <a:solidFill>
                  <a:srgbClr val="FFFFFF"/>
                </a:solidFill>
                <a:latin typeface="Arial Black" pitchFamily="34" charset="0"/>
              </a:rPr>
              <a:pPr algn="just" eaLnBrk="1" fontAlgn="base" hangingPunct="1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pt-BR" altLang="pt-BR" smtClean="0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7" name="Text Box 33"/>
          <p:cNvSpPr txBox="1">
            <a:spLocks noChangeArrowheads="1"/>
          </p:cNvSpPr>
          <p:nvPr userDrawn="1"/>
        </p:nvSpPr>
        <p:spPr bwMode="auto">
          <a:xfrm>
            <a:off x="2771775" y="-100013"/>
            <a:ext cx="35448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just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pt-BR" altLang="pt-BR" sz="3200" i="1" smtClean="0">
                <a:solidFill>
                  <a:prstClr val="white"/>
                </a:solidFill>
                <a:effectLst>
                  <a:outerShdw blurRad="38100" dist="38100" dir="2700000" algn="tl">
                    <a:srgbClr val="1F497D"/>
                  </a:outerShdw>
                </a:effectLst>
                <a:latin typeface="Arial Black" pitchFamily="34" charset="0"/>
              </a:rPr>
              <a:t>NOSSO LAR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bg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en-US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bg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8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endParaRPr lang="pt-BR" altLang="pt-BR">
              <a:solidFill>
                <a:prstClr val="black"/>
              </a:solidFill>
            </a:endParaRPr>
          </a:p>
        </p:txBody>
      </p:sp>
      <p:sp>
        <p:nvSpPr>
          <p:cNvPr id="9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endParaRPr lang="pt-BR" alt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6009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>
            <a:spLocks noChangeAspect="1"/>
          </p:cNvSpPr>
          <p:nvPr userDrawn="1"/>
        </p:nvSpPr>
        <p:spPr>
          <a:xfrm>
            <a:off x="0" y="404813"/>
            <a:ext cx="9144000" cy="6119812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prstClr val="white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14563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spaço Reservado para Número de Slide 3"/>
          <p:cNvSpPr txBox="1">
            <a:spLocks/>
          </p:cNvSpPr>
          <p:nvPr userDrawn="1"/>
        </p:nvSpPr>
        <p:spPr>
          <a:xfrm>
            <a:off x="7740650" y="6472238"/>
            <a:ext cx="1336675" cy="385762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dirty="0">
                <a:solidFill>
                  <a:srgbClr val="FFFFFF"/>
                </a:solidFill>
                <a:cs typeface="Arial" pitchFamily="34" charset="0"/>
              </a:rPr>
              <a:t>slide </a:t>
            </a:r>
            <a:fld id="{8C92415D-7F53-430D-A705-24308AC5B1AE}" type="slidenum">
              <a:rPr lang="pt-BR">
                <a:solidFill>
                  <a:srgbClr val="FFFFFF"/>
                </a:solidFill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pt-BR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8" name="Text Box 33"/>
          <p:cNvSpPr txBox="1">
            <a:spLocks noChangeArrowheads="1"/>
          </p:cNvSpPr>
          <p:nvPr userDrawn="1"/>
        </p:nvSpPr>
        <p:spPr bwMode="auto">
          <a:xfrm>
            <a:off x="2771775" y="-100013"/>
            <a:ext cx="35448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pt-BR" altLang="pt-BR" sz="3200" i="1" smtClean="0">
                <a:solidFill>
                  <a:prstClr val="white"/>
                </a:solidFill>
                <a:effectLst>
                  <a:outerShdw blurRad="38100" dist="38100" dir="2700000" algn="tl">
                    <a:srgbClr val="1F497D"/>
                  </a:outerShdw>
                </a:effectLst>
                <a:latin typeface="Arial Black" pitchFamily="34" charset="0"/>
              </a:rPr>
              <a:t>NOSSO LAR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9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>
              <a:solidFill>
                <a:prstClr val="black"/>
              </a:solidFill>
            </a:endParaRPr>
          </a:p>
        </p:txBody>
      </p:sp>
      <p:sp>
        <p:nvSpPr>
          <p:cNvPr id="10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>
              <a:solidFill>
                <a:prstClr val="black"/>
              </a:solidFill>
            </a:endParaRPr>
          </a:p>
        </p:txBody>
      </p:sp>
      <p:sp>
        <p:nvSpPr>
          <p:cNvPr id="11" name="Rectangle 1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9DE7901-E02C-4427-BB07-07F9E552BC2E}" type="slidenum">
              <a:rPr lang="pt-BR" altLang="pt-BR" smtClean="0">
                <a:solidFill>
                  <a:prstClr val="white"/>
                </a:solidFill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pt-BR" altLang="pt-BR" smtClean="0">
              <a:solidFill>
                <a:prstClr val="white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0042889"/>
      </p:ext>
    </p:extLst>
  </p:cSld>
  <p:clrMapOvr>
    <a:masterClrMapping/>
  </p:clrMapOvr>
  <p:transition spd="med">
    <p:newsflash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>
            <a:spLocks noChangeAspect="1"/>
          </p:cNvSpPr>
          <p:nvPr userDrawn="1"/>
        </p:nvSpPr>
        <p:spPr>
          <a:xfrm>
            <a:off x="0" y="404813"/>
            <a:ext cx="9144000" cy="6119812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pt-BR" altLang="pt-BR" smtClean="0">
              <a:solidFill>
                <a:prstClr val="black"/>
              </a:solidFill>
              <a:latin typeface="Arial Black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14563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Espaço Reservado para Número de Slide 3"/>
          <p:cNvSpPr txBox="1">
            <a:spLocks/>
          </p:cNvSpPr>
          <p:nvPr userDrawn="1"/>
        </p:nvSpPr>
        <p:spPr>
          <a:xfrm>
            <a:off x="7740650" y="6472238"/>
            <a:ext cx="1336675" cy="385762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dirty="0">
                <a:solidFill>
                  <a:srgbClr val="FFFFFF"/>
                </a:solidFill>
                <a:cs typeface="Arial" pitchFamily="34" charset="0"/>
              </a:rPr>
              <a:t>slide </a:t>
            </a:r>
            <a:fld id="{A56B4D33-8712-4BE2-9EC9-56B8D9381EE7}" type="slidenum">
              <a:rPr lang="pt-BR">
                <a:solidFill>
                  <a:srgbClr val="FFFFFF"/>
                </a:solidFill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pt-BR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0" name="Text Box 33"/>
          <p:cNvSpPr txBox="1">
            <a:spLocks noChangeArrowheads="1"/>
          </p:cNvSpPr>
          <p:nvPr userDrawn="1"/>
        </p:nvSpPr>
        <p:spPr bwMode="auto">
          <a:xfrm>
            <a:off x="2771775" y="-100013"/>
            <a:ext cx="35448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pt-BR" altLang="pt-BR" sz="3200" i="1" smtClean="0">
                <a:solidFill>
                  <a:prstClr val="white"/>
                </a:solidFill>
                <a:effectLst>
                  <a:outerShdw blurRad="38100" dist="38100" dir="2700000" algn="tl">
                    <a:srgbClr val="1F497D"/>
                  </a:outerShdw>
                </a:effectLst>
                <a:latin typeface="Arial Black" pitchFamily="34" charset="0"/>
              </a:rPr>
              <a:t>NOSSO LAR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en-US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11" name="Espaço Reservado para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>
                <a:solidFill>
                  <a:schemeClr val="bg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>
              <a:solidFill>
                <a:prstClr val="black"/>
              </a:solidFill>
            </a:endParaRPr>
          </a:p>
        </p:txBody>
      </p:sp>
      <p:sp>
        <p:nvSpPr>
          <p:cNvPr id="12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>
                <a:solidFill>
                  <a:schemeClr val="bg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599452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>
              <a:solidFill>
                <a:prstClr val="black"/>
              </a:solidFill>
            </a:endParaRPr>
          </a:p>
        </p:txBody>
      </p:sp>
      <p:sp>
        <p:nvSpPr>
          <p:cNvPr id="4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456887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>
            <a:spLocks noChangeAspect="1"/>
          </p:cNvSpPr>
          <p:nvPr userDrawn="1"/>
        </p:nvSpPr>
        <p:spPr>
          <a:xfrm>
            <a:off x="0" y="404813"/>
            <a:ext cx="9144000" cy="6119812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prstClr val="white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14563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33"/>
          <p:cNvSpPr txBox="1">
            <a:spLocks noChangeArrowheads="1"/>
          </p:cNvSpPr>
          <p:nvPr userDrawn="1"/>
        </p:nvSpPr>
        <p:spPr bwMode="auto">
          <a:xfrm>
            <a:off x="2771775" y="-100013"/>
            <a:ext cx="35448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pt-BR" altLang="pt-BR" sz="3200" i="1" smtClean="0">
                <a:solidFill>
                  <a:prstClr val="white"/>
                </a:solidFill>
                <a:effectLst>
                  <a:outerShdw blurRad="38100" dist="38100" dir="2700000" algn="tl">
                    <a:srgbClr val="1F497D"/>
                  </a:outerShdw>
                </a:effectLst>
                <a:latin typeface="Arial Black" pitchFamily="34" charset="0"/>
              </a:rPr>
              <a:t>NOSSO LAR</a:t>
            </a:r>
          </a:p>
        </p:txBody>
      </p:sp>
      <p:sp>
        <p:nvSpPr>
          <p:cNvPr id="5" name="Espaço Reservado para Número de Slide 3"/>
          <p:cNvSpPr txBox="1">
            <a:spLocks/>
          </p:cNvSpPr>
          <p:nvPr userDrawn="1"/>
        </p:nvSpPr>
        <p:spPr>
          <a:xfrm>
            <a:off x="7740650" y="6472238"/>
            <a:ext cx="1336675" cy="385762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dirty="0">
                <a:solidFill>
                  <a:srgbClr val="FFFFFF"/>
                </a:solidFill>
                <a:cs typeface="Arial" pitchFamily="34" charset="0"/>
              </a:rPr>
              <a:t>slide </a:t>
            </a:r>
            <a:fld id="{EA6866A4-99EE-48C4-BB6F-51E677140C78}" type="slidenum">
              <a:rPr lang="pt-BR">
                <a:solidFill>
                  <a:srgbClr val="FFFFFF"/>
                </a:solidFill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pt-BR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6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>
                <a:solidFill>
                  <a:schemeClr val="bg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>
              <a:solidFill>
                <a:prstClr val="black"/>
              </a:solidFill>
            </a:endParaRPr>
          </a:p>
        </p:txBody>
      </p:sp>
      <p:sp>
        <p:nvSpPr>
          <p:cNvPr id="7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>
                <a:solidFill>
                  <a:schemeClr val="bg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122020"/>
      </p:ext>
    </p:extLst>
  </p:cSld>
  <p:clrMapOvr>
    <a:masterClrMapping/>
  </p:clrMapOvr>
  <p:transition spd="med">
    <p:newsflash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2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>
              <a:solidFill>
                <a:prstClr val="black"/>
              </a:solidFill>
            </a:endParaRPr>
          </a:p>
        </p:txBody>
      </p:sp>
      <p:sp>
        <p:nvSpPr>
          <p:cNvPr id="6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490649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15/02/2016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pt-BR" noProof="0" smtClean="0"/>
              <a:t>Clique no ícone para adicionar uma imagem</a:t>
            </a:r>
            <a:endParaRPr lang="en-US" noProof="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>
              <a:solidFill>
                <a:prstClr val="black"/>
              </a:solidFill>
            </a:endParaRPr>
          </a:p>
        </p:txBody>
      </p:sp>
      <p:sp>
        <p:nvSpPr>
          <p:cNvPr id="6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64656"/>
      </p:ext>
    </p:extLst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>
              <a:solidFill>
                <a:prstClr val="black"/>
              </a:solidFill>
            </a:endParaRPr>
          </a:p>
        </p:txBody>
      </p:sp>
      <p:sp>
        <p:nvSpPr>
          <p:cNvPr id="5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495821"/>
      </p:ext>
    </p:extLst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>
              <a:solidFill>
                <a:prstClr val="black"/>
              </a:solidFill>
            </a:endParaRPr>
          </a:p>
        </p:txBody>
      </p:sp>
      <p:sp>
        <p:nvSpPr>
          <p:cNvPr id="5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073348"/>
      </p:ext>
    </p:extLst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>
            <a:spLocks noChangeAspect="1"/>
          </p:cNvSpPr>
          <p:nvPr userDrawn="1"/>
        </p:nvSpPr>
        <p:spPr>
          <a:xfrm>
            <a:off x="0" y="404813"/>
            <a:ext cx="9144000" cy="6119812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endParaRPr lang="pt-BR" altLang="pt-BR" smtClean="0">
              <a:solidFill>
                <a:srgbClr val="FFFFFF"/>
              </a:solidFill>
              <a:latin typeface="Arial Black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14563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14563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spaço Reservado para Número de Slide 3"/>
          <p:cNvSpPr txBox="1">
            <a:spLocks/>
          </p:cNvSpPr>
          <p:nvPr userDrawn="1"/>
        </p:nvSpPr>
        <p:spPr>
          <a:xfrm>
            <a:off x="7740650" y="6472238"/>
            <a:ext cx="1336675" cy="385762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smtClean="0">
                <a:solidFill>
                  <a:srgbClr val="FFFFFF"/>
                </a:solidFill>
                <a:latin typeface="Arial Black" pitchFamily="34" charset="0"/>
              </a:rPr>
              <a:t>slide </a:t>
            </a:r>
            <a:fld id="{B6A2BB7F-11A7-43C8-A6B4-CE5D89585518}" type="slidenum">
              <a:rPr lang="pt-BR" altLang="pt-BR" smtClean="0">
                <a:solidFill>
                  <a:srgbClr val="FFFFFF"/>
                </a:solidFill>
                <a:latin typeface="Arial Black" pitchFamily="34" charset="0"/>
              </a:rPr>
              <a:pPr algn="just" eaLnBrk="1" fontAlgn="base" hangingPunct="1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pt-BR" altLang="pt-BR" smtClean="0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10" name="Text Box 33"/>
          <p:cNvSpPr txBox="1">
            <a:spLocks noChangeArrowheads="1"/>
          </p:cNvSpPr>
          <p:nvPr userDrawn="1"/>
        </p:nvSpPr>
        <p:spPr bwMode="auto">
          <a:xfrm>
            <a:off x="2771775" y="-100013"/>
            <a:ext cx="35448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just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pt-BR" altLang="pt-BR" sz="3200" i="1" smtClean="0">
                <a:solidFill>
                  <a:prstClr val="white"/>
                </a:solidFill>
                <a:effectLst>
                  <a:outerShdw blurRad="38100" dist="38100" dir="2700000" algn="tl">
                    <a:srgbClr val="1F497D"/>
                  </a:outerShdw>
                </a:effectLst>
                <a:latin typeface="Arial Black" pitchFamily="34" charset="0"/>
              </a:rPr>
              <a:t>NOSSO LAR</a:t>
            </a:r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solidFill>
                  <a:schemeClr val="bg1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en-US" dirty="0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pt-BR" smtClean="0"/>
              <a:t>Clique para editar o estilo do subtítulo mestre</a:t>
            </a:r>
            <a:endParaRPr lang="en-US"/>
          </a:p>
        </p:txBody>
      </p:sp>
      <p:sp>
        <p:nvSpPr>
          <p:cNvPr id="11" name="Espaço Reservado para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endParaRPr lang="pt-BR" altLang="pt-BR">
              <a:solidFill>
                <a:prstClr val="black"/>
              </a:solidFill>
            </a:endParaRPr>
          </a:p>
        </p:txBody>
      </p:sp>
      <p:sp>
        <p:nvSpPr>
          <p:cNvPr id="12" name="Espaço Reservado para Rodapé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endParaRPr lang="pt-BR" alt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8641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>
            <a:spLocks noChangeAspect="1"/>
          </p:cNvSpPr>
          <p:nvPr userDrawn="1"/>
        </p:nvSpPr>
        <p:spPr>
          <a:xfrm>
            <a:off x="0" y="404813"/>
            <a:ext cx="9144000" cy="6119812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endParaRPr lang="pt-BR" altLang="pt-BR" smtClean="0">
              <a:solidFill>
                <a:srgbClr val="FFFFFF"/>
              </a:solidFill>
              <a:latin typeface="Arial Black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14563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ço Reservado para Número de Slide 3"/>
          <p:cNvSpPr txBox="1">
            <a:spLocks/>
          </p:cNvSpPr>
          <p:nvPr userDrawn="1"/>
        </p:nvSpPr>
        <p:spPr>
          <a:xfrm>
            <a:off x="7740650" y="6472238"/>
            <a:ext cx="1336675" cy="385762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smtClean="0">
                <a:solidFill>
                  <a:srgbClr val="FFFFFF"/>
                </a:solidFill>
                <a:latin typeface="Arial Black" pitchFamily="34" charset="0"/>
              </a:rPr>
              <a:t>slide </a:t>
            </a:r>
            <a:fld id="{E05BBA35-47F6-4C86-A651-7E46D64351A4}" type="slidenum">
              <a:rPr lang="pt-BR" altLang="pt-BR" smtClean="0">
                <a:solidFill>
                  <a:srgbClr val="FFFFFF"/>
                </a:solidFill>
                <a:latin typeface="Arial Black" pitchFamily="34" charset="0"/>
              </a:rPr>
              <a:pPr algn="just" eaLnBrk="1" fontAlgn="base" hangingPunct="1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pt-BR" altLang="pt-BR" smtClean="0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7" name="Text Box 33"/>
          <p:cNvSpPr txBox="1">
            <a:spLocks noChangeArrowheads="1"/>
          </p:cNvSpPr>
          <p:nvPr userDrawn="1"/>
        </p:nvSpPr>
        <p:spPr bwMode="auto">
          <a:xfrm>
            <a:off x="2771775" y="-100013"/>
            <a:ext cx="35448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just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pt-BR" altLang="pt-BR" sz="3200" i="1" smtClean="0">
                <a:solidFill>
                  <a:prstClr val="white"/>
                </a:solidFill>
                <a:effectLst>
                  <a:outerShdw blurRad="38100" dist="38100" dir="2700000" algn="tl">
                    <a:srgbClr val="1F497D"/>
                  </a:outerShdw>
                </a:effectLst>
                <a:latin typeface="Arial Black" pitchFamily="34" charset="0"/>
              </a:rPr>
              <a:t>NOSSO LAR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en-US" dirty="0"/>
          </a:p>
        </p:txBody>
      </p:sp>
      <p:sp>
        <p:nvSpPr>
          <p:cNvPr id="8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endParaRPr lang="pt-BR" altLang="pt-BR">
              <a:solidFill>
                <a:prstClr val="black"/>
              </a:solidFill>
            </a:endParaRPr>
          </a:p>
        </p:txBody>
      </p:sp>
      <p:sp>
        <p:nvSpPr>
          <p:cNvPr id="9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endParaRPr lang="pt-BR" alt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564876"/>
      </p:ext>
    </p:extLst>
  </p:cSld>
  <p:clrMapOvr>
    <a:masterClrMapping/>
  </p:clrMapOvr>
  <p:transition spd="med">
    <p:newsflash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>
            <a:spLocks noChangeAspect="1"/>
          </p:cNvSpPr>
          <p:nvPr userDrawn="1"/>
        </p:nvSpPr>
        <p:spPr>
          <a:xfrm>
            <a:off x="0" y="404813"/>
            <a:ext cx="9144000" cy="6119812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endParaRPr lang="pt-BR" altLang="pt-BR" smtClean="0">
              <a:solidFill>
                <a:srgbClr val="FFFFFF"/>
              </a:solidFill>
              <a:latin typeface="Arial Black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14563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ço Reservado para Número de Slide 3"/>
          <p:cNvSpPr txBox="1">
            <a:spLocks/>
          </p:cNvSpPr>
          <p:nvPr userDrawn="1"/>
        </p:nvSpPr>
        <p:spPr>
          <a:xfrm>
            <a:off x="7740650" y="6472238"/>
            <a:ext cx="1336675" cy="385762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smtClean="0">
                <a:solidFill>
                  <a:srgbClr val="FFFFFF"/>
                </a:solidFill>
                <a:latin typeface="Arial Black" pitchFamily="34" charset="0"/>
              </a:rPr>
              <a:t>slide </a:t>
            </a:r>
            <a:fld id="{2F61A098-578F-40AF-8A81-22D7E634D7C8}" type="slidenum">
              <a:rPr lang="pt-BR" altLang="pt-BR" smtClean="0">
                <a:solidFill>
                  <a:srgbClr val="FFFFFF"/>
                </a:solidFill>
                <a:latin typeface="Arial Black" pitchFamily="34" charset="0"/>
              </a:rPr>
              <a:pPr algn="just" eaLnBrk="1" fontAlgn="base" hangingPunct="1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pt-BR" altLang="pt-BR" smtClean="0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7" name="Text Box 33"/>
          <p:cNvSpPr txBox="1">
            <a:spLocks noChangeArrowheads="1"/>
          </p:cNvSpPr>
          <p:nvPr userDrawn="1"/>
        </p:nvSpPr>
        <p:spPr bwMode="auto">
          <a:xfrm>
            <a:off x="2771775" y="-100013"/>
            <a:ext cx="35448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just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pt-BR" altLang="pt-BR" sz="3200" i="1" smtClean="0">
                <a:solidFill>
                  <a:prstClr val="white"/>
                </a:solidFill>
                <a:effectLst>
                  <a:outerShdw blurRad="38100" dist="38100" dir="2700000" algn="tl">
                    <a:srgbClr val="1F497D"/>
                  </a:outerShdw>
                </a:effectLst>
                <a:latin typeface="Arial Black" pitchFamily="34" charset="0"/>
              </a:rPr>
              <a:t>NOSSO LAR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bg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en-US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bg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8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endParaRPr lang="pt-BR" altLang="pt-BR">
              <a:solidFill>
                <a:prstClr val="black"/>
              </a:solidFill>
            </a:endParaRPr>
          </a:p>
        </p:txBody>
      </p:sp>
      <p:sp>
        <p:nvSpPr>
          <p:cNvPr id="9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endParaRPr lang="pt-BR" alt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7780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>
            <a:spLocks noChangeAspect="1"/>
          </p:cNvSpPr>
          <p:nvPr userDrawn="1"/>
        </p:nvSpPr>
        <p:spPr>
          <a:xfrm>
            <a:off x="0" y="404813"/>
            <a:ext cx="9144000" cy="6119812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prstClr val="white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14563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spaço Reservado para Número de Slide 3"/>
          <p:cNvSpPr txBox="1">
            <a:spLocks/>
          </p:cNvSpPr>
          <p:nvPr userDrawn="1"/>
        </p:nvSpPr>
        <p:spPr>
          <a:xfrm>
            <a:off x="7740650" y="6472238"/>
            <a:ext cx="1336675" cy="385762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dirty="0">
                <a:solidFill>
                  <a:srgbClr val="FFFFFF"/>
                </a:solidFill>
                <a:cs typeface="Arial" pitchFamily="34" charset="0"/>
              </a:rPr>
              <a:t>slide </a:t>
            </a:r>
            <a:fld id="{8C92415D-7F53-430D-A705-24308AC5B1AE}" type="slidenum">
              <a:rPr lang="pt-BR">
                <a:solidFill>
                  <a:srgbClr val="FFFFFF"/>
                </a:solidFill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pt-BR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8" name="Text Box 33"/>
          <p:cNvSpPr txBox="1">
            <a:spLocks noChangeArrowheads="1"/>
          </p:cNvSpPr>
          <p:nvPr userDrawn="1"/>
        </p:nvSpPr>
        <p:spPr bwMode="auto">
          <a:xfrm>
            <a:off x="2771775" y="-100013"/>
            <a:ext cx="35448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pt-BR" altLang="pt-BR" sz="3200" i="1" smtClean="0">
                <a:solidFill>
                  <a:prstClr val="white"/>
                </a:solidFill>
                <a:effectLst>
                  <a:outerShdw blurRad="38100" dist="38100" dir="2700000" algn="tl">
                    <a:srgbClr val="1F497D"/>
                  </a:outerShdw>
                </a:effectLst>
                <a:latin typeface="Arial Black" pitchFamily="34" charset="0"/>
              </a:rPr>
              <a:t>NOSSO LAR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9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>
              <a:solidFill>
                <a:prstClr val="black"/>
              </a:solidFill>
            </a:endParaRPr>
          </a:p>
        </p:txBody>
      </p:sp>
      <p:sp>
        <p:nvSpPr>
          <p:cNvPr id="10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>
              <a:solidFill>
                <a:prstClr val="black"/>
              </a:solidFill>
            </a:endParaRPr>
          </a:p>
        </p:txBody>
      </p:sp>
      <p:sp>
        <p:nvSpPr>
          <p:cNvPr id="11" name="Rectangle 1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9DE7901-E02C-4427-BB07-07F9E552BC2E}" type="slidenum">
              <a:rPr lang="pt-BR" altLang="pt-BR" smtClean="0">
                <a:solidFill>
                  <a:prstClr val="white"/>
                </a:solidFill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pt-BR" altLang="pt-BR" smtClean="0">
              <a:solidFill>
                <a:prstClr val="white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0478153"/>
      </p:ext>
    </p:extLst>
  </p:cSld>
  <p:clrMapOvr>
    <a:masterClrMapping/>
  </p:clrMapOvr>
  <p:transition spd="med">
    <p:newsflash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>
            <a:spLocks noChangeAspect="1"/>
          </p:cNvSpPr>
          <p:nvPr userDrawn="1"/>
        </p:nvSpPr>
        <p:spPr>
          <a:xfrm>
            <a:off x="0" y="404813"/>
            <a:ext cx="9144000" cy="6119812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pt-BR" altLang="pt-BR" smtClean="0">
              <a:solidFill>
                <a:prstClr val="black"/>
              </a:solidFill>
              <a:latin typeface="Arial Black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14563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Espaço Reservado para Número de Slide 3"/>
          <p:cNvSpPr txBox="1">
            <a:spLocks/>
          </p:cNvSpPr>
          <p:nvPr userDrawn="1"/>
        </p:nvSpPr>
        <p:spPr>
          <a:xfrm>
            <a:off x="7740650" y="6472238"/>
            <a:ext cx="1336675" cy="385762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dirty="0">
                <a:solidFill>
                  <a:srgbClr val="FFFFFF"/>
                </a:solidFill>
                <a:cs typeface="Arial" pitchFamily="34" charset="0"/>
              </a:rPr>
              <a:t>slide </a:t>
            </a:r>
            <a:fld id="{A56B4D33-8712-4BE2-9EC9-56B8D9381EE7}" type="slidenum">
              <a:rPr lang="pt-BR">
                <a:solidFill>
                  <a:srgbClr val="FFFFFF"/>
                </a:solidFill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pt-BR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0" name="Text Box 33"/>
          <p:cNvSpPr txBox="1">
            <a:spLocks noChangeArrowheads="1"/>
          </p:cNvSpPr>
          <p:nvPr userDrawn="1"/>
        </p:nvSpPr>
        <p:spPr bwMode="auto">
          <a:xfrm>
            <a:off x="2771775" y="-100013"/>
            <a:ext cx="35448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pt-BR" altLang="pt-BR" sz="3200" i="1" smtClean="0">
                <a:solidFill>
                  <a:prstClr val="white"/>
                </a:solidFill>
                <a:effectLst>
                  <a:outerShdw blurRad="38100" dist="38100" dir="2700000" algn="tl">
                    <a:srgbClr val="1F497D"/>
                  </a:outerShdw>
                </a:effectLst>
                <a:latin typeface="Arial Black" pitchFamily="34" charset="0"/>
              </a:rPr>
              <a:t>NOSSO LAR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en-US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11" name="Espaço Reservado para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>
                <a:solidFill>
                  <a:schemeClr val="bg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>
              <a:solidFill>
                <a:prstClr val="black"/>
              </a:solidFill>
            </a:endParaRPr>
          </a:p>
        </p:txBody>
      </p:sp>
      <p:sp>
        <p:nvSpPr>
          <p:cNvPr id="12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>
                <a:solidFill>
                  <a:schemeClr val="bg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067566"/>
      </p:ext>
    </p:extLst>
  </p:cSld>
  <p:clrMapOvr>
    <a:masterClrMapping/>
  </p:clrMapOvr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>
              <a:solidFill>
                <a:prstClr val="black"/>
              </a:solidFill>
            </a:endParaRPr>
          </a:p>
        </p:txBody>
      </p:sp>
      <p:sp>
        <p:nvSpPr>
          <p:cNvPr id="4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299646"/>
      </p:ext>
    </p:extLst>
  </p:cSld>
  <p:clrMapOvr>
    <a:masterClrMapping/>
  </p:clrMapOvr>
  <p:hf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>
            <a:spLocks noChangeAspect="1"/>
          </p:cNvSpPr>
          <p:nvPr userDrawn="1"/>
        </p:nvSpPr>
        <p:spPr>
          <a:xfrm>
            <a:off x="0" y="404813"/>
            <a:ext cx="9144000" cy="6119812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prstClr val="white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14563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33"/>
          <p:cNvSpPr txBox="1">
            <a:spLocks noChangeArrowheads="1"/>
          </p:cNvSpPr>
          <p:nvPr userDrawn="1"/>
        </p:nvSpPr>
        <p:spPr bwMode="auto">
          <a:xfrm>
            <a:off x="2771775" y="-100013"/>
            <a:ext cx="35448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pt-BR" altLang="pt-BR" sz="3200" i="1" smtClean="0">
                <a:solidFill>
                  <a:prstClr val="white"/>
                </a:solidFill>
                <a:effectLst>
                  <a:outerShdw blurRad="38100" dist="38100" dir="2700000" algn="tl">
                    <a:srgbClr val="1F497D"/>
                  </a:outerShdw>
                </a:effectLst>
                <a:latin typeface="Arial Black" pitchFamily="34" charset="0"/>
              </a:rPr>
              <a:t>NOSSO LAR</a:t>
            </a:r>
          </a:p>
        </p:txBody>
      </p:sp>
      <p:sp>
        <p:nvSpPr>
          <p:cNvPr id="5" name="Espaço Reservado para Número de Slide 3"/>
          <p:cNvSpPr txBox="1">
            <a:spLocks/>
          </p:cNvSpPr>
          <p:nvPr userDrawn="1"/>
        </p:nvSpPr>
        <p:spPr>
          <a:xfrm>
            <a:off x="7740650" y="6472238"/>
            <a:ext cx="1336675" cy="385762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dirty="0">
                <a:solidFill>
                  <a:srgbClr val="FFFFFF"/>
                </a:solidFill>
                <a:cs typeface="Arial" pitchFamily="34" charset="0"/>
              </a:rPr>
              <a:t>slide </a:t>
            </a:r>
            <a:fld id="{EA6866A4-99EE-48C4-BB6F-51E677140C78}" type="slidenum">
              <a:rPr lang="pt-BR">
                <a:solidFill>
                  <a:srgbClr val="FFFFFF"/>
                </a:solidFill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pt-BR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6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>
                <a:solidFill>
                  <a:schemeClr val="bg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>
              <a:solidFill>
                <a:prstClr val="black"/>
              </a:solidFill>
            </a:endParaRPr>
          </a:p>
        </p:txBody>
      </p:sp>
      <p:sp>
        <p:nvSpPr>
          <p:cNvPr id="7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>
                <a:solidFill>
                  <a:schemeClr val="bg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529069"/>
      </p:ext>
    </p:extLst>
  </p:cSld>
  <p:clrMapOvr>
    <a:masterClrMapping/>
  </p:clrMapOvr>
  <p:transition spd="med"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15/02/2016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2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>
              <a:solidFill>
                <a:prstClr val="black"/>
              </a:solidFill>
            </a:endParaRPr>
          </a:p>
        </p:txBody>
      </p:sp>
      <p:sp>
        <p:nvSpPr>
          <p:cNvPr id="6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4406"/>
      </p:ext>
    </p:extLst>
  </p:cSld>
  <p:clrMapOvr>
    <a:masterClrMapping/>
  </p:clrMapOvr>
  <p:hf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pt-BR" noProof="0" smtClean="0"/>
              <a:t>Clique no ícone para adicionar uma imagem</a:t>
            </a:r>
            <a:endParaRPr lang="en-US" noProof="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>
              <a:solidFill>
                <a:prstClr val="black"/>
              </a:solidFill>
            </a:endParaRPr>
          </a:p>
        </p:txBody>
      </p:sp>
      <p:sp>
        <p:nvSpPr>
          <p:cNvPr id="6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28652"/>
      </p:ext>
    </p:extLst>
  </p:cSld>
  <p:clrMapOvr>
    <a:masterClrMapping/>
  </p:clrMapOvr>
  <p:hf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>
              <a:solidFill>
                <a:prstClr val="black"/>
              </a:solidFill>
            </a:endParaRPr>
          </a:p>
        </p:txBody>
      </p:sp>
      <p:sp>
        <p:nvSpPr>
          <p:cNvPr id="5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909519"/>
      </p:ext>
    </p:extLst>
  </p:cSld>
  <p:clrMapOvr>
    <a:masterClrMapping/>
  </p:clrMapOvr>
  <p:hf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>
              <a:solidFill>
                <a:prstClr val="black"/>
              </a:solidFill>
            </a:endParaRPr>
          </a:p>
        </p:txBody>
      </p:sp>
      <p:sp>
        <p:nvSpPr>
          <p:cNvPr id="5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27263"/>
      </p:ext>
    </p:extLst>
  </p:cSld>
  <p:clrMapOvr>
    <a:masterClrMapping/>
  </p:clrMapOvr>
  <p:hf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>
            <a:spLocks noChangeAspect="1"/>
          </p:cNvSpPr>
          <p:nvPr userDrawn="1"/>
        </p:nvSpPr>
        <p:spPr>
          <a:xfrm>
            <a:off x="0" y="404813"/>
            <a:ext cx="9144000" cy="6119812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endParaRPr lang="pt-BR" altLang="pt-BR" smtClean="0">
              <a:solidFill>
                <a:srgbClr val="FFFFFF"/>
              </a:solidFill>
              <a:latin typeface="Arial Black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14563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14563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spaço Reservado para Número de Slide 3"/>
          <p:cNvSpPr txBox="1">
            <a:spLocks/>
          </p:cNvSpPr>
          <p:nvPr userDrawn="1"/>
        </p:nvSpPr>
        <p:spPr>
          <a:xfrm>
            <a:off x="7740650" y="6472238"/>
            <a:ext cx="1336675" cy="385762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smtClean="0">
                <a:solidFill>
                  <a:srgbClr val="FFFFFF"/>
                </a:solidFill>
                <a:latin typeface="Arial Black" pitchFamily="34" charset="0"/>
              </a:rPr>
              <a:t>slide </a:t>
            </a:r>
            <a:fld id="{385694CC-444F-48CD-86A4-48BA09DFE991}" type="slidenum">
              <a:rPr lang="pt-BR" altLang="pt-BR" smtClean="0">
                <a:solidFill>
                  <a:srgbClr val="FFFFFF"/>
                </a:solidFill>
                <a:latin typeface="Arial Black" pitchFamily="34" charset="0"/>
              </a:rPr>
              <a:pPr algn="just" eaLnBrk="1" fontAlgn="base" hangingPunct="1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pt-BR" altLang="pt-BR" smtClean="0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10" name="Text Box 33"/>
          <p:cNvSpPr txBox="1">
            <a:spLocks noChangeArrowheads="1"/>
          </p:cNvSpPr>
          <p:nvPr userDrawn="1"/>
        </p:nvSpPr>
        <p:spPr bwMode="auto">
          <a:xfrm>
            <a:off x="2771775" y="-100013"/>
            <a:ext cx="35448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just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pt-BR" altLang="pt-BR" sz="3200" i="1" smtClean="0">
                <a:solidFill>
                  <a:prstClr val="white"/>
                </a:solidFill>
                <a:effectLst>
                  <a:outerShdw blurRad="38100" dist="38100" dir="2700000" algn="tl">
                    <a:srgbClr val="1F497D"/>
                  </a:outerShdw>
                </a:effectLst>
                <a:latin typeface="Arial Black" pitchFamily="34" charset="0"/>
              </a:rPr>
              <a:t>NOSSO LAR</a:t>
            </a:r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solidFill>
                  <a:schemeClr val="bg1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en-US" dirty="0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pt-BR" smtClean="0"/>
              <a:t>Clique para editar o estilo do subtítulo mestre</a:t>
            </a:r>
            <a:endParaRPr lang="en-US"/>
          </a:p>
        </p:txBody>
      </p:sp>
      <p:sp>
        <p:nvSpPr>
          <p:cNvPr id="11" name="Espaço Reservado para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endParaRPr lang="pt-BR" altLang="pt-BR">
              <a:solidFill>
                <a:prstClr val="black"/>
              </a:solidFill>
            </a:endParaRPr>
          </a:p>
        </p:txBody>
      </p:sp>
      <p:sp>
        <p:nvSpPr>
          <p:cNvPr id="12" name="Espaço Reservado para Rodapé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endParaRPr lang="pt-BR" alt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3542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>
            <a:spLocks noChangeAspect="1"/>
          </p:cNvSpPr>
          <p:nvPr userDrawn="1"/>
        </p:nvSpPr>
        <p:spPr>
          <a:xfrm>
            <a:off x="0" y="404813"/>
            <a:ext cx="9144000" cy="6119812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endParaRPr lang="pt-BR" altLang="pt-BR" smtClean="0">
              <a:solidFill>
                <a:srgbClr val="FFFFFF"/>
              </a:solidFill>
              <a:latin typeface="Arial Black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14563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ço Reservado para Número de Slide 3"/>
          <p:cNvSpPr txBox="1">
            <a:spLocks/>
          </p:cNvSpPr>
          <p:nvPr userDrawn="1"/>
        </p:nvSpPr>
        <p:spPr>
          <a:xfrm>
            <a:off x="7740650" y="6472238"/>
            <a:ext cx="1336675" cy="385762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smtClean="0">
                <a:solidFill>
                  <a:srgbClr val="FFFFFF"/>
                </a:solidFill>
                <a:latin typeface="Arial Black" pitchFamily="34" charset="0"/>
              </a:rPr>
              <a:t>slide </a:t>
            </a:r>
            <a:fld id="{C3DE516A-F3B7-4AE1-83C6-C7199B35FE79}" type="slidenum">
              <a:rPr lang="pt-BR" altLang="pt-BR" smtClean="0">
                <a:solidFill>
                  <a:srgbClr val="FFFFFF"/>
                </a:solidFill>
                <a:latin typeface="Arial Black" pitchFamily="34" charset="0"/>
              </a:rPr>
              <a:pPr algn="just" eaLnBrk="1" fontAlgn="base" hangingPunct="1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pt-BR" altLang="pt-BR" smtClean="0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7" name="Text Box 33"/>
          <p:cNvSpPr txBox="1">
            <a:spLocks noChangeArrowheads="1"/>
          </p:cNvSpPr>
          <p:nvPr userDrawn="1"/>
        </p:nvSpPr>
        <p:spPr bwMode="auto">
          <a:xfrm>
            <a:off x="2771775" y="-100013"/>
            <a:ext cx="35448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just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pt-BR" altLang="pt-BR" sz="3200" i="1" smtClean="0">
                <a:solidFill>
                  <a:prstClr val="white"/>
                </a:solidFill>
                <a:effectLst>
                  <a:outerShdw blurRad="38100" dist="38100" dir="2700000" algn="tl">
                    <a:srgbClr val="1F497D"/>
                  </a:outerShdw>
                </a:effectLst>
                <a:latin typeface="Arial Black" pitchFamily="34" charset="0"/>
              </a:rPr>
              <a:t>NOSSO LAR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en-US" dirty="0"/>
          </a:p>
        </p:txBody>
      </p:sp>
      <p:sp>
        <p:nvSpPr>
          <p:cNvPr id="8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endParaRPr lang="pt-BR" altLang="pt-BR">
              <a:solidFill>
                <a:prstClr val="black"/>
              </a:solidFill>
            </a:endParaRPr>
          </a:p>
        </p:txBody>
      </p:sp>
      <p:sp>
        <p:nvSpPr>
          <p:cNvPr id="9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endParaRPr lang="pt-BR" alt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617539"/>
      </p:ext>
    </p:extLst>
  </p:cSld>
  <p:clrMapOvr>
    <a:masterClrMapping/>
  </p:clrMapOvr>
  <p:transition spd="med">
    <p:newsflash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>
            <a:spLocks noChangeAspect="1"/>
          </p:cNvSpPr>
          <p:nvPr userDrawn="1"/>
        </p:nvSpPr>
        <p:spPr>
          <a:xfrm>
            <a:off x="0" y="404813"/>
            <a:ext cx="9144000" cy="6119812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endParaRPr lang="pt-BR" altLang="pt-BR" smtClean="0">
              <a:solidFill>
                <a:srgbClr val="FFFFFF"/>
              </a:solidFill>
              <a:latin typeface="Arial Black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14563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ço Reservado para Número de Slide 3"/>
          <p:cNvSpPr txBox="1">
            <a:spLocks/>
          </p:cNvSpPr>
          <p:nvPr userDrawn="1"/>
        </p:nvSpPr>
        <p:spPr>
          <a:xfrm>
            <a:off x="7740650" y="6472238"/>
            <a:ext cx="1336675" cy="385762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smtClean="0">
                <a:solidFill>
                  <a:srgbClr val="FFFFFF"/>
                </a:solidFill>
                <a:latin typeface="Arial Black" pitchFamily="34" charset="0"/>
              </a:rPr>
              <a:t>slide </a:t>
            </a:r>
            <a:fld id="{4C5887BE-45FF-47B8-AF63-6EB43DB2BB21}" type="slidenum">
              <a:rPr lang="pt-BR" altLang="pt-BR" smtClean="0">
                <a:solidFill>
                  <a:srgbClr val="FFFFFF"/>
                </a:solidFill>
                <a:latin typeface="Arial Black" pitchFamily="34" charset="0"/>
              </a:rPr>
              <a:pPr algn="just" eaLnBrk="1" fontAlgn="base" hangingPunct="1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pt-BR" altLang="pt-BR" smtClean="0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7" name="Text Box 33"/>
          <p:cNvSpPr txBox="1">
            <a:spLocks noChangeArrowheads="1"/>
          </p:cNvSpPr>
          <p:nvPr userDrawn="1"/>
        </p:nvSpPr>
        <p:spPr bwMode="auto">
          <a:xfrm>
            <a:off x="2771775" y="-100013"/>
            <a:ext cx="35448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just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pt-BR" altLang="pt-BR" sz="3200" i="1" smtClean="0">
                <a:solidFill>
                  <a:prstClr val="white"/>
                </a:solidFill>
                <a:effectLst>
                  <a:outerShdw blurRad="38100" dist="38100" dir="2700000" algn="tl">
                    <a:srgbClr val="1F497D"/>
                  </a:outerShdw>
                </a:effectLst>
                <a:latin typeface="Arial Black" pitchFamily="34" charset="0"/>
              </a:rPr>
              <a:t>NOSSO LAR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bg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en-US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bg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8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endParaRPr lang="pt-BR" altLang="pt-BR">
              <a:solidFill>
                <a:prstClr val="black"/>
              </a:solidFill>
            </a:endParaRPr>
          </a:p>
        </p:txBody>
      </p:sp>
      <p:sp>
        <p:nvSpPr>
          <p:cNvPr id="9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endParaRPr lang="pt-BR" alt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145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>
            <a:spLocks noChangeAspect="1"/>
          </p:cNvSpPr>
          <p:nvPr userDrawn="1"/>
        </p:nvSpPr>
        <p:spPr>
          <a:xfrm>
            <a:off x="0" y="404813"/>
            <a:ext cx="9144000" cy="6119812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prstClr val="white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14563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spaço Reservado para Número de Slide 3"/>
          <p:cNvSpPr txBox="1">
            <a:spLocks/>
          </p:cNvSpPr>
          <p:nvPr userDrawn="1"/>
        </p:nvSpPr>
        <p:spPr>
          <a:xfrm>
            <a:off x="7740650" y="6472238"/>
            <a:ext cx="1336675" cy="385762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dirty="0">
                <a:solidFill>
                  <a:srgbClr val="FFFFFF"/>
                </a:solidFill>
                <a:cs typeface="Arial" pitchFamily="34" charset="0"/>
              </a:rPr>
              <a:t>slide </a:t>
            </a:r>
            <a:fld id="{496673D0-8BB8-49F7-8824-C0BCAF6ED33B}" type="slidenum">
              <a:rPr lang="pt-BR">
                <a:solidFill>
                  <a:srgbClr val="FFFFFF"/>
                </a:solidFill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pt-BR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8" name="Text Box 33"/>
          <p:cNvSpPr txBox="1">
            <a:spLocks noChangeArrowheads="1"/>
          </p:cNvSpPr>
          <p:nvPr userDrawn="1"/>
        </p:nvSpPr>
        <p:spPr bwMode="auto">
          <a:xfrm>
            <a:off x="2771775" y="-100013"/>
            <a:ext cx="35448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pt-BR" altLang="pt-BR" sz="3200" i="1" smtClean="0">
                <a:solidFill>
                  <a:prstClr val="white"/>
                </a:solidFill>
                <a:effectLst>
                  <a:outerShdw blurRad="38100" dist="38100" dir="2700000" algn="tl">
                    <a:srgbClr val="1F497D"/>
                  </a:outerShdw>
                </a:effectLst>
                <a:latin typeface="Arial Black" pitchFamily="34" charset="0"/>
              </a:rPr>
              <a:t>NOSSO LAR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9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>
              <a:solidFill>
                <a:prstClr val="black"/>
              </a:solidFill>
            </a:endParaRPr>
          </a:p>
        </p:txBody>
      </p:sp>
      <p:sp>
        <p:nvSpPr>
          <p:cNvPr id="10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>
              <a:solidFill>
                <a:prstClr val="black"/>
              </a:solidFill>
            </a:endParaRPr>
          </a:p>
        </p:txBody>
      </p:sp>
      <p:sp>
        <p:nvSpPr>
          <p:cNvPr id="11" name="Rectangle 1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CBBA98E-6B58-4B8F-B83D-3B4C7EB41ABE}" type="slidenum">
              <a:rPr lang="pt-BR" altLang="pt-BR" smtClean="0">
                <a:solidFill>
                  <a:prstClr val="white"/>
                </a:solidFill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pt-BR" altLang="pt-BR" smtClean="0">
              <a:solidFill>
                <a:prstClr val="white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3576212"/>
      </p:ext>
    </p:extLst>
  </p:cSld>
  <p:clrMapOvr>
    <a:masterClrMapping/>
  </p:clrMapOvr>
  <p:transition spd="med">
    <p:newsflash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>
            <a:spLocks noChangeAspect="1"/>
          </p:cNvSpPr>
          <p:nvPr userDrawn="1"/>
        </p:nvSpPr>
        <p:spPr>
          <a:xfrm>
            <a:off x="0" y="404813"/>
            <a:ext cx="9144000" cy="6119812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pt-BR" altLang="pt-BR" smtClean="0">
              <a:solidFill>
                <a:prstClr val="black"/>
              </a:solidFill>
              <a:latin typeface="Arial Black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14563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Espaço Reservado para Número de Slide 3"/>
          <p:cNvSpPr txBox="1">
            <a:spLocks/>
          </p:cNvSpPr>
          <p:nvPr userDrawn="1"/>
        </p:nvSpPr>
        <p:spPr>
          <a:xfrm>
            <a:off x="7740650" y="6472238"/>
            <a:ext cx="1336675" cy="385762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dirty="0">
                <a:solidFill>
                  <a:srgbClr val="FFFFFF"/>
                </a:solidFill>
                <a:cs typeface="Arial" pitchFamily="34" charset="0"/>
              </a:rPr>
              <a:t>slide </a:t>
            </a:r>
            <a:fld id="{58AED643-47D9-47E4-AC4E-ECE62068C974}" type="slidenum">
              <a:rPr lang="pt-BR">
                <a:solidFill>
                  <a:srgbClr val="FFFFFF"/>
                </a:solidFill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pt-BR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0" name="Text Box 33"/>
          <p:cNvSpPr txBox="1">
            <a:spLocks noChangeArrowheads="1"/>
          </p:cNvSpPr>
          <p:nvPr userDrawn="1"/>
        </p:nvSpPr>
        <p:spPr bwMode="auto">
          <a:xfrm>
            <a:off x="2771775" y="-100013"/>
            <a:ext cx="35448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pt-BR" altLang="pt-BR" sz="3200" i="1" smtClean="0">
                <a:solidFill>
                  <a:prstClr val="white"/>
                </a:solidFill>
                <a:effectLst>
                  <a:outerShdw blurRad="38100" dist="38100" dir="2700000" algn="tl">
                    <a:srgbClr val="1F497D"/>
                  </a:outerShdw>
                </a:effectLst>
                <a:latin typeface="Arial Black" pitchFamily="34" charset="0"/>
              </a:rPr>
              <a:t>NOSSO LAR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en-US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11" name="Espaço Reservado para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>
                <a:solidFill>
                  <a:schemeClr val="bg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>
              <a:solidFill>
                <a:prstClr val="black"/>
              </a:solidFill>
            </a:endParaRPr>
          </a:p>
        </p:txBody>
      </p:sp>
      <p:sp>
        <p:nvSpPr>
          <p:cNvPr id="12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>
                <a:solidFill>
                  <a:schemeClr val="bg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472402"/>
      </p:ext>
    </p:extLst>
  </p:cSld>
  <p:clrMapOvr>
    <a:masterClrMapping/>
  </p:clrMapOvr>
  <p:hf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>
              <a:solidFill>
                <a:prstClr val="black"/>
              </a:solidFill>
            </a:endParaRPr>
          </a:p>
        </p:txBody>
      </p:sp>
      <p:sp>
        <p:nvSpPr>
          <p:cNvPr id="4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089126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15/02/2016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>
            <a:spLocks noChangeAspect="1"/>
          </p:cNvSpPr>
          <p:nvPr userDrawn="1"/>
        </p:nvSpPr>
        <p:spPr>
          <a:xfrm>
            <a:off x="0" y="404813"/>
            <a:ext cx="9144000" cy="6119812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prstClr val="white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14563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33"/>
          <p:cNvSpPr txBox="1">
            <a:spLocks noChangeArrowheads="1"/>
          </p:cNvSpPr>
          <p:nvPr userDrawn="1"/>
        </p:nvSpPr>
        <p:spPr bwMode="auto">
          <a:xfrm>
            <a:off x="2771775" y="-100013"/>
            <a:ext cx="35448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pt-BR" altLang="pt-BR" sz="3200" i="1" smtClean="0">
                <a:solidFill>
                  <a:prstClr val="white"/>
                </a:solidFill>
                <a:effectLst>
                  <a:outerShdw blurRad="38100" dist="38100" dir="2700000" algn="tl">
                    <a:srgbClr val="1F497D"/>
                  </a:outerShdw>
                </a:effectLst>
                <a:latin typeface="Arial Black" pitchFamily="34" charset="0"/>
              </a:rPr>
              <a:t>NOSSO LAR</a:t>
            </a:r>
          </a:p>
        </p:txBody>
      </p:sp>
      <p:sp>
        <p:nvSpPr>
          <p:cNvPr id="5" name="Espaço Reservado para Número de Slide 3"/>
          <p:cNvSpPr txBox="1">
            <a:spLocks/>
          </p:cNvSpPr>
          <p:nvPr userDrawn="1"/>
        </p:nvSpPr>
        <p:spPr>
          <a:xfrm>
            <a:off x="7740650" y="6472238"/>
            <a:ext cx="1336675" cy="385762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dirty="0">
                <a:solidFill>
                  <a:srgbClr val="FFFFFF"/>
                </a:solidFill>
                <a:cs typeface="Arial" pitchFamily="34" charset="0"/>
              </a:rPr>
              <a:t>slide </a:t>
            </a:r>
            <a:fld id="{745D0985-DC9C-4B44-A14B-68A5F32C6CA4}" type="slidenum">
              <a:rPr lang="pt-BR">
                <a:solidFill>
                  <a:srgbClr val="FFFFFF"/>
                </a:solidFill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pt-BR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6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>
                <a:solidFill>
                  <a:schemeClr val="bg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>
              <a:solidFill>
                <a:prstClr val="black"/>
              </a:solidFill>
            </a:endParaRPr>
          </a:p>
        </p:txBody>
      </p:sp>
      <p:sp>
        <p:nvSpPr>
          <p:cNvPr id="7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>
                <a:solidFill>
                  <a:schemeClr val="bg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3926"/>
      </p:ext>
    </p:extLst>
  </p:cSld>
  <p:clrMapOvr>
    <a:masterClrMapping/>
  </p:clrMapOvr>
  <p:transition spd="med">
    <p:newsflash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2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>
              <a:solidFill>
                <a:prstClr val="black"/>
              </a:solidFill>
            </a:endParaRPr>
          </a:p>
        </p:txBody>
      </p:sp>
      <p:sp>
        <p:nvSpPr>
          <p:cNvPr id="6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23345"/>
      </p:ext>
    </p:extLst>
  </p:cSld>
  <p:clrMapOvr>
    <a:masterClrMapping/>
  </p:clrMapOvr>
  <p:hf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pt-BR" noProof="0" smtClean="0"/>
              <a:t>Clique no ícone para adicionar uma imagem</a:t>
            </a:r>
            <a:endParaRPr lang="en-US" noProof="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>
              <a:solidFill>
                <a:prstClr val="black"/>
              </a:solidFill>
            </a:endParaRPr>
          </a:p>
        </p:txBody>
      </p:sp>
      <p:sp>
        <p:nvSpPr>
          <p:cNvPr id="6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187203"/>
      </p:ext>
    </p:extLst>
  </p:cSld>
  <p:clrMapOvr>
    <a:masterClrMapping/>
  </p:clrMapOvr>
  <p:hf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>
              <a:solidFill>
                <a:prstClr val="black"/>
              </a:solidFill>
            </a:endParaRPr>
          </a:p>
        </p:txBody>
      </p:sp>
      <p:sp>
        <p:nvSpPr>
          <p:cNvPr id="5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253974"/>
      </p:ext>
    </p:extLst>
  </p:cSld>
  <p:clrMapOvr>
    <a:masterClrMapping/>
  </p:clrMapOvr>
  <p:hf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>
              <a:solidFill>
                <a:prstClr val="black"/>
              </a:solidFill>
            </a:endParaRPr>
          </a:p>
        </p:txBody>
      </p:sp>
      <p:sp>
        <p:nvSpPr>
          <p:cNvPr id="5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015673"/>
      </p:ext>
    </p:extLst>
  </p:cSld>
  <p:clrMapOvr>
    <a:masterClrMapping/>
  </p:clrMapOvr>
  <p:hf hdr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>
            <a:spLocks noChangeAspect="1"/>
          </p:cNvSpPr>
          <p:nvPr userDrawn="1"/>
        </p:nvSpPr>
        <p:spPr>
          <a:xfrm>
            <a:off x="0" y="404813"/>
            <a:ext cx="9144000" cy="6119812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endParaRPr lang="pt-BR" altLang="pt-BR" smtClean="0">
              <a:solidFill>
                <a:srgbClr val="FFFFFF"/>
              </a:solidFill>
              <a:latin typeface="Arial Black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14563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14563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spaço Reservado para Número de Slide 3"/>
          <p:cNvSpPr txBox="1">
            <a:spLocks/>
          </p:cNvSpPr>
          <p:nvPr userDrawn="1"/>
        </p:nvSpPr>
        <p:spPr>
          <a:xfrm>
            <a:off x="7740650" y="6472238"/>
            <a:ext cx="1336675" cy="385762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smtClean="0">
                <a:solidFill>
                  <a:srgbClr val="FFFFFF"/>
                </a:solidFill>
                <a:latin typeface="Arial Black" pitchFamily="34" charset="0"/>
              </a:rPr>
              <a:t>slide </a:t>
            </a:r>
            <a:fld id="{385694CC-444F-48CD-86A4-48BA09DFE991}" type="slidenum">
              <a:rPr lang="pt-BR" altLang="pt-BR" smtClean="0">
                <a:solidFill>
                  <a:srgbClr val="FFFFFF"/>
                </a:solidFill>
                <a:latin typeface="Arial Black" pitchFamily="34" charset="0"/>
              </a:rPr>
              <a:pPr algn="just" eaLnBrk="1" fontAlgn="base" hangingPunct="1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pt-BR" altLang="pt-BR" smtClean="0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10" name="Text Box 33"/>
          <p:cNvSpPr txBox="1">
            <a:spLocks noChangeArrowheads="1"/>
          </p:cNvSpPr>
          <p:nvPr userDrawn="1"/>
        </p:nvSpPr>
        <p:spPr bwMode="auto">
          <a:xfrm>
            <a:off x="2771775" y="-100013"/>
            <a:ext cx="35448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just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pt-BR" altLang="pt-BR" sz="3200" i="1" smtClean="0">
                <a:solidFill>
                  <a:prstClr val="white"/>
                </a:solidFill>
                <a:effectLst>
                  <a:outerShdw blurRad="38100" dist="38100" dir="2700000" algn="tl">
                    <a:srgbClr val="1F497D"/>
                  </a:outerShdw>
                </a:effectLst>
                <a:latin typeface="Arial Black" pitchFamily="34" charset="0"/>
              </a:rPr>
              <a:t>NOSSO LAR</a:t>
            </a:r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solidFill>
                  <a:schemeClr val="bg1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en-US" dirty="0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pt-BR" smtClean="0"/>
              <a:t>Clique para editar o estilo do subtítulo mestre</a:t>
            </a:r>
            <a:endParaRPr lang="en-US"/>
          </a:p>
        </p:txBody>
      </p:sp>
      <p:sp>
        <p:nvSpPr>
          <p:cNvPr id="11" name="Espaço Reservado para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endParaRPr lang="pt-BR" altLang="pt-BR">
              <a:solidFill>
                <a:prstClr val="black"/>
              </a:solidFill>
            </a:endParaRPr>
          </a:p>
        </p:txBody>
      </p:sp>
      <p:sp>
        <p:nvSpPr>
          <p:cNvPr id="12" name="Espaço Reservado para Rodapé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endParaRPr lang="pt-BR" alt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68872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>
            <a:spLocks noChangeAspect="1"/>
          </p:cNvSpPr>
          <p:nvPr userDrawn="1"/>
        </p:nvSpPr>
        <p:spPr>
          <a:xfrm>
            <a:off x="0" y="404813"/>
            <a:ext cx="9144000" cy="6119812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endParaRPr lang="pt-BR" altLang="pt-BR" smtClean="0">
              <a:solidFill>
                <a:srgbClr val="FFFFFF"/>
              </a:solidFill>
              <a:latin typeface="Arial Black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14563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ço Reservado para Número de Slide 3"/>
          <p:cNvSpPr txBox="1">
            <a:spLocks/>
          </p:cNvSpPr>
          <p:nvPr userDrawn="1"/>
        </p:nvSpPr>
        <p:spPr>
          <a:xfrm>
            <a:off x="7740650" y="6472238"/>
            <a:ext cx="1336675" cy="385762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smtClean="0">
                <a:solidFill>
                  <a:srgbClr val="FFFFFF"/>
                </a:solidFill>
                <a:latin typeface="Arial Black" pitchFamily="34" charset="0"/>
              </a:rPr>
              <a:t>slide </a:t>
            </a:r>
            <a:fld id="{C3DE516A-F3B7-4AE1-83C6-C7199B35FE79}" type="slidenum">
              <a:rPr lang="pt-BR" altLang="pt-BR" smtClean="0">
                <a:solidFill>
                  <a:srgbClr val="FFFFFF"/>
                </a:solidFill>
                <a:latin typeface="Arial Black" pitchFamily="34" charset="0"/>
              </a:rPr>
              <a:pPr algn="just" eaLnBrk="1" fontAlgn="base" hangingPunct="1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pt-BR" altLang="pt-BR" smtClean="0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7" name="Text Box 33"/>
          <p:cNvSpPr txBox="1">
            <a:spLocks noChangeArrowheads="1"/>
          </p:cNvSpPr>
          <p:nvPr userDrawn="1"/>
        </p:nvSpPr>
        <p:spPr bwMode="auto">
          <a:xfrm>
            <a:off x="2771775" y="-100013"/>
            <a:ext cx="35448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just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pt-BR" altLang="pt-BR" sz="3200" i="1" smtClean="0">
                <a:solidFill>
                  <a:prstClr val="white"/>
                </a:solidFill>
                <a:effectLst>
                  <a:outerShdw blurRad="38100" dist="38100" dir="2700000" algn="tl">
                    <a:srgbClr val="1F497D"/>
                  </a:outerShdw>
                </a:effectLst>
                <a:latin typeface="Arial Black" pitchFamily="34" charset="0"/>
              </a:rPr>
              <a:t>NOSSO LAR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en-US" dirty="0"/>
          </a:p>
        </p:txBody>
      </p:sp>
      <p:sp>
        <p:nvSpPr>
          <p:cNvPr id="8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endParaRPr lang="pt-BR" altLang="pt-BR">
              <a:solidFill>
                <a:prstClr val="black"/>
              </a:solidFill>
            </a:endParaRPr>
          </a:p>
        </p:txBody>
      </p:sp>
      <p:sp>
        <p:nvSpPr>
          <p:cNvPr id="9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endParaRPr lang="pt-BR" alt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251526"/>
      </p:ext>
    </p:extLst>
  </p:cSld>
  <p:clrMapOvr>
    <a:masterClrMapping/>
  </p:clrMapOvr>
  <p:transition spd="med">
    <p:newsflash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>
            <a:spLocks noChangeAspect="1"/>
          </p:cNvSpPr>
          <p:nvPr userDrawn="1"/>
        </p:nvSpPr>
        <p:spPr>
          <a:xfrm>
            <a:off x="0" y="404813"/>
            <a:ext cx="9144000" cy="6119812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endParaRPr lang="pt-BR" altLang="pt-BR" smtClean="0">
              <a:solidFill>
                <a:srgbClr val="FFFFFF"/>
              </a:solidFill>
              <a:latin typeface="Arial Black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14563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ço Reservado para Número de Slide 3"/>
          <p:cNvSpPr txBox="1">
            <a:spLocks/>
          </p:cNvSpPr>
          <p:nvPr userDrawn="1"/>
        </p:nvSpPr>
        <p:spPr>
          <a:xfrm>
            <a:off x="7740650" y="6472238"/>
            <a:ext cx="1336675" cy="385762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smtClean="0">
                <a:solidFill>
                  <a:srgbClr val="FFFFFF"/>
                </a:solidFill>
                <a:latin typeface="Arial Black" pitchFamily="34" charset="0"/>
              </a:rPr>
              <a:t>slide </a:t>
            </a:r>
            <a:fld id="{4C5887BE-45FF-47B8-AF63-6EB43DB2BB21}" type="slidenum">
              <a:rPr lang="pt-BR" altLang="pt-BR" smtClean="0">
                <a:solidFill>
                  <a:srgbClr val="FFFFFF"/>
                </a:solidFill>
                <a:latin typeface="Arial Black" pitchFamily="34" charset="0"/>
              </a:rPr>
              <a:pPr algn="just" eaLnBrk="1" fontAlgn="base" hangingPunct="1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pt-BR" altLang="pt-BR" smtClean="0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7" name="Text Box 33"/>
          <p:cNvSpPr txBox="1">
            <a:spLocks noChangeArrowheads="1"/>
          </p:cNvSpPr>
          <p:nvPr userDrawn="1"/>
        </p:nvSpPr>
        <p:spPr bwMode="auto">
          <a:xfrm>
            <a:off x="2771775" y="-100013"/>
            <a:ext cx="35448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just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pt-BR" altLang="pt-BR" sz="3200" i="1" smtClean="0">
                <a:solidFill>
                  <a:prstClr val="white"/>
                </a:solidFill>
                <a:effectLst>
                  <a:outerShdw blurRad="38100" dist="38100" dir="2700000" algn="tl">
                    <a:srgbClr val="1F497D"/>
                  </a:outerShdw>
                </a:effectLst>
                <a:latin typeface="Arial Black" pitchFamily="34" charset="0"/>
              </a:rPr>
              <a:t>NOSSO LAR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bg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en-US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bg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8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endParaRPr lang="pt-BR" altLang="pt-BR">
              <a:solidFill>
                <a:prstClr val="black"/>
              </a:solidFill>
            </a:endParaRPr>
          </a:p>
        </p:txBody>
      </p:sp>
      <p:sp>
        <p:nvSpPr>
          <p:cNvPr id="9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endParaRPr lang="pt-BR" alt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1881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>
            <a:spLocks noChangeAspect="1"/>
          </p:cNvSpPr>
          <p:nvPr userDrawn="1"/>
        </p:nvSpPr>
        <p:spPr>
          <a:xfrm>
            <a:off x="0" y="404813"/>
            <a:ext cx="9144000" cy="6119812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prstClr val="white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14563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spaço Reservado para Número de Slide 3"/>
          <p:cNvSpPr txBox="1">
            <a:spLocks/>
          </p:cNvSpPr>
          <p:nvPr userDrawn="1"/>
        </p:nvSpPr>
        <p:spPr>
          <a:xfrm>
            <a:off x="7740650" y="6472238"/>
            <a:ext cx="1336675" cy="385762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dirty="0">
                <a:solidFill>
                  <a:srgbClr val="FFFFFF"/>
                </a:solidFill>
                <a:cs typeface="Arial" pitchFamily="34" charset="0"/>
              </a:rPr>
              <a:t>slide </a:t>
            </a:r>
            <a:fld id="{496673D0-8BB8-49F7-8824-C0BCAF6ED33B}" type="slidenum">
              <a:rPr lang="pt-BR">
                <a:solidFill>
                  <a:srgbClr val="FFFFFF"/>
                </a:solidFill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pt-BR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8" name="Text Box 33"/>
          <p:cNvSpPr txBox="1">
            <a:spLocks noChangeArrowheads="1"/>
          </p:cNvSpPr>
          <p:nvPr userDrawn="1"/>
        </p:nvSpPr>
        <p:spPr bwMode="auto">
          <a:xfrm>
            <a:off x="2771775" y="-100013"/>
            <a:ext cx="35448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pt-BR" altLang="pt-BR" sz="3200" i="1" smtClean="0">
                <a:solidFill>
                  <a:prstClr val="white"/>
                </a:solidFill>
                <a:effectLst>
                  <a:outerShdw blurRad="38100" dist="38100" dir="2700000" algn="tl">
                    <a:srgbClr val="1F497D"/>
                  </a:outerShdw>
                </a:effectLst>
                <a:latin typeface="Arial Black" pitchFamily="34" charset="0"/>
              </a:rPr>
              <a:t>NOSSO LAR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9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>
              <a:solidFill>
                <a:prstClr val="black"/>
              </a:solidFill>
            </a:endParaRPr>
          </a:p>
        </p:txBody>
      </p:sp>
      <p:sp>
        <p:nvSpPr>
          <p:cNvPr id="10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>
              <a:solidFill>
                <a:prstClr val="black"/>
              </a:solidFill>
            </a:endParaRPr>
          </a:p>
        </p:txBody>
      </p:sp>
      <p:sp>
        <p:nvSpPr>
          <p:cNvPr id="11" name="Rectangle 1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CBBA98E-6B58-4B8F-B83D-3B4C7EB41ABE}" type="slidenum">
              <a:rPr lang="pt-BR" altLang="pt-BR" smtClean="0">
                <a:solidFill>
                  <a:prstClr val="white"/>
                </a:solidFill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pt-BR" altLang="pt-BR" smtClean="0">
              <a:solidFill>
                <a:prstClr val="white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9704795"/>
      </p:ext>
    </p:extLst>
  </p:cSld>
  <p:clrMapOvr>
    <a:masterClrMapping/>
  </p:clrMapOvr>
  <p:transition spd="med">
    <p:newsflash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>
            <a:spLocks noChangeAspect="1"/>
          </p:cNvSpPr>
          <p:nvPr userDrawn="1"/>
        </p:nvSpPr>
        <p:spPr>
          <a:xfrm>
            <a:off x="0" y="404813"/>
            <a:ext cx="9144000" cy="6119812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pt-BR" altLang="pt-BR" smtClean="0">
              <a:solidFill>
                <a:prstClr val="black"/>
              </a:solidFill>
              <a:latin typeface="Arial Black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14563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Espaço Reservado para Número de Slide 3"/>
          <p:cNvSpPr txBox="1">
            <a:spLocks/>
          </p:cNvSpPr>
          <p:nvPr userDrawn="1"/>
        </p:nvSpPr>
        <p:spPr>
          <a:xfrm>
            <a:off x="7740650" y="6472238"/>
            <a:ext cx="1336675" cy="385762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dirty="0">
                <a:solidFill>
                  <a:srgbClr val="FFFFFF"/>
                </a:solidFill>
                <a:cs typeface="Arial" pitchFamily="34" charset="0"/>
              </a:rPr>
              <a:t>slide </a:t>
            </a:r>
            <a:fld id="{58AED643-47D9-47E4-AC4E-ECE62068C974}" type="slidenum">
              <a:rPr lang="pt-BR">
                <a:solidFill>
                  <a:srgbClr val="FFFFFF"/>
                </a:solidFill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pt-BR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0" name="Text Box 33"/>
          <p:cNvSpPr txBox="1">
            <a:spLocks noChangeArrowheads="1"/>
          </p:cNvSpPr>
          <p:nvPr userDrawn="1"/>
        </p:nvSpPr>
        <p:spPr bwMode="auto">
          <a:xfrm>
            <a:off x="2771775" y="-100013"/>
            <a:ext cx="35448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pt-BR" altLang="pt-BR" sz="3200" i="1" smtClean="0">
                <a:solidFill>
                  <a:prstClr val="white"/>
                </a:solidFill>
                <a:effectLst>
                  <a:outerShdw blurRad="38100" dist="38100" dir="2700000" algn="tl">
                    <a:srgbClr val="1F497D"/>
                  </a:outerShdw>
                </a:effectLst>
                <a:latin typeface="Arial Black" pitchFamily="34" charset="0"/>
              </a:rPr>
              <a:t>NOSSO LAR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en-US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11" name="Espaço Reservado para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>
                <a:solidFill>
                  <a:schemeClr val="bg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>
              <a:solidFill>
                <a:prstClr val="black"/>
              </a:solidFill>
            </a:endParaRPr>
          </a:p>
        </p:txBody>
      </p:sp>
      <p:sp>
        <p:nvSpPr>
          <p:cNvPr id="12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>
                <a:solidFill>
                  <a:schemeClr val="bg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409985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15/02/2016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>
              <a:solidFill>
                <a:prstClr val="black"/>
              </a:solidFill>
            </a:endParaRPr>
          </a:p>
        </p:txBody>
      </p:sp>
      <p:sp>
        <p:nvSpPr>
          <p:cNvPr id="4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60931"/>
      </p:ext>
    </p:extLst>
  </p:cSld>
  <p:clrMapOvr>
    <a:masterClrMapping/>
  </p:clrMapOvr>
  <p:hf hdr="0" ft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>
            <a:spLocks noChangeAspect="1"/>
          </p:cNvSpPr>
          <p:nvPr userDrawn="1"/>
        </p:nvSpPr>
        <p:spPr>
          <a:xfrm>
            <a:off x="0" y="404813"/>
            <a:ext cx="9144000" cy="6119812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prstClr val="white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14563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33"/>
          <p:cNvSpPr txBox="1">
            <a:spLocks noChangeArrowheads="1"/>
          </p:cNvSpPr>
          <p:nvPr userDrawn="1"/>
        </p:nvSpPr>
        <p:spPr bwMode="auto">
          <a:xfrm>
            <a:off x="2771775" y="-100013"/>
            <a:ext cx="35448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pt-BR" altLang="pt-BR" sz="3200" i="1" smtClean="0">
                <a:solidFill>
                  <a:prstClr val="white"/>
                </a:solidFill>
                <a:effectLst>
                  <a:outerShdw blurRad="38100" dist="38100" dir="2700000" algn="tl">
                    <a:srgbClr val="1F497D"/>
                  </a:outerShdw>
                </a:effectLst>
                <a:latin typeface="Arial Black" pitchFamily="34" charset="0"/>
              </a:rPr>
              <a:t>NOSSO LAR</a:t>
            </a:r>
          </a:p>
        </p:txBody>
      </p:sp>
      <p:sp>
        <p:nvSpPr>
          <p:cNvPr id="5" name="Espaço Reservado para Número de Slide 3"/>
          <p:cNvSpPr txBox="1">
            <a:spLocks/>
          </p:cNvSpPr>
          <p:nvPr userDrawn="1"/>
        </p:nvSpPr>
        <p:spPr>
          <a:xfrm>
            <a:off x="7740650" y="6472238"/>
            <a:ext cx="1336675" cy="385762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dirty="0">
                <a:solidFill>
                  <a:srgbClr val="FFFFFF"/>
                </a:solidFill>
                <a:cs typeface="Arial" pitchFamily="34" charset="0"/>
              </a:rPr>
              <a:t>slide </a:t>
            </a:r>
            <a:fld id="{745D0985-DC9C-4B44-A14B-68A5F32C6CA4}" type="slidenum">
              <a:rPr lang="pt-BR">
                <a:solidFill>
                  <a:srgbClr val="FFFFFF"/>
                </a:solidFill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pt-BR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6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>
                <a:solidFill>
                  <a:schemeClr val="bg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>
              <a:solidFill>
                <a:prstClr val="black"/>
              </a:solidFill>
            </a:endParaRPr>
          </a:p>
        </p:txBody>
      </p:sp>
      <p:sp>
        <p:nvSpPr>
          <p:cNvPr id="7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>
                <a:solidFill>
                  <a:schemeClr val="bg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103145"/>
      </p:ext>
    </p:extLst>
  </p:cSld>
  <p:clrMapOvr>
    <a:masterClrMapping/>
  </p:clrMapOvr>
  <p:transition spd="med">
    <p:newsflash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2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>
              <a:solidFill>
                <a:prstClr val="black"/>
              </a:solidFill>
            </a:endParaRPr>
          </a:p>
        </p:txBody>
      </p:sp>
      <p:sp>
        <p:nvSpPr>
          <p:cNvPr id="6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969143"/>
      </p:ext>
    </p:extLst>
  </p:cSld>
  <p:clrMapOvr>
    <a:masterClrMapping/>
  </p:clrMapOvr>
  <p:hf hdr="0" ft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pt-BR" noProof="0" smtClean="0"/>
              <a:t>Clique no ícone para adicionar uma imagem</a:t>
            </a:r>
            <a:endParaRPr lang="en-US" noProof="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>
              <a:solidFill>
                <a:prstClr val="black"/>
              </a:solidFill>
            </a:endParaRPr>
          </a:p>
        </p:txBody>
      </p:sp>
      <p:sp>
        <p:nvSpPr>
          <p:cNvPr id="6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613106"/>
      </p:ext>
    </p:extLst>
  </p:cSld>
  <p:clrMapOvr>
    <a:masterClrMapping/>
  </p:clrMapOvr>
  <p:hf hdr="0" ftr="0" dt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>
              <a:solidFill>
                <a:prstClr val="black"/>
              </a:solidFill>
            </a:endParaRPr>
          </a:p>
        </p:txBody>
      </p:sp>
      <p:sp>
        <p:nvSpPr>
          <p:cNvPr id="5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057840"/>
      </p:ext>
    </p:extLst>
  </p:cSld>
  <p:clrMapOvr>
    <a:masterClrMapping/>
  </p:clrMapOvr>
  <p:hf hdr="0" ftr="0" dt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>
              <a:solidFill>
                <a:prstClr val="black"/>
              </a:solidFill>
            </a:endParaRPr>
          </a:p>
        </p:txBody>
      </p:sp>
      <p:sp>
        <p:nvSpPr>
          <p:cNvPr id="5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55032"/>
      </p:ext>
    </p:extLst>
  </p:cSld>
  <p:clrMapOvr>
    <a:masterClrMapping/>
  </p:clrMapOvr>
  <p:hf hdr="0" ftr="0" dt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>
            <a:spLocks noChangeAspect="1"/>
          </p:cNvSpPr>
          <p:nvPr userDrawn="1"/>
        </p:nvSpPr>
        <p:spPr>
          <a:xfrm>
            <a:off x="0" y="404813"/>
            <a:ext cx="9144000" cy="6119812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pt-BR" altLang="pt-BR" smtClean="0">
              <a:solidFill>
                <a:srgbClr val="FFFFFF"/>
              </a:solidFill>
              <a:latin typeface="Arial Black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14563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14563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spaço Reservado para Número de Slide 3"/>
          <p:cNvSpPr txBox="1">
            <a:spLocks/>
          </p:cNvSpPr>
          <p:nvPr userDrawn="1"/>
        </p:nvSpPr>
        <p:spPr>
          <a:xfrm>
            <a:off x="7740650" y="6472238"/>
            <a:ext cx="1336675" cy="385762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pt-BR" altLang="pt-BR" smtClean="0">
                <a:solidFill>
                  <a:srgbClr val="FFFFFF"/>
                </a:solidFill>
                <a:latin typeface="Arial Black" pitchFamily="34" charset="0"/>
              </a:rPr>
              <a:t>slide </a:t>
            </a:r>
            <a:fld id="{1346FEB3-4D6E-4EC2-9EEC-21E5429D17DF}" type="slidenum">
              <a:rPr lang="pt-BR" altLang="pt-BR" smtClean="0">
                <a:solidFill>
                  <a:srgbClr val="FFFFFF"/>
                </a:solidFill>
                <a:latin typeface="Arial Black" pitchFamily="34" charset="0"/>
              </a:rPr>
              <a:pPr algn="just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pt-BR" altLang="pt-BR" smtClean="0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10" name="Text Box 33"/>
          <p:cNvSpPr txBox="1">
            <a:spLocks noChangeArrowheads="1"/>
          </p:cNvSpPr>
          <p:nvPr userDrawn="1"/>
        </p:nvSpPr>
        <p:spPr bwMode="auto">
          <a:xfrm>
            <a:off x="2771775" y="-100013"/>
            <a:ext cx="35448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just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pt-BR" altLang="pt-BR" sz="3200" i="1" smtClean="0">
                <a:solidFill>
                  <a:prstClr val="white"/>
                </a:solidFill>
                <a:effectLst>
                  <a:outerShdw blurRad="38100" dist="38100" dir="2700000" algn="tl">
                    <a:srgbClr val="1F497D"/>
                  </a:outerShdw>
                </a:effectLst>
                <a:latin typeface="Arial Black" pitchFamily="34" charset="0"/>
              </a:rPr>
              <a:t>NOSSO LAR</a:t>
            </a:r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solidFill>
                  <a:schemeClr val="bg1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en-US" dirty="0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pt-BR" smtClean="0"/>
              <a:t>Clique para editar o estilo do subtítulo mestre</a:t>
            </a:r>
            <a:endParaRPr lang="en-US"/>
          </a:p>
        </p:txBody>
      </p:sp>
      <p:sp>
        <p:nvSpPr>
          <p:cNvPr id="11" name="Espaço Reservado para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 altLang="pt-BR">
              <a:solidFill>
                <a:prstClr val="black"/>
              </a:solidFill>
            </a:endParaRPr>
          </a:p>
        </p:txBody>
      </p:sp>
      <p:sp>
        <p:nvSpPr>
          <p:cNvPr id="12" name="Espaço Reservado para Rodapé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 alt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60644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>
            <a:spLocks noChangeAspect="1"/>
          </p:cNvSpPr>
          <p:nvPr userDrawn="1"/>
        </p:nvSpPr>
        <p:spPr>
          <a:xfrm>
            <a:off x="0" y="404813"/>
            <a:ext cx="9144000" cy="6119812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pt-BR" altLang="pt-BR" smtClean="0">
              <a:solidFill>
                <a:srgbClr val="FFFFFF"/>
              </a:solidFill>
              <a:latin typeface="Arial Black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14563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ço Reservado para Número de Slide 3"/>
          <p:cNvSpPr txBox="1">
            <a:spLocks/>
          </p:cNvSpPr>
          <p:nvPr userDrawn="1"/>
        </p:nvSpPr>
        <p:spPr>
          <a:xfrm>
            <a:off x="7740650" y="6472238"/>
            <a:ext cx="1336675" cy="385762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pt-BR" altLang="pt-BR" smtClean="0">
                <a:solidFill>
                  <a:srgbClr val="FFFFFF"/>
                </a:solidFill>
                <a:latin typeface="Arial Black" pitchFamily="34" charset="0"/>
              </a:rPr>
              <a:t>slide </a:t>
            </a:r>
            <a:fld id="{49F7F68F-FA89-4287-8CA5-38D958134D08}" type="slidenum">
              <a:rPr lang="pt-BR" altLang="pt-BR" smtClean="0">
                <a:solidFill>
                  <a:srgbClr val="FFFFFF"/>
                </a:solidFill>
                <a:latin typeface="Arial Black" pitchFamily="34" charset="0"/>
              </a:rPr>
              <a:pPr algn="just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pt-BR" altLang="pt-BR" smtClean="0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7" name="Text Box 33"/>
          <p:cNvSpPr txBox="1">
            <a:spLocks noChangeArrowheads="1"/>
          </p:cNvSpPr>
          <p:nvPr userDrawn="1"/>
        </p:nvSpPr>
        <p:spPr bwMode="auto">
          <a:xfrm>
            <a:off x="2771775" y="-100013"/>
            <a:ext cx="35448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just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pt-BR" altLang="pt-BR" sz="3200" i="1" smtClean="0">
                <a:solidFill>
                  <a:prstClr val="white"/>
                </a:solidFill>
                <a:effectLst>
                  <a:outerShdw blurRad="38100" dist="38100" dir="2700000" algn="tl">
                    <a:srgbClr val="1F497D"/>
                  </a:outerShdw>
                </a:effectLst>
                <a:latin typeface="Arial Black" pitchFamily="34" charset="0"/>
              </a:rPr>
              <a:t>NOSSO LAR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en-US" dirty="0"/>
          </a:p>
        </p:txBody>
      </p:sp>
      <p:sp>
        <p:nvSpPr>
          <p:cNvPr id="8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 altLang="pt-BR">
              <a:solidFill>
                <a:prstClr val="black"/>
              </a:solidFill>
            </a:endParaRPr>
          </a:p>
        </p:txBody>
      </p:sp>
      <p:sp>
        <p:nvSpPr>
          <p:cNvPr id="9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 alt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816766"/>
      </p:ext>
    </p:extLst>
  </p:cSld>
  <p:clrMapOvr>
    <a:masterClrMapping/>
  </p:clrMapOvr>
  <p:transition spd="med">
    <p:newsflash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>
            <a:spLocks noChangeAspect="1"/>
          </p:cNvSpPr>
          <p:nvPr userDrawn="1"/>
        </p:nvSpPr>
        <p:spPr>
          <a:xfrm>
            <a:off x="0" y="404813"/>
            <a:ext cx="9144000" cy="6119812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pt-BR" altLang="pt-BR" smtClean="0">
              <a:solidFill>
                <a:srgbClr val="FFFFFF"/>
              </a:solidFill>
              <a:latin typeface="Arial Black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14563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ço Reservado para Número de Slide 3"/>
          <p:cNvSpPr txBox="1">
            <a:spLocks/>
          </p:cNvSpPr>
          <p:nvPr userDrawn="1"/>
        </p:nvSpPr>
        <p:spPr>
          <a:xfrm>
            <a:off x="7740650" y="6472238"/>
            <a:ext cx="1336675" cy="385762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pt-BR" altLang="pt-BR" smtClean="0">
                <a:solidFill>
                  <a:srgbClr val="FFFFFF"/>
                </a:solidFill>
                <a:latin typeface="Arial Black" pitchFamily="34" charset="0"/>
              </a:rPr>
              <a:t>slide </a:t>
            </a:r>
            <a:fld id="{7196FC47-77B6-42E6-9C74-513442B1878A}" type="slidenum">
              <a:rPr lang="pt-BR" altLang="pt-BR" smtClean="0">
                <a:solidFill>
                  <a:srgbClr val="FFFFFF"/>
                </a:solidFill>
                <a:latin typeface="Arial Black" pitchFamily="34" charset="0"/>
              </a:rPr>
              <a:pPr algn="just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pt-BR" altLang="pt-BR" smtClean="0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7" name="Text Box 33"/>
          <p:cNvSpPr txBox="1">
            <a:spLocks noChangeArrowheads="1"/>
          </p:cNvSpPr>
          <p:nvPr userDrawn="1"/>
        </p:nvSpPr>
        <p:spPr bwMode="auto">
          <a:xfrm>
            <a:off x="2771775" y="-100013"/>
            <a:ext cx="35448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just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pt-BR" altLang="pt-BR" sz="3200" i="1" smtClean="0">
                <a:solidFill>
                  <a:prstClr val="white"/>
                </a:solidFill>
                <a:effectLst>
                  <a:outerShdw blurRad="38100" dist="38100" dir="2700000" algn="tl">
                    <a:srgbClr val="1F497D"/>
                  </a:outerShdw>
                </a:effectLst>
                <a:latin typeface="Arial Black" pitchFamily="34" charset="0"/>
              </a:rPr>
              <a:t>NOSSO LAR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bg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en-US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bg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8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 altLang="pt-BR">
              <a:solidFill>
                <a:prstClr val="black"/>
              </a:solidFill>
            </a:endParaRPr>
          </a:p>
        </p:txBody>
      </p:sp>
      <p:sp>
        <p:nvSpPr>
          <p:cNvPr id="9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 alt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7493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 dt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>
            <a:spLocks noChangeAspect="1"/>
          </p:cNvSpPr>
          <p:nvPr userDrawn="1"/>
        </p:nvSpPr>
        <p:spPr>
          <a:xfrm>
            <a:off x="0" y="404813"/>
            <a:ext cx="9144000" cy="6119812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prstClr val="white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14563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spaço Reservado para Número de Slide 3"/>
          <p:cNvSpPr txBox="1">
            <a:spLocks/>
          </p:cNvSpPr>
          <p:nvPr userDrawn="1"/>
        </p:nvSpPr>
        <p:spPr bwMode="auto">
          <a:xfrm>
            <a:off x="7740650" y="6472238"/>
            <a:ext cx="1336675" cy="38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smtClean="0">
                <a:solidFill>
                  <a:srgbClr val="FFFFFF"/>
                </a:solidFill>
              </a:rPr>
              <a:t>slide </a:t>
            </a:r>
            <a:fld id="{24FBD5FC-85A2-4852-B6CA-FE7582552B93}" type="slidenum">
              <a:rPr lang="pt-BR" altLang="pt-BR" smtClean="0">
                <a:solidFill>
                  <a:srgbClr val="FFFF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pt-BR" altLang="pt-BR" smtClean="0">
              <a:solidFill>
                <a:srgbClr val="FFFFFF"/>
              </a:solidFill>
            </a:endParaRPr>
          </a:p>
        </p:txBody>
      </p:sp>
      <p:sp>
        <p:nvSpPr>
          <p:cNvPr id="8" name="Text Box 33"/>
          <p:cNvSpPr txBox="1">
            <a:spLocks noChangeArrowheads="1"/>
          </p:cNvSpPr>
          <p:nvPr userDrawn="1"/>
        </p:nvSpPr>
        <p:spPr bwMode="auto">
          <a:xfrm>
            <a:off x="2771775" y="-100013"/>
            <a:ext cx="35448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pt-BR" altLang="pt-BR" sz="3200" i="1" smtClean="0">
                <a:solidFill>
                  <a:prstClr val="white"/>
                </a:solidFill>
                <a:effectLst>
                  <a:outerShdw blurRad="38100" dist="38100" dir="2700000" algn="tl">
                    <a:srgbClr val="1F497D"/>
                  </a:outerShdw>
                </a:effectLst>
                <a:latin typeface="Arial Black" pitchFamily="34" charset="0"/>
              </a:rPr>
              <a:t>NOSSO LAR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9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>
              <a:solidFill>
                <a:prstClr val="black"/>
              </a:solidFill>
            </a:endParaRPr>
          </a:p>
        </p:txBody>
      </p:sp>
      <p:sp>
        <p:nvSpPr>
          <p:cNvPr id="10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>
              <a:solidFill>
                <a:prstClr val="black"/>
              </a:solidFill>
            </a:endParaRPr>
          </a:p>
        </p:txBody>
      </p:sp>
      <p:sp>
        <p:nvSpPr>
          <p:cNvPr id="11" name="Rectangle 1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smtClean="0"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796B5B-15A4-457F-9C8D-6E23188F36CA}" type="slidenum">
              <a:rPr lang="pt-BR" altLang="pt-BR">
                <a:solidFill>
                  <a:prstClr val="white"/>
                </a:solidFill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pt-BR" altLang="pt-BR">
              <a:solidFill>
                <a:prstClr val="white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06754"/>
      </p:ext>
    </p:extLst>
  </p:cSld>
  <p:clrMapOvr>
    <a:masterClrMapping/>
  </p:clrMapOvr>
  <p:transition spd="med"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15/02/2016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>
            <a:spLocks noChangeAspect="1"/>
          </p:cNvSpPr>
          <p:nvPr userDrawn="1"/>
        </p:nvSpPr>
        <p:spPr>
          <a:xfrm>
            <a:off x="0" y="404813"/>
            <a:ext cx="9144000" cy="6119812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pt-BR" altLang="pt-BR" smtClean="0">
              <a:solidFill>
                <a:prstClr val="black"/>
              </a:solidFill>
              <a:latin typeface="Arial Black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14563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Espaço Reservado para Número de Slide 3"/>
          <p:cNvSpPr txBox="1">
            <a:spLocks/>
          </p:cNvSpPr>
          <p:nvPr userDrawn="1"/>
        </p:nvSpPr>
        <p:spPr bwMode="auto">
          <a:xfrm>
            <a:off x="7740650" y="6472238"/>
            <a:ext cx="1336675" cy="38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smtClean="0">
                <a:solidFill>
                  <a:srgbClr val="FFFFFF"/>
                </a:solidFill>
              </a:rPr>
              <a:t>slide </a:t>
            </a:r>
            <a:fld id="{29DB5DDC-091B-492B-8297-21C39758C6E5}" type="slidenum">
              <a:rPr lang="pt-BR" altLang="pt-BR" smtClean="0">
                <a:solidFill>
                  <a:srgbClr val="FFFF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pt-BR" altLang="pt-BR" smtClean="0">
              <a:solidFill>
                <a:srgbClr val="FFFFFF"/>
              </a:solidFill>
            </a:endParaRPr>
          </a:p>
        </p:txBody>
      </p:sp>
      <p:sp>
        <p:nvSpPr>
          <p:cNvPr id="10" name="Text Box 33"/>
          <p:cNvSpPr txBox="1">
            <a:spLocks noChangeArrowheads="1"/>
          </p:cNvSpPr>
          <p:nvPr userDrawn="1"/>
        </p:nvSpPr>
        <p:spPr bwMode="auto">
          <a:xfrm>
            <a:off x="2771775" y="-100013"/>
            <a:ext cx="35448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pt-BR" altLang="pt-BR" sz="3200" i="1" smtClean="0">
                <a:solidFill>
                  <a:prstClr val="white"/>
                </a:solidFill>
                <a:effectLst>
                  <a:outerShdw blurRad="38100" dist="38100" dir="2700000" algn="tl">
                    <a:srgbClr val="1F497D"/>
                  </a:outerShdw>
                </a:effectLst>
                <a:latin typeface="Arial Black" pitchFamily="34" charset="0"/>
              </a:rPr>
              <a:t>NOSSO LAR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en-US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11" name="Espaço Reservado para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>
                <a:solidFill>
                  <a:schemeClr val="bg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>
              <a:solidFill>
                <a:prstClr val="black"/>
              </a:solidFill>
            </a:endParaRPr>
          </a:p>
        </p:txBody>
      </p:sp>
      <p:sp>
        <p:nvSpPr>
          <p:cNvPr id="12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>
                <a:solidFill>
                  <a:schemeClr val="bg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720453"/>
      </p:ext>
    </p:extLst>
  </p:cSld>
  <p:clrMapOvr>
    <a:masterClrMapping/>
  </p:clrMapOvr>
  <p:hf hdr="0" ftr="0" dt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>
              <a:solidFill>
                <a:prstClr val="black"/>
              </a:solidFill>
            </a:endParaRPr>
          </a:p>
        </p:txBody>
      </p:sp>
      <p:sp>
        <p:nvSpPr>
          <p:cNvPr id="4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965716"/>
      </p:ext>
    </p:extLst>
  </p:cSld>
  <p:clrMapOvr>
    <a:masterClrMapping/>
  </p:clrMapOvr>
  <p:hf hdr="0" ftr="0" dt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>
            <a:spLocks noChangeAspect="1"/>
          </p:cNvSpPr>
          <p:nvPr userDrawn="1"/>
        </p:nvSpPr>
        <p:spPr>
          <a:xfrm>
            <a:off x="0" y="404813"/>
            <a:ext cx="9144000" cy="6119812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prstClr val="white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14563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33"/>
          <p:cNvSpPr txBox="1">
            <a:spLocks noChangeArrowheads="1"/>
          </p:cNvSpPr>
          <p:nvPr userDrawn="1"/>
        </p:nvSpPr>
        <p:spPr bwMode="auto">
          <a:xfrm>
            <a:off x="2771775" y="-100013"/>
            <a:ext cx="35448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pt-BR" altLang="pt-BR" sz="3200" i="1" smtClean="0">
                <a:solidFill>
                  <a:prstClr val="white"/>
                </a:solidFill>
                <a:effectLst>
                  <a:outerShdw blurRad="38100" dist="38100" dir="2700000" algn="tl">
                    <a:srgbClr val="1F497D"/>
                  </a:outerShdw>
                </a:effectLst>
                <a:latin typeface="Arial Black" pitchFamily="34" charset="0"/>
              </a:rPr>
              <a:t>NOSSO LAR</a:t>
            </a:r>
          </a:p>
        </p:txBody>
      </p:sp>
      <p:sp>
        <p:nvSpPr>
          <p:cNvPr id="5" name="Espaço Reservado para Número de Slide 3"/>
          <p:cNvSpPr txBox="1">
            <a:spLocks/>
          </p:cNvSpPr>
          <p:nvPr userDrawn="1"/>
        </p:nvSpPr>
        <p:spPr bwMode="auto">
          <a:xfrm>
            <a:off x="7740650" y="6472238"/>
            <a:ext cx="1336675" cy="38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smtClean="0">
                <a:solidFill>
                  <a:srgbClr val="FFFFFF"/>
                </a:solidFill>
              </a:rPr>
              <a:t>slide </a:t>
            </a:r>
            <a:fld id="{D6EB4A5D-B3EA-4001-9D08-F76DE9D29FB0}" type="slidenum">
              <a:rPr lang="pt-BR" altLang="pt-BR" smtClean="0">
                <a:solidFill>
                  <a:srgbClr val="FFFF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pt-BR" altLang="pt-BR" smtClean="0">
              <a:solidFill>
                <a:srgbClr val="FFFFFF"/>
              </a:solidFill>
            </a:endParaRPr>
          </a:p>
        </p:txBody>
      </p:sp>
      <p:sp>
        <p:nvSpPr>
          <p:cNvPr id="6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>
                <a:solidFill>
                  <a:schemeClr val="bg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>
              <a:solidFill>
                <a:prstClr val="black"/>
              </a:solidFill>
            </a:endParaRPr>
          </a:p>
        </p:txBody>
      </p:sp>
      <p:sp>
        <p:nvSpPr>
          <p:cNvPr id="7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>
                <a:solidFill>
                  <a:schemeClr val="bg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887145"/>
      </p:ext>
    </p:extLst>
  </p:cSld>
  <p:clrMapOvr>
    <a:masterClrMapping/>
  </p:clrMapOvr>
  <p:transition spd="med">
    <p:newsflash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2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>
              <a:solidFill>
                <a:prstClr val="black"/>
              </a:solidFill>
            </a:endParaRPr>
          </a:p>
        </p:txBody>
      </p:sp>
      <p:sp>
        <p:nvSpPr>
          <p:cNvPr id="6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755254"/>
      </p:ext>
    </p:extLst>
  </p:cSld>
  <p:clrMapOvr>
    <a:masterClrMapping/>
  </p:clrMapOvr>
  <p:hf hdr="0" ftr="0" dt="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pt-BR" noProof="0" smtClean="0"/>
              <a:t>Clique no ícone para adicionar uma imagem</a:t>
            </a:r>
            <a:endParaRPr lang="en-US" noProof="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>
              <a:solidFill>
                <a:prstClr val="black"/>
              </a:solidFill>
            </a:endParaRPr>
          </a:p>
        </p:txBody>
      </p:sp>
      <p:sp>
        <p:nvSpPr>
          <p:cNvPr id="6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497803"/>
      </p:ext>
    </p:extLst>
  </p:cSld>
  <p:clrMapOvr>
    <a:masterClrMapping/>
  </p:clrMapOvr>
  <p:hf hdr="0" ftr="0" dt="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>
              <a:solidFill>
                <a:prstClr val="black"/>
              </a:solidFill>
            </a:endParaRPr>
          </a:p>
        </p:txBody>
      </p:sp>
      <p:sp>
        <p:nvSpPr>
          <p:cNvPr id="5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836041"/>
      </p:ext>
    </p:extLst>
  </p:cSld>
  <p:clrMapOvr>
    <a:masterClrMapping/>
  </p:clrMapOvr>
  <p:hf hdr="0" ftr="0" dt="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>
              <a:solidFill>
                <a:prstClr val="black"/>
              </a:solidFill>
            </a:endParaRPr>
          </a:p>
        </p:txBody>
      </p:sp>
      <p:sp>
        <p:nvSpPr>
          <p:cNvPr id="5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096546"/>
      </p:ext>
    </p:extLst>
  </p:cSld>
  <p:clrMapOvr>
    <a:masterClrMapping/>
  </p:clrMapOvr>
  <p:hf hdr="0" ftr="0" dt="0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>
            <a:spLocks noChangeAspect="1"/>
          </p:cNvSpPr>
          <p:nvPr userDrawn="1"/>
        </p:nvSpPr>
        <p:spPr>
          <a:xfrm>
            <a:off x="0" y="404813"/>
            <a:ext cx="9144000" cy="6119812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pt-BR" altLang="pt-BR" smtClean="0">
              <a:solidFill>
                <a:srgbClr val="FFFFFF"/>
              </a:solidFill>
              <a:latin typeface="Arial Black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14563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14563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spaço Reservado para Número de Slide 3"/>
          <p:cNvSpPr txBox="1">
            <a:spLocks/>
          </p:cNvSpPr>
          <p:nvPr userDrawn="1"/>
        </p:nvSpPr>
        <p:spPr>
          <a:xfrm>
            <a:off x="7740650" y="6472238"/>
            <a:ext cx="1336675" cy="385762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pt-BR" altLang="pt-BR" smtClean="0">
                <a:solidFill>
                  <a:srgbClr val="FFFFFF"/>
                </a:solidFill>
                <a:latin typeface="Arial Black" pitchFamily="34" charset="0"/>
              </a:rPr>
              <a:t>slide </a:t>
            </a:r>
            <a:fld id="{1346FEB3-4D6E-4EC2-9EEC-21E5429D17DF}" type="slidenum">
              <a:rPr lang="pt-BR" altLang="pt-BR" smtClean="0">
                <a:solidFill>
                  <a:srgbClr val="FFFFFF"/>
                </a:solidFill>
                <a:latin typeface="Arial Black" pitchFamily="34" charset="0"/>
              </a:rPr>
              <a:pPr algn="just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pt-BR" altLang="pt-BR" smtClean="0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10" name="Text Box 33"/>
          <p:cNvSpPr txBox="1">
            <a:spLocks noChangeArrowheads="1"/>
          </p:cNvSpPr>
          <p:nvPr userDrawn="1"/>
        </p:nvSpPr>
        <p:spPr bwMode="auto">
          <a:xfrm>
            <a:off x="2771775" y="-100013"/>
            <a:ext cx="35448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just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pt-BR" altLang="pt-BR" sz="3200" i="1" smtClean="0">
                <a:solidFill>
                  <a:prstClr val="white"/>
                </a:solidFill>
                <a:effectLst>
                  <a:outerShdw blurRad="38100" dist="38100" dir="2700000" algn="tl">
                    <a:srgbClr val="1F497D"/>
                  </a:outerShdw>
                </a:effectLst>
                <a:latin typeface="Arial Black" pitchFamily="34" charset="0"/>
              </a:rPr>
              <a:t>NOSSO LAR</a:t>
            </a:r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solidFill>
                  <a:schemeClr val="bg1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en-US" dirty="0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pt-BR" smtClean="0"/>
              <a:t>Clique para editar o estilo do subtítulo mestre</a:t>
            </a:r>
            <a:endParaRPr lang="en-US"/>
          </a:p>
        </p:txBody>
      </p:sp>
      <p:sp>
        <p:nvSpPr>
          <p:cNvPr id="11" name="Espaço Reservado para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 altLang="pt-BR">
              <a:solidFill>
                <a:prstClr val="black"/>
              </a:solidFill>
            </a:endParaRPr>
          </a:p>
        </p:txBody>
      </p:sp>
      <p:sp>
        <p:nvSpPr>
          <p:cNvPr id="12" name="Espaço Reservado para Rodapé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 alt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5018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>
            <a:spLocks noChangeAspect="1"/>
          </p:cNvSpPr>
          <p:nvPr userDrawn="1"/>
        </p:nvSpPr>
        <p:spPr>
          <a:xfrm>
            <a:off x="0" y="404813"/>
            <a:ext cx="9144000" cy="6119812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pt-BR" altLang="pt-BR" smtClean="0">
              <a:solidFill>
                <a:srgbClr val="FFFFFF"/>
              </a:solidFill>
              <a:latin typeface="Arial Black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14563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ço Reservado para Número de Slide 3"/>
          <p:cNvSpPr txBox="1">
            <a:spLocks/>
          </p:cNvSpPr>
          <p:nvPr userDrawn="1"/>
        </p:nvSpPr>
        <p:spPr>
          <a:xfrm>
            <a:off x="7740650" y="6472238"/>
            <a:ext cx="1336675" cy="385762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pt-BR" altLang="pt-BR" smtClean="0">
                <a:solidFill>
                  <a:srgbClr val="FFFFFF"/>
                </a:solidFill>
                <a:latin typeface="Arial Black" pitchFamily="34" charset="0"/>
              </a:rPr>
              <a:t>slide </a:t>
            </a:r>
            <a:fld id="{49F7F68F-FA89-4287-8CA5-38D958134D08}" type="slidenum">
              <a:rPr lang="pt-BR" altLang="pt-BR" smtClean="0">
                <a:solidFill>
                  <a:srgbClr val="FFFFFF"/>
                </a:solidFill>
                <a:latin typeface="Arial Black" pitchFamily="34" charset="0"/>
              </a:rPr>
              <a:pPr algn="just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pt-BR" altLang="pt-BR" smtClean="0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7" name="Text Box 33"/>
          <p:cNvSpPr txBox="1">
            <a:spLocks noChangeArrowheads="1"/>
          </p:cNvSpPr>
          <p:nvPr userDrawn="1"/>
        </p:nvSpPr>
        <p:spPr bwMode="auto">
          <a:xfrm>
            <a:off x="2771775" y="-100013"/>
            <a:ext cx="35448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just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pt-BR" altLang="pt-BR" sz="3200" i="1" smtClean="0">
                <a:solidFill>
                  <a:prstClr val="white"/>
                </a:solidFill>
                <a:effectLst>
                  <a:outerShdw blurRad="38100" dist="38100" dir="2700000" algn="tl">
                    <a:srgbClr val="1F497D"/>
                  </a:outerShdw>
                </a:effectLst>
                <a:latin typeface="Arial Black" pitchFamily="34" charset="0"/>
              </a:rPr>
              <a:t>NOSSO LAR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en-US" dirty="0"/>
          </a:p>
        </p:txBody>
      </p:sp>
      <p:sp>
        <p:nvSpPr>
          <p:cNvPr id="8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 altLang="pt-BR">
              <a:solidFill>
                <a:prstClr val="black"/>
              </a:solidFill>
            </a:endParaRPr>
          </a:p>
        </p:txBody>
      </p:sp>
      <p:sp>
        <p:nvSpPr>
          <p:cNvPr id="9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 alt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124140"/>
      </p:ext>
    </p:extLst>
  </p:cSld>
  <p:clrMapOvr>
    <a:masterClrMapping/>
  </p:clrMapOvr>
  <p:transition spd="med">
    <p:newsflash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>
            <a:spLocks noChangeAspect="1"/>
          </p:cNvSpPr>
          <p:nvPr userDrawn="1"/>
        </p:nvSpPr>
        <p:spPr>
          <a:xfrm>
            <a:off x="0" y="404813"/>
            <a:ext cx="9144000" cy="6119812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pt-BR" altLang="pt-BR" smtClean="0">
              <a:solidFill>
                <a:srgbClr val="FFFFFF"/>
              </a:solidFill>
              <a:latin typeface="Arial Black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14563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ço Reservado para Número de Slide 3"/>
          <p:cNvSpPr txBox="1">
            <a:spLocks/>
          </p:cNvSpPr>
          <p:nvPr userDrawn="1"/>
        </p:nvSpPr>
        <p:spPr>
          <a:xfrm>
            <a:off x="7740650" y="6472238"/>
            <a:ext cx="1336675" cy="385762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pt-BR" altLang="pt-BR" smtClean="0">
                <a:solidFill>
                  <a:srgbClr val="FFFFFF"/>
                </a:solidFill>
                <a:latin typeface="Arial Black" pitchFamily="34" charset="0"/>
              </a:rPr>
              <a:t>slide </a:t>
            </a:r>
            <a:fld id="{7196FC47-77B6-42E6-9C74-513442B1878A}" type="slidenum">
              <a:rPr lang="pt-BR" altLang="pt-BR" smtClean="0">
                <a:solidFill>
                  <a:srgbClr val="FFFFFF"/>
                </a:solidFill>
                <a:latin typeface="Arial Black" pitchFamily="34" charset="0"/>
              </a:rPr>
              <a:pPr algn="just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pt-BR" altLang="pt-BR" smtClean="0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7" name="Text Box 33"/>
          <p:cNvSpPr txBox="1">
            <a:spLocks noChangeArrowheads="1"/>
          </p:cNvSpPr>
          <p:nvPr userDrawn="1"/>
        </p:nvSpPr>
        <p:spPr bwMode="auto">
          <a:xfrm>
            <a:off x="2771775" y="-100013"/>
            <a:ext cx="35448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just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pt-BR" altLang="pt-BR" sz="3200" i="1" smtClean="0">
                <a:solidFill>
                  <a:prstClr val="white"/>
                </a:solidFill>
                <a:effectLst>
                  <a:outerShdw blurRad="38100" dist="38100" dir="2700000" algn="tl">
                    <a:srgbClr val="1F497D"/>
                  </a:outerShdw>
                </a:effectLst>
                <a:latin typeface="Arial Black" pitchFamily="34" charset="0"/>
              </a:rPr>
              <a:t>NOSSO LAR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bg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en-US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bg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8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 altLang="pt-BR">
              <a:solidFill>
                <a:prstClr val="black"/>
              </a:solidFill>
            </a:endParaRPr>
          </a:p>
        </p:txBody>
      </p:sp>
      <p:sp>
        <p:nvSpPr>
          <p:cNvPr id="9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 alt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4066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15/02/2016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>
            <a:spLocks noChangeAspect="1"/>
          </p:cNvSpPr>
          <p:nvPr userDrawn="1"/>
        </p:nvSpPr>
        <p:spPr>
          <a:xfrm>
            <a:off x="0" y="404813"/>
            <a:ext cx="9144000" cy="6119812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prstClr val="white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14563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spaço Reservado para Número de Slide 3"/>
          <p:cNvSpPr txBox="1">
            <a:spLocks/>
          </p:cNvSpPr>
          <p:nvPr userDrawn="1"/>
        </p:nvSpPr>
        <p:spPr bwMode="auto">
          <a:xfrm>
            <a:off x="7740650" y="6472238"/>
            <a:ext cx="1336675" cy="38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smtClean="0">
                <a:solidFill>
                  <a:srgbClr val="FFFFFF"/>
                </a:solidFill>
              </a:rPr>
              <a:t>slide </a:t>
            </a:r>
            <a:fld id="{24FBD5FC-85A2-4852-B6CA-FE7582552B93}" type="slidenum">
              <a:rPr lang="pt-BR" altLang="pt-BR" smtClean="0">
                <a:solidFill>
                  <a:srgbClr val="FFFF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pt-BR" altLang="pt-BR" smtClean="0">
              <a:solidFill>
                <a:srgbClr val="FFFFFF"/>
              </a:solidFill>
            </a:endParaRPr>
          </a:p>
        </p:txBody>
      </p:sp>
      <p:sp>
        <p:nvSpPr>
          <p:cNvPr id="8" name="Text Box 33"/>
          <p:cNvSpPr txBox="1">
            <a:spLocks noChangeArrowheads="1"/>
          </p:cNvSpPr>
          <p:nvPr userDrawn="1"/>
        </p:nvSpPr>
        <p:spPr bwMode="auto">
          <a:xfrm>
            <a:off x="2771775" y="-100013"/>
            <a:ext cx="35448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pt-BR" altLang="pt-BR" sz="3200" i="1" smtClean="0">
                <a:solidFill>
                  <a:prstClr val="white"/>
                </a:solidFill>
                <a:effectLst>
                  <a:outerShdw blurRad="38100" dist="38100" dir="2700000" algn="tl">
                    <a:srgbClr val="1F497D"/>
                  </a:outerShdw>
                </a:effectLst>
                <a:latin typeface="Arial Black" pitchFamily="34" charset="0"/>
              </a:rPr>
              <a:t>NOSSO LAR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9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>
              <a:solidFill>
                <a:prstClr val="black"/>
              </a:solidFill>
            </a:endParaRPr>
          </a:p>
        </p:txBody>
      </p:sp>
      <p:sp>
        <p:nvSpPr>
          <p:cNvPr id="10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>
              <a:solidFill>
                <a:prstClr val="black"/>
              </a:solidFill>
            </a:endParaRPr>
          </a:p>
        </p:txBody>
      </p:sp>
      <p:sp>
        <p:nvSpPr>
          <p:cNvPr id="11" name="Rectangle 1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smtClean="0"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796B5B-15A4-457F-9C8D-6E23188F36CA}" type="slidenum">
              <a:rPr lang="pt-BR" altLang="pt-BR">
                <a:solidFill>
                  <a:prstClr val="white"/>
                </a:solidFill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pt-BR" altLang="pt-BR">
              <a:solidFill>
                <a:prstClr val="white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1799576"/>
      </p:ext>
    </p:extLst>
  </p:cSld>
  <p:clrMapOvr>
    <a:masterClrMapping/>
  </p:clrMapOvr>
  <p:transition spd="med">
    <p:newsflash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>
            <a:spLocks noChangeAspect="1"/>
          </p:cNvSpPr>
          <p:nvPr userDrawn="1"/>
        </p:nvSpPr>
        <p:spPr>
          <a:xfrm>
            <a:off x="0" y="404813"/>
            <a:ext cx="9144000" cy="6119812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pt-BR" altLang="pt-BR" smtClean="0">
              <a:solidFill>
                <a:prstClr val="black"/>
              </a:solidFill>
              <a:latin typeface="Arial Black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14563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Espaço Reservado para Número de Slide 3"/>
          <p:cNvSpPr txBox="1">
            <a:spLocks/>
          </p:cNvSpPr>
          <p:nvPr userDrawn="1"/>
        </p:nvSpPr>
        <p:spPr bwMode="auto">
          <a:xfrm>
            <a:off x="7740650" y="6472238"/>
            <a:ext cx="1336675" cy="38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smtClean="0">
                <a:solidFill>
                  <a:srgbClr val="FFFFFF"/>
                </a:solidFill>
              </a:rPr>
              <a:t>slide </a:t>
            </a:r>
            <a:fld id="{29DB5DDC-091B-492B-8297-21C39758C6E5}" type="slidenum">
              <a:rPr lang="pt-BR" altLang="pt-BR" smtClean="0">
                <a:solidFill>
                  <a:srgbClr val="FFFF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pt-BR" altLang="pt-BR" smtClean="0">
              <a:solidFill>
                <a:srgbClr val="FFFFFF"/>
              </a:solidFill>
            </a:endParaRPr>
          </a:p>
        </p:txBody>
      </p:sp>
      <p:sp>
        <p:nvSpPr>
          <p:cNvPr id="10" name="Text Box 33"/>
          <p:cNvSpPr txBox="1">
            <a:spLocks noChangeArrowheads="1"/>
          </p:cNvSpPr>
          <p:nvPr userDrawn="1"/>
        </p:nvSpPr>
        <p:spPr bwMode="auto">
          <a:xfrm>
            <a:off x="2771775" y="-100013"/>
            <a:ext cx="35448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pt-BR" altLang="pt-BR" sz="3200" i="1" smtClean="0">
                <a:solidFill>
                  <a:prstClr val="white"/>
                </a:solidFill>
                <a:effectLst>
                  <a:outerShdw blurRad="38100" dist="38100" dir="2700000" algn="tl">
                    <a:srgbClr val="1F497D"/>
                  </a:outerShdw>
                </a:effectLst>
                <a:latin typeface="Arial Black" pitchFamily="34" charset="0"/>
              </a:rPr>
              <a:t>NOSSO LAR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en-US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11" name="Espaço Reservado para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>
                <a:solidFill>
                  <a:schemeClr val="bg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>
              <a:solidFill>
                <a:prstClr val="black"/>
              </a:solidFill>
            </a:endParaRPr>
          </a:p>
        </p:txBody>
      </p:sp>
      <p:sp>
        <p:nvSpPr>
          <p:cNvPr id="12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>
                <a:solidFill>
                  <a:schemeClr val="bg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575746"/>
      </p:ext>
    </p:extLst>
  </p:cSld>
  <p:clrMapOvr>
    <a:masterClrMapping/>
  </p:clrMapOvr>
  <p:hf hdr="0" ftr="0" dt="0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>
              <a:solidFill>
                <a:prstClr val="black"/>
              </a:solidFill>
            </a:endParaRPr>
          </a:p>
        </p:txBody>
      </p:sp>
      <p:sp>
        <p:nvSpPr>
          <p:cNvPr id="4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244161"/>
      </p:ext>
    </p:extLst>
  </p:cSld>
  <p:clrMapOvr>
    <a:masterClrMapping/>
  </p:clrMapOvr>
  <p:hf hdr="0" ftr="0" dt="0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>
            <a:spLocks noChangeAspect="1"/>
          </p:cNvSpPr>
          <p:nvPr userDrawn="1"/>
        </p:nvSpPr>
        <p:spPr>
          <a:xfrm>
            <a:off x="0" y="404813"/>
            <a:ext cx="9144000" cy="6119812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prstClr val="white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14563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33"/>
          <p:cNvSpPr txBox="1">
            <a:spLocks noChangeArrowheads="1"/>
          </p:cNvSpPr>
          <p:nvPr userDrawn="1"/>
        </p:nvSpPr>
        <p:spPr bwMode="auto">
          <a:xfrm>
            <a:off x="2771775" y="-100013"/>
            <a:ext cx="35448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pt-BR" altLang="pt-BR" sz="3200" i="1" smtClean="0">
                <a:solidFill>
                  <a:prstClr val="white"/>
                </a:solidFill>
                <a:effectLst>
                  <a:outerShdw blurRad="38100" dist="38100" dir="2700000" algn="tl">
                    <a:srgbClr val="1F497D"/>
                  </a:outerShdw>
                </a:effectLst>
                <a:latin typeface="Arial Black" pitchFamily="34" charset="0"/>
              </a:rPr>
              <a:t>NOSSO LAR</a:t>
            </a:r>
          </a:p>
        </p:txBody>
      </p:sp>
      <p:sp>
        <p:nvSpPr>
          <p:cNvPr id="5" name="Espaço Reservado para Número de Slide 3"/>
          <p:cNvSpPr txBox="1">
            <a:spLocks/>
          </p:cNvSpPr>
          <p:nvPr userDrawn="1"/>
        </p:nvSpPr>
        <p:spPr bwMode="auto">
          <a:xfrm>
            <a:off x="7740650" y="6472238"/>
            <a:ext cx="1336675" cy="38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smtClean="0">
                <a:solidFill>
                  <a:srgbClr val="FFFFFF"/>
                </a:solidFill>
              </a:rPr>
              <a:t>slide </a:t>
            </a:r>
            <a:fld id="{D6EB4A5D-B3EA-4001-9D08-F76DE9D29FB0}" type="slidenum">
              <a:rPr lang="pt-BR" altLang="pt-BR" smtClean="0">
                <a:solidFill>
                  <a:srgbClr val="FFFF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pt-BR" altLang="pt-BR" smtClean="0">
              <a:solidFill>
                <a:srgbClr val="FFFFFF"/>
              </a:solidFill>
            </a:endParaRPr>
          </a:p>
        </p:txBody>
      </p:sp>
      <p:sp>
        <p:nvSpPr>
          <p:cNvPr id="6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>
                <a:solidFill>
                  <a:schemeClr val="bg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>
              <a:solidFill>
                <a:prstClr val="black"/>
              </a:solidFill>
            </a:endParaRPr>
          </a:p>
        </p:txBody>
      </p:sp>
      <p:sp>
        <p:nvSpPr>
          <p:cNvPr id="7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>
                <a:solidFill>
                  <a:schemeClr val="bg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676020"/>
      </p:ext>
    </p:extLst>
  </p:cSld>
  <p:clrMapOvr>
    <a:masterClrMapping/>
  </p:clrMapOvr>
  <p:transition spd="med">
    <p:newsflash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2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>
              <a:solidFill>
                <a:prstClr val="black"/>
              </a:solidFill>
            </a:endParaRPr>
          </a:p>
        </p:txBody>
      </p:sp>
      <p:sp>
        <p:nvSpPr>
          <p:cNvPr id="6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267860"/>
      </p:ext>
    </p:extLst>
  </p:cSld>
  <p:clrMapOvr>
    <a:masterClrMapping/>
  </p:clrMapOvr>
  <p:hf hdr="0" ftr="0" dt="0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pt-BR" noProof="0" smtClean="0"/>
              <a:t>Clique no ícone para adicionar uma imagem</a:t>
            </a:r>
            <a:endParaRPr lang="en-US" noProof="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>
              <a:solidFill>
                <a:prstClr val="black"/>
              </a:solidFill>
            </a:endParaRPr>
          </a:p>
        </p:txBody>
      </p:sp>
      <p:sp>
        <p:nvSpPr>
          <p:cNvPr id="6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046619"/>
      </p:ext>
    </p:extLst>
  </p:cSld>
  <p:clrMapOvr>
    <a:masterClrMapping/>
  </p:clrMapOvr>
  <p:hf hdr="0" ftr="0" dt="0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>
              <a:solidFill>
                <a:prstClr val="black"/>
              </a:solidFill>
            </a:endParaRPr>
          </a:p>
        </p:txBody>
      </p:sp>
      <p:sp>
        <p:nvSpPr>
          <p:cNvPr id="5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637303"/>
      </p:ext>
    </p:extLst>
  </p:cSld>
  <p:clrMapOvr>
    <a:masterClrMapping/>
  </p:clrMapOvr>
  <p:hf hdr="0" ftr="0" dt="0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>
              <a:solidFill>
                <a:prstClr val="black"/>
              </a:solidFill>
            </a:endParaRPr>
          </a:p>
        </p:txBody>
      </p:sp>
      <p:sp>
        <p:nvSpPr>
          <p:cNvPr id="5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979483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15/02/2016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15/02/2016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00DB3-DBF0-4086-B675-117E7A9610B8}" type="datetimeFigureOut">
              <a:rPr lang="pt-BR" smtClean="0"/>
              <a:t>15/02/2016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>
            <a:spLocks noChangeAspect="1"/>
          </p:cNvSpPr>
          <p:nvPr userDrawn="1"/>
        </p:nvSpPr>
        <p:spPr>
          <a:xfrm>
            <a:off x="0" y="404813"/>
            <a:ext cx="9144000" cy="6119812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endParaRPr lang="pt-BR" altLang="pt-BR" smtClean="0">
              <a:solidFill>
                <a:prstClr val="black"/>
              </a:solidFill>
              <a:latin typeface="Arial Black" pitchFamily="34" charset="0"/>
            </a:endParaRPr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just">
              <a:defRPr sz="12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 altLang="pt-BR" smtClean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just">
              <a:defRPr sz="12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 altLang="pt-BR" smtClean="0">
              <a:solidFill>
                <a:prstClr val="black"/>
              </a:solidFill>
              <a:cs typeface="Arial" pitchFamily="34" charset="0"/>
            </a:endParaRPr>
          </a:p>
        </p:txBody>
      </p:sp>
      <p:pic>
        <p:nvPicPr>
          <p:cNvPr id="1031" name="Picture 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14563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Espaço Reservado para Número de Slide 3"/>
          <p:cNvSpPr txBox="1">
            <a:spLocks/>
          </p:cNvSpPr>
          <p:nvPr userDrawn="1"/>
        </p:nvSpPr>
        <p:spPr>
          <a:xfrm>
            <a:off x="7740650" y="6472238"/>
            <a:ext cx="1336675" cy="385762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smtClean="0">
                <a:solidFill>
                  <a:srgbClr val="FFFFFF"/>
                </a:solidFill>
                <a:latin typeface="Arial Black" pitchFamily="34" charset="0"/>
              </a:rPr>
              <a:t>slide </a:t>
            </a:r>
            <a:fld id="{51436F61-71EF-403A-BAE2-1D8889545C4F}" type="slidenum">
              <a:rPr lang="pt-BR" altLang="pt-BR" smtClean="0">
                <a:solidFill>
                  <a:srgbClr val="FFFFFF"/>
                </a:solidFill>
                <a:latin typeface="Arial Black" pitchFamily="34" charset="0"/>
              </a:rPr>
              <a:pPr algn="just" eaLnBrk="1" fontAlgn="base" hangingPunct="1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pt-BR" altLang="pt-BR" smtClean="0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10" name="Text Box 33"/>
          <p:cNvSpPr txBox="1">
            <a:spLocks noChangeArrowheads="1"/>
          </p:cNvSpPr>
          <p:nvPr userDrawn="1"/>
        </p:nvSpPr>
        <p:spPr bwMode="auto">
          <a:xfrm>
            <a:off x="2771775" y="-100013"/>
            <a:ext cx="35448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just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pt-BR" altLang="pt-BR" sz="3200" i="1" smtClean="0">
                <a:solidFill>
                  <a:prstClr val="white"/>
                </a:solidFill>
                <a:effectLst>
                  <a:outerShdw blurRad="38100" dist="38100" dir="2700000" algn="tl">
                    <a:srgbClr val="1F497D"/>
                  </a:outerShdw>
                </a:effectLst>
                <a:latin typeface="Arial Black" pitchFamily="34" charset="0"/>
              </a:rPr>
              <a:t>NOSSO LAR</a:t>
            </a:r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119063" y="476250"/>
            <a:ext cx="8916987" cy="117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estilo do título mestre</a:t>
            </a:r>
          </a:p>
        </p:txBody>
      </p:sp>
      <p:sp>
        <p:nvSpPr>
          <p:cNvPr id="1038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9063" y="1801813"/>
            <a:ext cx="8916987" cy="465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os estilos do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55056468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just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solidFill>
            <a:schemeClr val="bg1"/>
          </a:soli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just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bg1"/>
          </a:solidFill>
          <a:latin typeface="Arial Black" pitchFamily="34" charset="0"/>
        </a:defRPr>
      </a:lvl2pPr>
      <a:lvl3pPr algn="just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bg1"/>
          </a:solidFill>
          <a:latin typeface="Arial Black" pitchFamily="34" charset="0"/>
        </a:defRPr>
      </a:lvl3pPr>
      <a:lvl4pPr algn="just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bg1"/>
          </a:solidFill>
          <a:latin typeface="Arial Black" pitchFamily="34" charset="0"/>
        </a:defRPr>
      </a:lvl4pPr>
      <a:lvl5pPr algn="just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bg1"/>
          </a:solidFill>
          <a:latin typeface="Arial Black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7688" indent="-411163" algn="just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868363" indent="-282575" algn="just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33475" indent="-228600" algn="just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bg1"/>
          </a:solidFill>
          <a:latin typeface="+mn-lt"/>
          <a:ea typeface="+mn-ea"/>
          <a:cs typeface="+mn-cs"/>
        </a:defRPr>
      </a:lvl3pPr>
      <a:lvl4pPr marL="1352550" indent="-182563" algn="just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1544638" indent="-182563" algn="just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>
            <a:spLocks noChangeAspect="1"/>
          </p:cNvSpPr>
          <p:nvPr userDrawn="1"/>
        </p:nvSpPr>
        <p:spPr>
          <a:xfrm>
            <a:off x="0" y="404813"/>
            <a:ext cx="9144000" cy="6119812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endParaRPr lang="pt-BR" altLang="pt-BR" smtClean="0">
              <a:solidFill>
                <a:prstClr val="black"/>
              </a:solidFill>
              <a:latin typeface="Arial Black" pitchFamily="34" charset="0"/>
            </a:endParaRPr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just">
              <a:defRPr sz="12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 altLang="pt-BR" smtClean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just">
              <a:defRPr sz="12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 altLang="pt-BR" smtClean="0">
              <a:solidFill>
                <a:prstClr val="black"/>
              </a:solidFill>
              <a:cs typeface="Arial" pitchFamily="34" charset="0"/>
            </a:endParaRPr>
          </a:p>
        </p:txBody>
      </p:sp>
      <p:pic>
        <p:nvPicPr>
          <p:cNvPr id="1031" name="Picture 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14563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Espaço Reservado para Número de Slide 3"/>
          <p:cNvSpPr txBox="1">
            <a:spLocks/>
          </p:cNvSpPr>
          <p:nvPr userDrawn="1"/>
        </p:nvSpPr>
        <p:spPr>
          <a:xfrm>
            <a:off x="7740650" y="6472238"/>
            <a:ext cx="1336675" cy="385762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smtClean="0">
                <a:solidFill>
                  <a:srgbClr val="FFFFFF"/>
                </a:solidFill>
                <a:latin typeface="Arial Black" pitchFamily="34" charset="0"/>
              </a:rPr>
              <a:t>slide </a:t>
            </a:r>
            <a:fld id="{51436F61-71EF-403A-BAE2-1D8889545C4F}" type="slidenum">
              <a:rPr lang="pt-BR" altLang="pt-BR" smtClean="0">
                <a:solidFill>
                  <a:srgbClr val="FFFFFF"/>
                </a:solidFill>
                <a:latin typeface="Arial Black" pitchFamily="34" charset="0"/>
              </a:rPr>
              <a:pPr algn="just" eaLnBrk="1" fontAlgn="base" hangingPunct="1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pt-BR" altLang="pt-BR" smtClean="0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10" name="Text Box 33"/>
          <p:cNvSpPr txBox="1">
            <a:spLocks noChangeArrowheads="1"/>
          </p:cNvSpPr>
          <p:nvPr userDrawn="1"/>
        </p:nvSpPr>
        <p:spPr bwMode="auto">
          <a:xfrm>
            <a:off x="2771775" y="-100013"/>
            <a:ext cx="35448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just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pt-BR" altLang="pt-BR" sz="3200" i="1" smtClean="0">
                <a:solidFill>
                  <a:prstClr val="white"/>
                </a:solidFill>
                <a:effectLst>
                  <a:outerShdw blurRad="38100" dist="38100" dir="2700000" algn="tl">
                    <a:srgbClr val="1F497D"/>
                  </a:outerShdw>
                </a:effectLst>
                <a:latin typeface="Arial Black" pitchFamily="34" charset="0"/>
              </a:rPr>
              <a:t>NOSSO LAR</a:t>
            </a:r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119063" y="476250"/>
            <a:ext cx="8916987" cy="117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estilo do título mestre</a:t>
            </a:r>
          </a:p>
        </p:txBody>
      </p:sp>
      <p:sp>
        <p:nvSpPr>
          <p:cNvPr id="1038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9063" y="1801813"/>
            <a:ext cx="8916987" cy="465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os estilos do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9637443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just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solidFill>
            <a:schemeClr val="bg1"/>
          </a:soli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just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bg1"/>
          </a:solidFill>
          <a:latin typeface="Arial Black" pitchFamily="34" charset="0"/>
        </a:defRPr>
      </a:lvl2pPr>
      <a:lvl3pPr algn="just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bg1"/>
          </a:solidFill>
          <a:latin typeface="Arial Black" pitchFamily="34" charset="0"/>
        </a:defRPr>
      </a:lvl3pPr>
      <a:lvl4pPr algn="just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bg1"/>
          </a:solidFill>
          <a:latin typeface="Arial Black" pitchFamily="34" charset="0"/>
        </a:defRPr>
      </a:lvl4pPr>
      <a:lvl5pPr algn="just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bg1"/>
          </a:solidFill>
          <a:latin typeface="Arial Black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7688" indent="-411163" algn="just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868363" indent="-282575" algn="just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33475" indent="-228600" algn="just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bg1"/>
          </a:solidFill>
          <a:latin typeface="+mn-lt"/>
          <a:ea typeface="+mn-ea"/>
          <a:cs typeface="+mn-cs"/>
        </a:defRPr>
      </a:lvl3pPr>
      <a:lvl4pPr marL="1352550" indent="-182563" algn="just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1544638" indent="-182563" algn="just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>
            <a:spLocks noChangeAspect="1"/>
          </p:cNvSpPr>
          <p:nvPr userDrawn="1"/>
        </p:nvSpPr>
        <p:spPr>
          <a:xfrm>
            <a:off x="0" y="404813"/>
            <a:ext cx="9144000" cy="6119812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endParaRPr lang="pt-BR" altLang="pt-BR" smtClean="0">
              <a:solidFill>
                <a:prstClr val="black"/>
              </a:solidFill>
              <a:latin typeface="Arial Black" pitchFamily="34" charset="0"/>
            </a:endParaRPr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just">
              <a:defRPr sz="12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 altLang="pt-BR" smtClean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just">
              <a:defRPr sz="12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 altLang="pt-BR" smtClean="0">
              <a:solidFill>
                <a:prstClr val="black"/>
              </a:solidFill>
              <a:cs typeface="Arial" pitchFamily="34" charset="0"/>
            </a:endParaRPr>
          </a:p>
        </p:txBody>
      </p:sp>
      <p:pic>
        <p:nvPicPr>
          <p:cNvPr id="1031" name="Picture 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14563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Espaço Reservado para Número de Slide 3"/>
          <p:cNvSpPr txBox="1">
            <a:spLocks/>
          </p:cNvSpPr>
          <p:nvPr userDrawn="1"/>
        </p:nvSpPr>
        <p:spPr>
          <a:xfrm>
            <a:off x="7740650" y="6472238"/>
            <a:ext cx="1336675" cy="385762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smtClean="0">
                <a:solidFill>
                  <a:srgbClr val="FFFFFF"/>
                </a:solidFill>
                <a:latin typeface="Arial Black" pitchFamily="34" charset="0"/>
              </a:rPr>
              <a:t>slide </a:t>
            </a:r>
            <a:fld id="{7B7C6C53-36D2-4647-848A-3C31FBD6C27A}" type="slidenum">
              <a:rPr lang="pt-BR" altLang="pt-BR" smtClean="0">
                <a:solidFill>
                  <a:srgbClr val="FFFFFF"/>
                </a:solidFill>
                <a:latin typeface="Arial Black" pitchFamily="34" charset="0"/>
              </a:rPr>
              <a:pPr algn="just" eaLnBrk="1" fontAlgn="base" hangingPunct="1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pt-BR" altLang="pt-BR" smtClean="0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10" name="Text Box 33"/>
          <p:cNvSpPr txBox="1">
            <a:spLocks noChangeArrowheads="1"/>
          </p:cNvSpPr>
          <p:nvPr userDrawn="1"/>
        </p:nvSpPr>
        <p:spPr bwMode="auto">
          <a:xfrm>
            <a:off x="2771775" y="-100013"/>
            <a:ext cx="35448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just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pt-BR" altLang="pt-BR" sz="3200" i="1" smtClean="0">
                <a:solidFill>
                  <a:prstClr val="white"/>
                </a:solidFill>
                <a:effectLst>
                  <a:outerShdw blurRad="38100" dist="38100" dir="2700000" algn="tl">
                    <a:srgbClr val="1F497D"/>
                  </a:outerShdw>
                </a:effectLst>
                <a:latin typeface="Arial Black" pitchFamily="34" charset="0"/>
              </a:rPr>
              <a:t>NOSSO LAR</a:t>
            </a:r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119063" y="476250"/>
            <a:ext cx="8916987" cy="117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estilo do título mestre</a:t>
            </a:r>
          </a:p>
        </p:txBody>
      </p:sp>
      <p:sp>
        <p:nvSpPr>
          <p:cNvPr id="1038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9063" y="1801813"/>
            <a:ext cx="8916987" cy="465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os estilos do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622066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just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solidFill>
            <a:schemeClr val="bg1"/>
          </a:soli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just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bg1"/>
          </a:solidFill>
          <a:latin typeface="Arial Black" pitchFamily="34" charset="0"/>
        </a:defRPr>
      </a:lvl2pPr>
      <a:lvl3pPr algn="just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bg1"/>
          </a:solidFill>
          <a:latin typeface="Arial Black" pitchFamily="34" charset="0"/>
        </a:defRPr>
      </a:lvl3pPr>
      <a:lvl4pPr algn="just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bg1"/>
          </a:solidFill>
          <a:latin typeface="Arial Black" pitchFamily="34" charset="0"/>
        </a:defRPr>
      </a:lvl4pPr>
      <a:lvl5pPr algn="just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bg1"/>
          </a:solidFill>
          <a:latin typeface="Arial Black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7688" indent="-411163" algn="just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868363" indent="-282575" algn="just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33475" indent="-228600" algn="just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bg1"/>
          </a:solidFill>
          <a:latin typeface="+mn-lt"/>
          <a:ea typeface="+mn-ea"/>
          <a:cs typeface="+mn-cs"/>
        </a:defRPr>
      </a:lvl3pPr>
      <a:lvl4pPr marL="1352550" indent="-182563" algn="just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1544638" indent="-182563" algn="just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>
            <a:spLocks noChangeAspect="1"/>
          </p:cNvSpPr>
          <p:nvPr userDrawn="1"/>
        </p:nvSpPr>
        <p:spPr>
          <a:xfrm>
            <a:off x="0" y="404813"/>
            <a:ext cx="9144000" cy="6119812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endParaRPr lang="pt-BR" altLang="pt-BR" smtClean="0">
              <a:solidFill>
                <a:prstClr val="black"/>
              </a:solidFill>
              <a:latin typeface="Arial Black" pitchFamily="34" charset="0"/>
            </a:endParaRPr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just">
              <a:defRPr sz="12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 altLang="pt-BR" smtClean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just">
              <a:defRPr sz="12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 altLang="pt-BR" smtClean="0">
              <a:solidFill>
                <a:prstClr val="black"/>
              </a:solidFill>
              <a:cs typeface="Arial" pitchFamily="34" charset="0"/>
            </a:endParaRPr>
          </a:p>
        </p:txBody>
      </p:sp>
      <p:pic>
        <p:nvPicPr>
          <p:cNvPr id="1031" name="Picture 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14563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Espaço Reservado para Número de Slide 3"/>
          <p:cNvSpPr txBox="1">
            <a:spLocks/>
          </p:cNvSpPr>
          <p:nvPr userDrawn="1"/>
        </p:nvSpPr>
        <p:spPr>
          <a:xfrm>
            <a:off x="7740650" y="6472238"/>
            <a:ext cx="1336675" cy="385762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smtClean="0">
                <a:solidFill>
                  <a:srgbClr val="FFFFFF"/>
                </a:solidFill>
                <a:latin typeface="Arial Black" pitchFamily="34" charset="0"/>
              </a:rPr>
              <a:t>slide </a:t>
            </a:r>
            <a:fld id="{7B7C6C53-36D2-4647-848A-3C31FBD6C27A}" type="slidenum">
              <a:rPr lang="pt-BR" altLang="pt-BR" smtClean="0">
                <a:solidFill>
                  <a:srgbClr val="FFFFFF"/>
                </a:solidFill>
                <a:latin typeface="Arial Black" pitchFamily="34" charset="0"/>
              </a:rPr>
              <a:pPr algn="just" eaLnBrk="1" fontAlgn="base" hangingPunct="1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pt-BR" altLang="pt-BR" smtClean="0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10" name="Text Box 33"/>
          <p:cNvSpPr txBox="1">
            <a:spLocks noChangeArrowheads="1"/>
          </p:cNvSpPr>
          <p:nvPr userDrawn="1"/>
        </p:nvSpPr>
        <p:spPr bwMode="auto">
          <a:xfrm>
            <a:off x="2771775" y="-100013"/>
            <a:ext cx="35448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just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pt-BR" altLang="pt-BR" sz="3200" i="1" smtClean="0">
                <a:solidFill>
                  <a:prstClr val="white"/>
                </a:solidFill>
                <a:effectLst>
                  <a:outerShdw blurRad="38100" dist="38100" dir="2700000" algn="tl">
                    <a:srgbClr val="1F497D"/>
                  </a:outerShdw>
                </a:effectLst>
                <a:latin typeface="Arial Black" pitchFamily="34" charset="0"/>
              </a:rPr>
              <a:t>NOSSO LAR</a:t>
            </a:r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119063" y="476250"/>
            <a:ext cx="8916987" cy="117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estilo do título mestre</a:t>
            </a:r>
          </a:p>
        </p:txBody>
      </p:sp>
      <p:sp>
        <p:nvSpPr>
          <p:cNvPr id="1038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9063" y="1801813"/>
            <a:ext cx="8916987" cy="465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os estilos do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11128012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just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solidFill>
            <a:schemeClr val="bg1"/>
          </a:soli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just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bg1"/>
          </a:solidFill>
          <a:latin typeface="Arial Black" pitchFamily="34" charset="0"/>
        </a:defRPr>
      </a:lvl2pPr>
      <a:lvl3pPr algn="just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bg1"/>
          </a:solidFill>
          <a:latin typeface="Arial Black" pitchFamily="34" charset="0"/>
        </a:defRPr>
      </a:lvl3pPr>
      <a:lvl4pPr algn="just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bg1"/>
          </a:solidFill>
          <a:latin typeface="Arial Black" pitchFamily="34" charset="0"/>
        </a:defRPr>
      </a:lvl4pPr>
      <a:lvl5pPr algn="just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bg1"/>
          </a:solidFill>
          <a:latin typeface="Arial Black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7688" indent="-411163" algn="just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868363" indent="-282575" algn="just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33475" indent="-228600" algn="just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bg1"/>
          </a:solidFill>
          <a:latin typeface="+mn-lt"/>
          <a:ea typeface="+mn-ea"/>
          <a:cs typeface="+mn-cs"/>
        </a:defRPr>
      </a:lvl3pPr>
      <a:lvl4pPr marL="1352550" indent="-182563" algn="just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1544638" indent="-182563" algn="just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>
            <a:spLocks noChangeAspect="1"/>
          </p:cNvSpPr>
          <p:nvPr userDrawn="1"/>
        </p:nvSpPr>
        <p:spPr>
          <a:xfrm>
            <a:off x="0" y="404813"/>
            <a:ext cx="9144000" cy="6119812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pt-BR" altLang="pt-BR" smtClean="0">
              <a:solidFill>
                <a:prstClr val="black"/>
              </a:solidFill>
              <a:latin typeface="Arial Black" pitchFamily="34" charset="0"/>
            </a:endParaRPr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just">
              <a:defRPr sz="1200" smtClean="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 altLang="pt-BR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just">
              <a:defRPr sz="1200" smtClean="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 altLang="pt-BR">
              <a:solidFill>
                <a:prstClr val="black"/>
              </a:solidFill>
              <a:cs typeface="Arial" pitchFamily="34" charset="0"/>
            </a:endParaRPr>
          </a:p>
        </p:txBody>
      </p:sp>
      <p:pic>
        <p:nvPicPr>
          <p:cNvPr id="1029" name="Picture 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14563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Espaço Reservado para Número de Slide 3"/>
          <p:cNvSpPr txBox="1">
            <a:spLocks/>
          </p:cNvSpPr>
          <p:nvPr userDrawn="1"/>
        </p:nvSpPr>
        <p:spPr>
          <a:xfrm>
            <a:off x="7740650" y="6472238"/>
            <a:ext cx="1336675" cy="385762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pt-BR" altLang="pt-BR" smtClean="0">
                <a:solidFill>
                  <a:srgbClr val="FFFFFF"/>
                </a:solidFill>
                <a:latin typeface="Arial Black" pitchFamily="34" charset="0"/>
              </a:rPr>
              <a:t>slide </a:t>
            </a:r>
            <a:fld id="{927325AB-B93B-4354-80FE-CC488D01FADE}" type="slidenum">
              <a:rPr lang="pt-BR" altLang="pt-BR" smtClean="0">
                <a:solidFill>
                  <a:srgbClr val="FFFFFF"/>
                </a:solidFill>
                <a:latin typeface="Arial Black" pitchFamily="34" charset="0"/>
              </a:rPr>
              <a:pPr algn="just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pt-BR" altLang="pt-BR" smtClean="0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10" name="Text Box 33"/>
          <p:cNvSpPr txBox="1">
            <a:spLocks noChangeArrowheads="1"/>
          </p:cNvSpPr>
          <p:nvPr userDrawn="1"/>
        </p:nvSpPr>
        <p:spPr bwMode="auto">
          <a:xfrm>
            <a:off x="2771775" y="-100013"/>
            <a:ext cx="35448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just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pt-BR" altLang="pt-BR" sz="3200" i="1" smtClean="0">
                <a:solidFill>
                  <a:prstClr val="white"/>
                </a:solidFill>
                <a:effectLst>
                  <a:outerShdw blurRad="38100" dist="38100" dir="2700000" algn="tl">
                    <a:srgbClr val="1F497D"/>
                  </a:outerShdw>
                </a:effectLst>
                <a:latin typeface="Arial Black" pitchFamily="34" charset="0"/>
              </a:rPr>
              <a:t>NOSSO LAR</a:t>
            </a:r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119063" y="476250"/>
            <a:ext cx="8916987" cy="117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estilo do título mestre</a:t>
            </a:r>
          </a:p>
        </p:txBody>
      </p:sp>
      <p:sp>
        <p:nvSpPr>
          <p:cNvPr id="1033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9063" y="1801813"/>
            <a:ext cx="8916987" cy="465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os estilos do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4218984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just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solidFill>
            <a:schemeClr val="bg1"/>
          </a:soli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just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bg1"/>
          </a:solidFill>
          <a:latin typeface="Arial Black" pitchFamily="34" charset="0"/>
        </a:defRPr>
      </a:lvl2pPr>
      <a:lvl3pPr algn="just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bg1"/>
          </a:solidFill>
          <a:latin typeface="Arial Black" pitchFamily="34" charset="0"/>
        </a:defRPr>
      </a:lvl3pPr>
      <a:lvl4pPr algn="just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bg1"/>
          </a:solidFill>
          <a:latin typeface="Arial Black" pitchFamily="34" charset="0"/>
        </a:defRPr>
      </a:lvl4pPr>
      <a:lvl5pPr algn="just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bg1"/>
          </a:solidFill>
          <a:latin typeface="Arial Black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7688" indent="-411163" algn="just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868363" indent="-282575" algn="just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33475" indent="-228600" algn="just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bg1"/>
          </a:solidFill>
          <a:latin typeface="+mn-lt"/>
          <a:ea typeface="+mn-ea"/>
          <a:cs typeface="+mn-cs"/>
        </a:defRPr>
      </a:lvl3pPr>
      <a:lvl4pPr marL="1352550" indent="-182563" algn="just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1544638" indent="-182563" algn="just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>
            <a:spLocks noChangeAspect="1"/>
          </p:cNvSpPr>
          <p:nvPr userDrawn="1"/>
        </p:nvSpPr>
        <p:spPr>
          <a:xfrm>
            <a:off x="0" y="404813"/>
            <a:ext cx="9144000" cy="6119812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pt-BR" altLang="pt-BR" smtClean="0">
              <a:solidFill>
                <a:prstClr val="black"/>
              </a:solidFill>
              <a:latin typeface="Arial Black" pitchFamily="34" charset="0"/>
            </a:endParaRPr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just">
              <a:defRPr sz="1200" smtClean="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 altLang="pt-BR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just">
              <a:defRPr sz="1200" smtClean="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 altLang="pt-BR">
              <a:solidFill>
                <a:prstClr val="black"/>
              </a:solidFill>
              <a:cs typeface="Arial" pitchFamily="34" charset="0"/>
            </a:endParaRPr>
          </a:p>
        </p:txBody>
      </p:sp>
      <p:pic>
        <p:nvPicPr>
          <p:cNvPr id="1029" name="Picture 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14563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Espaço Reservado para Número de Slide 3"/>
          <p:cNvSpPr txBox="1">
            <a:spLocks/>
          </p:cNvSpPr>
          <p:nvPr userDrawn="1"/>
        </p:nvSpPr>
        <p:spPr>
          <a:xfrm>
            <a:off x="7740650" y="6472238"/>
            <a:ext cx="1336675" cy="385762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pt-BR" altLang="pt-BR" smtClean="0">
                <a:solidFill>
                  <a:srgbClr val="FFFFFF"/>
                </a:solidFill>
                <a:latin typeface="Arial Black" pitchFamily="34" charset="0"/>
              </a:rPr>
              <a:t>slide </a:t>
            </a:r>
            <a:fld id="{927325AB-B93B-4354-80FE-CC488D01FADE}" type="slidenum">
              <a:rPr lang="pt-BR" altLang="pt-BR" smtClean="0">
                <a:solidFill>
                  <a:srgbClr val="FFFFFF"/>
                </a:solidFill>
                <a:latin typeface="Arial Black" pitchFamily="34" charset="0"/>
              </a:rPr>
              <a:pPr algn="just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pt-BR" altLang="pt-BR" smtClean="0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10" name="Text Box 33"/>
          <p:cNvSpPr txBox="1">
            <a:spLocks noChangeArrowheads="1"/>
          </p:cNvSpPr>
          <p:nvPr userDrawn="1"/>
        </p:nvSpPr>
        <p:spPr bwMode="auto">
          <a:xfrm>
            <a:off x="2771775" y="-100013"/>
            <a:ext cx="35448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just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pt-BR" altLang="pt-BR" sz="3200" i="1" smtClean="0">
                <a:solidFill>
                  <a:prstClr val="white"/>
                </a:solidFill>
                <a:effectLst>
                  <a:outerShdw blurRad="38100" dist="38100" dir="2700000" algn="tl">
                    <a:srgbClr val="1F497D"/>
                  </a:outerShdw>
                </a:effectLst>
                <a:latin typeface="Arial Black" pitchFamily="34" charset="0"/>
              </a:rPr>
              <a:t>NOSSO LAR</a:t>
            </a:r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119063" y="476250"/>
            <a:ext cx="8916987" cy="117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estilo do título mestre</a:t>
            </a:r>
          </a:p>
        </p:txBody>
      </p:sp>
      <p:sp>
        <p:nvSpPr>
          <p:cNvPr id="1033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9063" y="1801813"/>
            <a:ext cx="8916987" cy="465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os estilos do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68881990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ftr="0" dt="0"/>
  <p:txStyles>
    <p:titleStyle>
      <a:lvl1pPr algn="just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solidFill>
            <a:schemeClr val="bg1"/>
          </a:soli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just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bg1"/>
          </a:solidFill>
          <a:latin typeface="Arial Black" pitchFamily="34" charset="0"/>
        </a:defRPr>
      </a:lvl2pPr>
      <a:lvl3pPr algn="just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bg1"/>
          </a:solidFill>
          <a:latin typeface="Arial Black" pitchFamily="34" charset="0"/>
        </a:defRPr>
      </a:lvl3pPr>
      <a:lvl4pPr algn="just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bg1"/>
          </a:solidFill>
          <a:latin typeface="Arial Black" pitchFamily="34" charset="0"/>
        </a:defRPr>
      </a:lvl4pPr>
      <a:lvl5pPr algn="just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bg1"/>
          </a:solidFill>
          <a:latin typeface="Arial Black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7688" indent="-411163" algn="just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868363" indent="-282575" algn="just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33475" indent="-228600" algn="just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bg1"/>
          </a:solidFill>
          <a:latin typeface="+mn-lt"/>
          <a:ea typeface="+mn-ea"/>
          <a:cs typeface="+mn-cs"/>
        </a:defRPr>
      </a:lvl3pPr>
      <a:lvl4pPr marL="1352550" indent="-182563" algn="just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1544638" indent="-182563" algn="just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slideLayout" Target="../slideLayouts/slideLayout29.xml"/><Relationship Id="rId7" Type="http://schemas.openxmlformats.org/officeDocument/2006/relationships/oleObject" Target="../embeddings/oleObject1.bin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2.wmf"/><Relationship Id="rId5" Type="http://schemas.openxmlformats.org/officeDocument/2006/relationships/image" Target="../media/image21.wmf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40.xml"/><Relationship Id="rId1" Type="http://schemas.openxmlformats.org/officeDocument/2006/relationships/tags" Target="../tags/tag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51.xml"/><Relationship Id="rId1" Type="http://schemas.openxmlformats.org/officeDocument/2006/relationships/tags" Target="../tags/tag4.xml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slideLayout" Target="../slideLayouts/slideLayout62.xml"/><Relationship Id="rId1" Type="http://schemas.openxmlformats.org/officeDocument/2006/relationships/tags" Target="../tags/tag5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slideLayout" Target="../slideLayouts/slideLayout73.xml"/><Relationship Id="rId1" Type="http://schemas.openxmlformats.org/officeDocument/2006/relationships/tags" Target="../tags/tag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.xml"/><Relationship Id="rId6" Type="http://schemas.openxmlformats.org/officeDocument/2006/relationships/image" Target="../media/image12.wmf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CJERRY\Desktop\PASTA CEFAK\Minhas imagens CEFAK\FOTO nosso lar 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0404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CJERRY\Desktop\PASTA CEFAK\Minhas imagens CEFAK\capa livro nosso lar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0"/>
            <a:ext cx="4139952" cy="623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791876" y="81289"/>
            <a:ext cx="34202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smtClean="0">
                <a:solidFill>
                  <a:srgbClr val="FFFF00"/>
                </a:solidFill>
              </a:rPr>
              <a:t>CURSO NOSSO LAR</a:t>
            </a:r>
            <a:endParaRPr lang="pt-BR" sz="3200" b="1" dirty="0">
              <a:solidFill>
                <a:srgbClr val="FFFF00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5253365" y="6149264"/>
            <a:ext cx="36413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smtClean="0">
                <a:solidFill>
                  <a:srgbClr val="7030A0"/>
                </a:solidFill>
              </a:rPr>
              <a:t>SEJAM BEM VINDOS</a:t>
            </a:r>
            <a:endParaRPr lang="pt-BR" sz="3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088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C:\Users\MCJERRY\Desktop\PASTA CEFAK\Minhas imagens CEFAK\FUNDO DE SLIDES\FUNDO ABSTRATO\6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808" y="0"/>
            <a:ext cx="91958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798" name="AutoShape 6"/>
          <p:cNvSpPr>
            <a:spLocks noChangeArrowheads="1"/>
          </p:cNvSpPr>
          <p:nvPr/>
        </p:nvSpPr>
        <p:spPr bwMode="auto">
          <a:xfrm>
            <a:off x="1644650" y="0"/>
            <a:ext cx="6192838" cy="668338"/>
          </a:xfrm>
          <a:prstGeom prst="star32">
            <a:avLst>
              <a:gd name="adj" fmla="val 37500"/>
            </a:avLst>
          </a:prstGeom>
          <a:solidFill>
            <a:srgbClr val="FFFF00"/>
          </a:solidFill>
          <a:ln w="9525">
            <a:miter lim="800000"/>
            <a:headEnd/>
            <a:tailEnd/>
          </a:ln>
          <a:scene3d>
            <a:camera prst="legacyPerspectiveTop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00FF"/>
            </a:extrusionClr>
          </a:sp3d>
        </p:spPr>
        <p:txBody>
          <a:bodyPr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 b="1" dirty="0" smtClean="0">
                <a:latin typeface="Arial Black" pitchFamily="34" charset="0"/>
              </a:rPr>
              <a:t>CONSIDERAÇÕES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 b="1" dirty="0" smtClean="0">
                <a:latin typeface="Arial Black" pitchFamily="34" charset="0"/>
              </a:rPr>
              <a:t>SOBRE O PENSAMENTO</a:t>
            </a:r>
          </a:p>
        </p:txBody>
      </p:sp>
      <p:sp>
        <p:nvSpPr>
          <p:cNvPr id="33801" name="Text Box 9"/>
          <p:cNvSpPr txBox="1">
            <a:spLocks noChangeArrowheads="1"/>
          </p:cNvSpPr>
          <p:nvPr/>
        </p:nvSpPr>
        <p:spPr bwMode="auto">
          <a:xfrm>
            <a:off x="3960813" y="1292225"/>
            <a:ext cx="5014912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 sz="1600" b="1" dirty="0" smtClean="0">
                <a:latin typeface="Arial Black" pitchFamily="34" charset="0"/>
              </a:rPr>
              <a:t>A MENTE É  MANANCIAL VIVO  DE ENERGIAS  CRIADORAS,   PROJETANDO RAIOS DE FORÇA QUE  ALIMENTAM OU DEPRIMEM, SUBLIMAM OU ARRUÍNAM.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 sz="1600" b="1" dirty="0" smtClean="0">
                <a:latin typeface="Arial Black" pitchFamily="34" charset="0"/>
              </a:rPr>
              <a:t>                             ( EMMANUEL )</a:t>
            </a:r>
          </a:p>
        </p:txBody>
      </p:sp>
      <p:sp>
        <p:nvSpPr>
          <p:cNvPr id="33807" name="Text Box 15"/>
          <p:cNvSpPr txBox="1">
            <a:spLocks noChangeArrowheads="1"/>
          </p:cNvSpPr>
          <p:nvPr/>
        </p:nvSpPr>
        <p:spPr bwMode="auto">
          <a:xfrm>
            <a:off x="3924300" y="4797425"/>
            <a:ext cx="5022850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 sz="1600" b="1" dirty="0" smtClean="0">
                <a:solidFill>
                  <a:prstClr val="black"/>
                </a:solidFill>
                <a:latin typeface="Arial Black" pitchFamily="34" charset="0"/>
              </a:rPr>
              <a:t>SOMOS  OBSEDIADOS  POR   AMIGOS  DESENCARNADOS  OU  NÃO E AUXILIADOS POR BENFEITORES, EM QUALQUER  PLANO  DA  VIDA, DE CONFORMIDADE COM  A  NOSSA CONDIÇÃO MENTAL.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 sz="1600" b="1" dirty="0" smtClean="0">
                <a:solidFill>
                  <a:prstClr val="black"/>
                </a:solidFill>
                <a:latin typeface="Arial Black" pitchFamily="34" charset="0"/>
              </a:rPr>
              <a:t>                             ( EMMANUEL )</a:t>
            </a:r>
          </a:p>
        </p:txBody>
      </p:sp>
      <p:sp>
        <p:nvSpPr>
          <p:cNvPr id="33808" name="Text Box 16"/>
          <p:cNvSpPr txBox="1">
            <a:spLocks noChangeArrowheads="1"/>
          </p:cNvSpPr>
          <p:nvPr/>
        </p:nvSpPr>
        <p:spPr bwMode="auto">
          <a:xfrm>
            <a:off x="3924300" y="2997200"/>
            <a:ext cx="4968875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 sz="1600" b="1" dirty="0" smtClean="0">
                <a:solidFill>
                  <a:srgbClr val="FFFF00"/>
                </a:solidFill>
                <a:latin typeface="Arial Black" pitchFamily="34" charset="0"/>
              </a:rPr>
              <a:t>O PENSAMENTO ALCANÇA O  ALVO, POR MAIS DISTANTE QUE ESTEJA.  A PERMUTA DE ÓDIO E DESENTENDIMENTO CAUSA RUÍNA E SOFRIMENTO NAS ALMAS.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 sz="1600" b="1" dirty="0" smtClean="0">
                <a:solidFill>
                  <a:srgbClr val="FFFF00"/>
                </a:solidFill>
                <a:latin typeface="Arial Black" pitchFamily="34" charset="0"/>
              </a:rPr>
              <a:t>                             ( ANDRÉ LUIZ )</a:t>
            </a:r>
          </a:p>
        </p:txBody>
      </p:sp>
      <p:grpSp>
        <p:nvGrpSpPr>
          <p:cNvPr id="33823" name="Group 31"/>
          <p:cNvGrpSpPr>
            <a:grpSpLocks/>
          </p:cNvGrpSpPr>
          <p:nvPr/>
        </p:nvGrpSpPr>
        <p:grpSpPr bwMode="auto">
          <a:xfrm>
            <a:off x="323850" y="1412875"/>
            <a:ext cx="3186113" cy="1339850"/>
            <a:chOff x="208" y="908"/>
            <a:chExt cx="2007" cy="844"/>
          </a:xfrm>
        </p:grpSpPr>
        <p:sp>
          <p:nvSpPr>
            <p:cNvPr id="33795" name="Oval 3"/>
            <p:cNvSpPr>
              <a:spLocks noChangeArrowheads="1"/>
            </p:cNvSpPr>
            <p:nvPr/>
          </p:nvSpPr>
          <p:spPr bwMode="auto">
            <a:xfrm>
              <a:off x="336" y="910"/>
              <a:ext cx="1008" cy="64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pt-BR" altLang="pt-BR" smtClean="0">
                <a:solidFill>
                  <a:prstClr val="black"/>
                </a:solidFill>
                <a:latin typeface="Arial Black" pitchFamily="34" charset="0"/>
              </a:endParaRPr>
            </a:p>
          </p:txBody>
        </p:sp>
        <p:sp>
          <p:nvSpPr>
            <p:cNvPr id="33796" name="Oval 4"/>
            <p:cNvSpPr>
              <a:spLocks noChangeArrowheads="1"/>
            </p:cNvSpPr>
            <p:nvPr/>
          </p:nvSpPr>
          <p:spPr bwMode="auto">
            <a:xfrm>
              <a:off x="208" y="982"/>
              <a:ext cx="1008" cy="50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pt-BR" altLang="pt-BR" smtClean="0">
                <a:solidFill>
                  <a:prstClr val="black"/>
                </a:solidFill>
                <a:latin typeface="Arial Black" pitchFamily="34" charset="0"/>
              </a:endParaRPr>
            </a:p>
          </p:txBody>
        </p:sp>
        <p:sp>
          <p:nvSpPr>
            <p:cNvPr id="33797" name="Oval 5"/>
            <p:cNvSpPr>
              <a:spLocks noChangeArrowheads="1"/>
            </p:cNvSpPr>
            <p:nvPr/>
          </p:nvSpPr>
          <p:spPr bwMode="auto">
            <a:xfrm>
              <a:off x="640" y="1090"/>
              <a:ext cx="464" cy="32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pt-BR" altLang="pt-BR" smtClean="0">
                <a:solidFill>
                  <a:prstClr val="black"/>
                </a:solidFill>
                <a:latin typeface="Arial Black" pitchFamily="34" charset="0"/>
              </a:endParaRPr>
            </a:p>
          </p:txBody>
        </p:sp>
        <p:pic>
          <p:nvPicPr>
            <p:cNvPr id="33799" name="Picture 7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5" y="908"/>
              <a:ext cx="560" cy="6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802" name="Oval 10"/>
            <p:cNvSpPr>
              <a:spLocks noChangeArrowheads="1"/>
            </p:cNvSpPr>
            <p:nvPr/>
          </p:nvSpPr>
          <p:spPr bwMode="auto">
            <a:xfrm>
              <a:off x="768" y="1162"/>
              <a:ext cx="272" cy="18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pt-BR" altLang="pt-BR" smtClean="0">
                <a:solidFill>
                  <a:prstClr val="black"/>
                </a:solidFill>
                <a:latin typeface="Arial Black" pitchFamily="34" charset="0"/>
              </a:endParaRPr>
            </a:p>
          </p:txBody>
        </p:sp>
        <p:sp>
          <p:nvSpPr>
            <p:cNvPr id="33804" name="Line 12"/>
            <p:cNvSpPr>
              <a:spLocks noChangeShapeType="1"/>
            </p:cNvSpPr>
            <p:nvPr/>
          </p:nvSpPr>
          <p:spPr bwMode="auto">
            <a:xfrm flipV="1">
              <a:off x="768" y="1054"/>
              <a:ext cx="624" cy="203"/>
            </a:xfrm>
            <a:prstGeom prst="line">
              <a:avLst/>
            </a:prstGeom>
            <a:noFill/>
            <a:ln w="38100">
              <a:solidFill>
                <a:srgbClr val="FF0707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mtClean="0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33805" name="Line 13"/>
            <p:cNvSpPr>
              <a:spLocks noChangeShapeType="1"/>
            </p:cNvSpPr>
            <p:nvPr/>
          </p:nvSpPr>
          <p:spPr bwMode="auto">
            <a:xfrm flipV="1">
              <a:off x="768" y="1162"/>
              <a:ext cx="880" cy="95"/>
            </a:xfrm>
            <a:prstGeom prst="line">
              <a:avLst/>
            </a:prstGeom>
            <a:noFill/>
            <a:ln w="38100">
              <a:solidFill>
                <a:srgbClr val="FF0707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mtClean="0">
                <a:solidFill>
                  <a:prstClr val="white"/>
                </a:solidFill>
                <a:cs typeface="Arial" pitchFamily="34" charset="0"/>
              </a:endParaRPr>
            </a:p>
          </p:txBody>
        </p:sp>
        <p:pic>
          <p:nvPicPr>
            <p:cNvPr id="33806" name="Picture 1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8" y="1234"/>
              <a:ext cx="560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809" name="Line 17"/>
            <p:cNvSpPr>
              <a:spLocks noChangeShapeType="1"/>
            </p:cNvSpPr>
            <p:nvPr/>
          </p:nvSpPr>
          <p:spPr bwMode="auto">
            <a:xfrm rot="1204437" flipV="1">
              <a:off x="827" y="1249"/>
              <a:ext cx="816" cy="72"/>
            </a:xfrm>
            <a:prstGeom prst="line">
              <a:avLst/>
            </a:prstGeom>
            <a:noFill/>
            <a:ln w="38100">
              <a:solidFill>
                <a:srgbClr val="FF0707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mtClean="0">
                <a:solidFill>
                  <a:prstClr val="white"/>
                </a:solidFill>
                <a:cs typeface="Arial" pitchFamily="34" charset="0"/>
              </a:endParaRPr>
            </a:p>
          </p:txBody>
        </p:sp>
      </p:grpSp>
      <p:grpSp>
        <p:nvGrpSpPr>
          <p:cNvPr id="33825" name="Group 33"/>
          <p:cNvGrpSpPr>
            <a:grpSpLocks/>
          </p:cNvGrpSpPr>
          <p:nvPr/>
        </p:nvGrpSpPr>
        <p:grpSpPr bwMode="auto">
          <a:xfrm>
            <a:off x="468313" y="4941888"/>
            <a:ext cx="2374900" cy="1439862"/>
            <a:chOff x="295" y="3113"/>
            <a:chExt cx="1496" cy="907"/>
          </a:xfrm>
        </p:grpSpPr>
        <p:sp>
          <p:nvSpPr>
            <p:cNvPr id="33794" name="Line 2"/>
            <p:cNvSpPr>
              <a:spLocks noChangeShapeType="1"/>
            </p:cNvSpPr>
            <p:nvPr/>
          </p:nvSpPr>
          <p:spPr bwMode="auto">
            <a:xfrm flipH="1">
              <a:off x="793" y="3158"/>
              <a:ext cx="636" cy="136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mtClean="0">
                <a:solidFill>
                  <a:prstClr val="white"/>
                </a:solidFill>
                <a:cs typeface="Arial" pitchFamily="34" charset="0"/>
              </a:endParaRPr>
            </a:p>
          </p:txBody>
        </p:sp>
        <p:pic>
          <p:nvPicPr>
            <p:cNvPr id="33800" name="Picture 8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" y="3203"/>
              <a:ext cx="560" cy="7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11" name="Picture 19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1" y="3113"/>
              <a:ext cx="680" cy="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812" name="Line 20"/>
            <p:cNvSpPr>
              <a:spLocks noChangeShapeType="1"/>
            </p:cNvSpPr>
            <p:nvPr/>
          </p:nvSpPr>
          <p:spPr bwMode="auto">
            <a:xfrm rot="1204437" flipV="1">
              <a:off x="748" y="3521"/>
              <a:ext cx="46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mtClean="0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33813" name="Line 21"/>
            <p:cNvSpPr>
              <a:spLocks noChangeShapeType="1"/>
            </p:cNvSpPr>
            <p:nvPr/>
          </p:nvSpPr>
          <p:spPr bwMode="auto">
            <a:xfrm flipV="1">
              <a:off x="768" y="3398"/>
              <a:ext cx="576" cy="9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mtClean="0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33814" name="Line 22"/>
            <p:cNvSpPr>
              <a:spLocks noChangeShapeType="1"/>
            </p:cNvSpPr>
            <p:nvPr/>
          </p:nvSpPr>
          <p:spPr bwMode="auto">
            <a:xfrm flipV="1">
              <a:off x="768" y="3290"/>
              <a:ext cx="624" cy="20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mtClean="0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33815" name="Line 23"/>
            <p:cNvSpPr>
              <a:spLocks noChangeShapeType="1"/>
            </p:cNvSpPr>
            <p:nvPr/>
          </p:nvSpPr>
          <p:spPr bwMode="auto">
            <a:xfrm rot="19939305" flipH="1">
              <a:off x="793" y="3348"/>
              <a:ext cx="661" cy="2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mtClean="0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33816" name="Line 24"/>
            <p:cNvSpPr>
              <a:spLocks noChangeShapeType="1"/>
            </p:cNvSpPr>
            <p:nvPr/>
          </p:nvSpPr>
          <p:spPr bwMode="auto">
            <a:xfrm rot="18943244" flipH="1">
              <a:off x="801" y="3406"/>
              <a:ext cx="777" cy="97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mtClean="0">
                <a:solidFill>
                  <a:prstClr val="white"/>
                </a:solidFill>
                <a:cs typeface="Arial" pitchFamily="34" charset="0"/>
              </a:endParaRPr>
            </a:p>
          </p:txBody>
        </p:sp>
      </p:grpSp>
      <p:grpSp>
        <p:nvGrpSpPr>
          <p:cNvPr id="33824" name="Group 32"/>
          <p:cNvGrpSpPr>
            <a:grpSpLocks/>
          </p:cNvGrpSpPr>
          <p:nvPr/>
        </p:nvGrpSpPr>
        <p:grpSpPr bwMode="auto">
          <a:xfrm>
            <a:off x="455612" y="3068637"/>
            <a:ext cx="3343275" cy="1296987"/>
            <a:chOff x="249" y="1933"/>
            <a:chExt cx="2106" cy="817"/>
          </a:xfrm>
        </p:grpSpPr>
        <p:pic>
          <p:nvPicPr>
            <p:cNvPr id="33810" name="Picture 18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2" y="1933"/>
              <a:ext cx="523" cy="8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33817" name="Object 25"/>
            <p:cNvGraphicFramePr>
              <a:graphicFrameLocks/>
            </p:cNvGraphicFramePr>
            <p:nvPr/>
          </p:nvGraphicFramePr>
          <p:xfrm>
            <a:off x="249" y="1933"/>
            <a:ext cx="1176" cy="6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77" name="ClipArt" r:id="rId7" imgW="3657600" imgH="2431800" progId="">
                    <p:embed/>
                  </p:oleObj>
                </mc:Choice>
                <mc:Fallback>
                  <p:oleObj name="ClipArt" r:id="rId7" imgW="3657600" imgH="2431800" progId="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9" y="1933"/>
                          <a:ext cx="1176" cy="684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9525">
                          <a:solidFill>
                            <a:schemeClr val="bg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3820" name="Line 28"/>
            <p:cNvSpPr>
              <a:spLocks noChangeShapeType="1"/>
            </p:cNvSpPr>
            <p:nvPr/>
          </p:nvSpPr>
          <p:spPr bwMode="auto">
            <a:xfrm flipV="1">
              <a:off x="832" y="2063"/>
              <a:ext cx="916" cy="288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mtClean="0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33821" name="Line 29"/>
            <p:cNvSpPr>
              <a:spLocks noChangeShapeType="1"/>
            </p:cNvSpPr>
            <p:nvPr/>
          </p:nvSpPr>
          <p:spPr bwMode="auto">
            <a:xfrm flipV="1">
              <a:off x="832" y="2207"/>
              <a:ext cx="1088" cy="144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mtClean="0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33822" name="Line 30"/>
            <p:cNvSpPr>
              <a:spLocks noChangeShapeType="1"/>
            </p:cNvSpPr>
            <p:nvPr/>
          </p:nvSpPr>
          <p:spPr bwMode="auto">
            <a:xfrm rot="1204437" flipV="1">
              <a:off x="767" y="2399"/>
              <a:ext cx="965" cy="37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mtClean="0">
                <a:solidFill>
                  <a:prstClr val="white"/>
                </a:solidFill>
                <a:cs typeface="Arial" pitchFamily="34" charset="0"/>
              </a:endParaRPr>
            </a:p>
          </p:txBody>
        </p:sp>
      </p:grpSp>
    </p:spTree>
    <p:custDataLst>
      <p:tags r:id="rId2"/>
    </p:custDataLst>
    <p:extLst>
      <p:ext uri="{BB962C8B-B14F-4D97-AF65-F5344CB8AC3E}">
        <p14:creationId xmlns:p14="http://schemas.microsoft.com/office/powerpoint/2010/main" val="3096029901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MCJERRY\Desktop\PASTA CEFAK\Minhas imagens CEFAK\FOTO Nosso lar 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0" y="17952"/>
            <a:ext cx="9144000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pt-BR" sz="29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 Black"/>
              </a:rPr>
              <a:t>TEMA 05 </a:t>
            </a:r>
            <a:r>
              <a:rPr kumimoji="0" lang="en-US" altLang="pt-BR" sz="29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 Black"/>
              </a:rPr>
              <a:t>- </a:t>
            </a:r>
            <a:r>
              <a:rPr kumimoji="0" lang="pt-BR" altLang="pt-BR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 Black"/>
              </a:rPr>
              <a:t>A ORGANIZAÇÃO ESPIRITUAL EM NOSSO LAR</a:t>
            </a:r>
            <a:endParaRPr kumimoji="0" lang="pt-BR" sz="2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5580111" y="6329896"/>
            <a:ext cx="30590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pt-BR" sz="28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CAP. 08-10-32-45</a:t>
            </a:r>
            <a:endParaRPr lang="pt-BR" altLang="pt-BR" sz="2800" b="1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464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MCJERRY\Desktop\PASTA CEFAK\Minhas imagens CEFAK\FOTO nosso lar 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92" y="0"/>
            <a:ext cx="385721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3265624" y="260648"/>
            <a:ext cx="5862848" cy="52999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7688" lvl="0" indent="-411163" algn="just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buFont typeface="Wingdings 2" pitchFamily="18" charset="2"/>
              <a:buChar char=""/>
            </a:pPr>
            <a:r>
              <a:rPr lang="pt-BR" altLang="pt-BR" dirty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/>
              </a:rPr>
              <a:t>COMPREENDER A ORGANIZAÇÃO ESPIRITUAL DA COLÔNIA NOSSO LAR COMO MODELO PARA A ORGANIZAÇÃO </a:t>
            </a:r>
            <a:r>
              <a:rPr lang="pt-BR" altLang="pt-BR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/>
              </a:rPr>
              <a:t>TERRENA</a:t>
            </a:r>
            <a:endParaRPr lang="pt-BR" altLang="pt-BR" dirty="0">
              <a:solidFill>
                <a:prstClr val="black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 Black"/>
            </a:endParaRPr>
          </a:p>
          <a:p>
            <a:pPr marL="547688" lvl="0" indent="-411163" algn="just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buFont typeface="Wingdings 2" pitchFamily="18" charset="2"/>
              <a:buChar char=""/>
            </a:pPr>
            <a:endParaRPr lang="pt-BR" altLang="pt-BR" dirty="0">
              <a:solidFill>
                <a:prstClr val="black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 Black"/>
            </a:endParaRPr>
          </a:p>
          <a:p>
            <a:pPr marL="547688" lvl="0" indent="-411163" algn="just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buFont typeface="Wingdings 2" pitchFamily="18" charset="2"/>
              <a:buChar char=""/>
            </a:pPr>
            <a:r>
              <a:rPr lang="pt-BR" altLang="pt-BR" dirty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/>
              </a:rPr>
              <a:t>COMPREENDER COMO OCORRE A COMUNICAÇÃO EM MUNDOS </a:t>
            </a:r>
            <a:r>
              <a:rPr lang="pt-BR" altLang="pt-BR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/>
              </a:rPr>
              <a:t>SUPERIORES</a:t>
            </a:r>
            <a:endParaRPr lang="pt-BR" altLang="pt-BR" dirty="0">
              <a:solidFill>
                <a:srgbClr val="0000FF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 Black"/>
            </a:endParaRPr>
          </a:p>
          <a:p>
            <a:pPr marL="547688" lvl="0" indent="-411163" algn="just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buFont typeface="Wingdings 2" pitchFamily="18" charset="2"/>
              <a:buChar char=""/>
            </a:pPr>
            <a:endParaRPr lang="pt-BR" altLang="pt-BR" dirty="0">
              <a:solidFill>
                <a:srgbClr val="0000FF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 Black"/>
            </a:endParaRPr>
          </a:p>
          <a:p>
            <a:pPr marL="547688" lvl="0" indent="-411163" algn="just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buFont typeface="Wingdings 2" pitchFamily="18" charset="2"/>
              <a:buChar char=""/>
            </a:pPr>
            <a:r>
              <a:rPr lang="pt-BR" altLang="pt-BR" dirty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/>
              </a:rPr>
              <a:t>RECONHECER A IMPORTÂNCIA DA ÁGUA E DA MÚSICA COMO MEIOS DE HARMONIZAÇÃO E EQUILÍBRIO COM FORÇAS SUPERIORES, ADEQUANDO ESTES CONHECIMENTOS AO NOSSO </a:t>
            </a:r>
            <a:r>
              <a:rPr lang="pt-BR" altLang="pt-BR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/>
              </a:rPr>
              <a:t>COTIDIANO</a:t>
            </a:r>
            <a:endParaRPr lang="pt-BR" altLang="pt-BR" dirty="0">
              <a:solidFill>
                <a:prstClr val="black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 Black"/>
            </a:endParaRPr>
          </a:p>
          <a:p>
            <a:pPr marL="547688" lvl="0" indent="-411163" algn="just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buFont typeface="Wingdings 2" pitchFamily="18" charset="2"/>
              <a:buChar char=""/>
            </a:pPr>
            <a:endParaRPr lang="pt-BR" altLang="pt-BR" dirty="0">
              <a:solidFill>
                <a:prstClr val="black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 Black"/>
            </a:endParaRPr>
          </a:p>
          <a:p>
            <a:pPr marL="547688" lvl="0" indent="-411163" algn="just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buFont typeface="Wingdings 2" pitchFamily="18" charset="2"/>
              <a:buChar char=""/>
            </a:pPr>
            <a:r>
              <a:rPr lang="pt-BR" altLang="pt-BR" dirty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/>
              </a:rPr>
              <a:t>CONHECER ALGUNS PROCEDIMENTOS DA ESPIRITUALIDADE, MAIS ESPECIFICAMENTE DA COLÔNIA NOSSO LAR, EM RELAÇÃO À ORGANIZAÇÃO DOS SERVIÇOS, TRATAMENTO DA ÁGUA E SINTONIA POR MEIO DA </a:t>
            </a:r>
            <a:r>
              <a:rPr lang="pt-BR" altLang="pt-BR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/>
              </a:rPr>
              <a:t>MÚSICA</a:t>
            </a:r>
            <a:r>
              <a:rPr lang="pt-BR" altLang="pt-BR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/>
              </a:rPr>
              <a:t> </a:t>
            </a:r>
            <a:endParaRPr lang="pt-BR" altLang="pt-BR" dirty="0">
              <a:solidFill>
                <a:prstClr val="black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 Black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-7192" y="21676"/>
            <a:ext cx="15167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solidFill>
                  <a:srgbClr val="FF0000"/>
                </a:solidFill>
              </a:rPr>
              <a:t>TEMA 05</a:t>
            </a:r>
            <a:endParaRPr lang="pt-BR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942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38499"/>
            <a:ext cx="9144000" cy="1031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pt-BR" sz="33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 Black"/>
              </a:rPr>
              <a:t>TEMA 06 </a:t>
            </a:r>
            <a:r>
              <a:rPr kumimoji="0" lang="en-US" altLang="pt-BR" sz="33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 Black"/>
              </a:rPr>
              <a:t>- </a:t>
            </a:r>
            <a:r>
              <a:rPr kumimoji="0" lang="pt-BR" altLang="pt-BR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 Black"/>
              </a:rPr>
              <a:t>A IMPORTÂNCIA DA BOA ALIMENTAÇÃO</a:t>
            </a:r>
            <a:r>
              <a:rPr kumimoji="0" lang="pt-BR" altLang="pt-BR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 Black"/>
              </a:rPr>
              <a:t> </a:t>
            </a:r>
            <a:endParaRPr kumimoji="0" lang="pt-BR" sz="2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2290" name="Picture 2" descr="C:\Users\MCJERRY\Desktop\PASTA CEFAK\Minhas imagens CEFAK\piramide_alimentar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8836"/>
            <a:ext cx="9144000" cy="5899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5148064" y="554024"/>
            <a:ext cx="3743325" cy="404812"/>
          </a:xfrm>
          <a:prstGeom prst="doubleWave">
            <a:avLst>
              <a:gd name="adj1" fmla="val 6500"/>
              <a:gd name="adj2" fmla="val 0"/>
            </a:avLst>
          </a:prstGeom>
          <a:solidFill>
            <a:srgbClr val="4F81BD"/>
          </a:solidFill>
          <a:ln w="9525">
            <a:solidFill>
              <a:sysClr val="window" lastClr="FFFF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pt-BR" sz="2800" b="1" i="1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CAP. 09-17-18-19</a:t>
            </a:r>
            <a:endParaRPr kumimoji="0" lang="pt-BR" altLang="pt-BR" sz="2800" b="1" i="1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7662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MCJERRY\Desktop\PASTA CEFAK\Minhas imagens CEFAK\ESPÍRITO + ESPIRITUAL\Bioenerg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1"/>
            <a:ext cx="9144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0" y="1844824"/>
            <a:ext cx="9144000" cy="348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7688" marR="0" lvl="0" indent="-411163" algn="just" defTabSz="91440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buFont typeface="Wingdings 2" pitchFamily="18" charset="2"/>
              <a:buChar char=""/>
              <a:tabLst/>
              <a:defRPr/>
            </a:pPr>
            <a:r>
              <a:rPr kumimoji="0" lang="pt-BR" altLang="pt-BR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 Black"/>
              </a:rPr>
              <a:t>RECONHECER A IMPORTÂNCIA DA ALIMENTAÇÃO, COMO MEIO DE HARMONIZAÇÃO E EQUILÍBRIO COM FORÇAS SUPERIORES, ADEQUANDO ESTES CONHECIMENTOS AO NOSSO COTIDIANO</a:t>
            </a:r>
          </a:p>
          <a:p>
            <a:pPr marL="547688" marR="0" lvl="0" indent="-411163" algn="just" defTabSz="91440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buFont typeface="Wingdings 2" pitchFamily="18" charset="2"/>
              <a:buChar char=""/>
              <a:tabLst/>
              <a:defRPr/>
            </a:pPr>
            <a:endParaRPr kumimoji="0" lang="pt-BR" altLang="pt-BR" sz="1400" b="0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 Black"/>
            </a:endParaRPr>
          </a:p>
          <a:p>
            <a:pPr marL="547688" marR="0" lvl="0" indent="-411163" algn="just" defTabSz="91440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buFont typeface="Wingdings 2" pitchFamily="18" charset="2"/>
              <a:buChar char=""/>
              <a:tabLst/>
              <a:defRPr/>
            </a:pPr>
            <a:r>
              <a:rPr kumimoji="0" lang="pt-BR" altLang="pt-B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 Black"/>
              </a:rPr>
              <a:t>CONHECER ALGUNS PROCEDIMENTOS DA ESPIRITUALIDADE EM RELAÇÃO À MANIPULAÇÃO DOS ALIMENTOS</a:t>
            </a:r>
          </a:p>
          <a:p>
            <a:pPr marL="547688" marR="0" lvl="0" indent="-411163" algn="just" defTabSz="91440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buFont typeface="Wingdings 2" pitchFamily="18" charset="2"/>
              <a:buChar char=""/>
              <a:tabLst/>
              <a:defRPr/>
            </a:pPr>
            <a:endParaRPr kumimoji="0" lang="pt-BR" altLang="pt-BR" sz="1400" b="0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 Black"/>
            </a:endParaRPr>
          </a:p>
          <a:p>
            <a:pPr marL="547688" lvl="0" indent="-411163" algn="just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buFont typeface="Wingdings 2" pitchFamily="18" charset="2"/>
              <a:buChar char=""/>
            </a:pPr>
            <a:r>
              <a:rPr kumimoji="0" lang="pt-BR" altLang="pt-B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 Black"/>
              </a:rPr>
              <a:t>RECONHECER OS PREJUÍZOS PROVOCADOS </a:t>
            </a:r>
            <a:r>
              <a:rPr lang="pt-BR" altLang="pt-BR" sz="2000" dirty="0">
                <a:solidFill>
                  <a:srgbClr val="92D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/>
              </a:rPr>
              <a:t>PELO AMOR PRÓPRIO </a:t>
            </a:r>
            <a:r>
              <a:rPr lang="pt-BR" altLang="pt-BR" sz="20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/>
              </a:rPr>
              <a:t>EXCESSIVO </a:t>
            </a:r>
            <a:endParaRPr lang="pt-BR" altLang="pt-BR" sz="2000" dirty="0">
              <a:solidFill>
                <a:srgbClr val="92D05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 Black"/>
            </a:endParaRPr>
          </a:p>
          <a:p>
            <a:pPr marL="547688" marR="0" lvl="0" indent="-411163" algn="just" defTabSz="91440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buFont typeface="Wingdings 2" pitchFamily="18" charset="2"/>
              <a:buChar char=""/>
              <a:tabLst/>
              <a:defRPr/>
            </a:pPr>
            <a:endParaRPr kumimoji="0" lang="pt-BR" sz="1800" b="0" i="0" u="none" strike="noStrike" kern="0" cap="none" spc="0" normalizeH="0" baseline="0" noProof="0" dirty="0" smtClean="0">
              <a:ln>
                <a:noFill/>
              </a:ln>
              <a:solidFill>
                <a:srgbClr val="92D050"/>
              </a:solidFill>
              <a:effectLst/>
              <a:uLnTx/>
              <a:uFillTx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3272" y="-16728"/>
            <a:ext cx="15985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solidFill>
                  <a:srgbClr val="FF0000"/>
                </a:solidFill>
              </a:rPr>
              <a:t>TEMA 06 </a:t>
            </a:r>
            <a:endParaRPr lang="pt-BR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73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8209" y="14114"/>
            <a:ext cx="9115792" cy="1277273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pt-BR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 Black"/>
              </a:rPr>
              <a:t>TEMA 07 </a:t>
            </a:r>
            <a:r>
              <a:rPr kumimoji="0" lang="en-US" altLang="pt-BR" sz="33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 Black"/>
              </a:rPr>
              <a:t>- </a:t>
            </a:r>
            <a:r>
              <a:rPr kumimoji="0" lang="pt-BR" altLang="pt-BR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 Black"/>
              </a:rPr>
              <a:t>A IMPORTÂNCIA DA SEMEADURA DO BEM</a:t>
            </a:r>
            <a:r>
              <a:rPr kumimoji="0" lang="pt-BR" altLang="pt-BR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 Black"/>
              </a:rPr>
              <a:t>                                                        </a:t>
            </a:r>
            <a:r>
              <a:rPr lang="en-US" altLang="pt-BR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CAP</a:t>
            </a:r>
            <a:r>
              <a:rPr lang="en-US" altLang="pt-BR" sz="20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13-14-15-16</a:t>
            </a:r>
            <a:endParaRPr lang="pt-BR" altLang="pt-BR" sz="2000" b="1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4338" name="Picture 2" descr="C:\Users\MCJERRY\Desktop\PASTA CEFAK\Minhas imagens CEFAK\ESPÍRITO + ESPIRITUAL\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1388"/>
            <a:ext cx="4283967" cy="5566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3714704" y="1302638"/>
            <a:ext cx="5436097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7688" lvl="0" indent="-411163" algn="just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buFont typeface="Wingdings 2" pitchFamily="18" charset="2"/>
              <a:buChar char=""/>
            </a:pPr>
            <a:r>
              <a:rPr lang="pt-BR" altLang="pt-BR" sz="2000" dirty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/>
              </a:rPr>
              <a:t>ALERTAR PARA A NECESSIDADE DE SEMEAR O BEM, REALIZAR CONQUISTAS DE </a:t>
            </a:r>
            <a:r>
              <a:rPr lang="pt-BR" altLang="pt-BR" sz="2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/>
              </a:rPr>
              <a:t>AMIZADE </a:t>
            </a:r>
            <a:endParaRPr lang="pt-BR" altLang="pt-BR" sz="2000" dirty="0">
              <a:solidFill>
                <a:prstClr val="black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 Black"/>
            </a:endParaRPr>
          </a:p>
          <a:p>
            <a:pPr marL="547688" lvl="0" indent="-411163" algn="just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buFont typeface="Wingdings 2" pitchFamily="18" charset="2"/>
              <a:buChar char=""/>
            </a:pPr>
            <a:endParaRPr lang="pt-BR" altLang="pt-BR" sz="2000" dirty="0">
              <a:solidFill>
                <a:prstClr val="black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 Black"/>
            </a:endParaRPr>
          </a:p>
          <a:p>
            <a:pPr marL="547688" lvl="0" indent="-411163" algn="just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buFont typeface="Wingdings 2" pitchFamily="18" charset="2"/>
              <a:buChar char=""/>
            </a:pPr>
            <a:r>
              <a:rPr lang="pt-BR" altLang="pt-BR" sz="2000" dirty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/>
              </a:rPr>
              <a:t>TRABALHAR COM HUMILDADE PARA TERMOS CONDIÇÕES DE RECEBER OS BENEFÍCIOS DOS AMIGOS SUPERIORES DA ESPIRITUALIDADE (LEMBRANDO QUE PODEMOS COMEÇAR PELA ATUAL EXISTÊNCIA</a:t>
            </a:r>
            <a:r>
              <a:rPr lang="pt-BR" altLang="pt-BR" sz="2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/>
              </a:rPr>
              <a:t>)</a:t>
            </a:r>
            <a:endParaRPr lang="pt-BR" altLang="pt-BR" sz="2000" dirty="0">
              <a:solidFill>
                <a:srgbClr val="0000FF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 Black"/>
            </a:endParaRPr>
          </a:p>
          <a:p>
            <a:pPr marL="547688" lvl="0" indent="-411163" algn="just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buFont typeface="Wingdings 2" pitchFamily="18" charset="2"/>
              <a:buChar char=""/>
            </a:pPr>
            <a:endParaRPr lang="pt-BR" altLang="pt-BR" sz="2000" dirty="0">
              <a:solidFill>
                <a:srgbClr val="0000FF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 Black"/>
            </a:endParaRPr>
          </a:p>
          <a:p>
            <a:pPr marL="547688" lvl="0" indent="-411163" algn="just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buFont typeface="Wingdings 2" pitchFamily="18" charset="2"/>
              <a:buChar char=""/>
            </a:pPr>
            <a:r>
              <a:rPr lang="pt-BR" altLang="pt-BR" sz="2000" dirty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/>
              </a:rPr>
              <a:t>CONHECER ALGUNS CONCEITOS DA ESPIRITUALIDADE SOBRE AMIZADE</a:t>
            </a:r>
          </a:p>
          <a:p>
            <a:pPr marL="547688" lvl="0" indent="-411163" algn="just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buFont typeface="Wingdings 2" pitchFamily="18" charset="2"/>
              <a:buChar char=""/>
            </a:pPr>
            <a:endParaRPr lang="pt-BR" altLang="pt-BR" sz="2000" dirty="0">
              <a:solidFill>
                <a:prstClr val="black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 Black"/>
            </a:endParaRPr>
          </a:p>
          <a:p>
            <a:pPr marL="547688" lvl="0" indent="-411163" algn="just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buFont typeface="Wingdings 2" pitchFamily="18" charset="2"/>
              <a:buChar char=""/>
            </a:pPr>
            <a:r>
              <a:rPr lang="pt-BR" altLang="pt-BR" sz="2000" dirty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/>
              </a:rPr>
              <a:t>RECONHECER A IMPORTÂNCIA DOS TEMAS ACIMA E APLICÁ-LOS NO </a:t>
            </a:r>
            <a:r>
              <a:rPr lang="pt-BR" altLang="pt-BR" sz="2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/>
              </a:rPr>
              <a:t>COTIDIANO </a:t>
            </a:r>
            <a:endParaRPr lang="pt-BR" altLang="pt-BR" sz="2000" dirty="0">
              <a:solidFill>
                <a:srgbClr val="0000FF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1704990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MCJERRY\Desktop\PASTA CEFAK\Minhas imagens CEFAK\GRAVIDAS + FAMÍLIA\CASAMENTO\FAMÍLIA\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27064" y="116632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pt-BR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 Black"/>
              </a:rPr>
              <a:t>TEMA 08 - </a:t>
            </a:r>
            <a:r>
              <a:rPr kumimoji="0" lang="pt-BR" altLang="pt-BR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 Black"/>
              </a:rPr>
              <a:t>SEXO, CASAMENTO E FAMÍLIA </a:t>
            </a:r>
            <a:endParaRPr kumimoji="0" lang="pt-BR" sz="28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6061325" y="6165304"/>
            <a:ext cx="30590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pt-BR" sz="28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CAP. 18-20-38-39</a:t>
            </a:r>
            <a:endParaRPr lang="pt-BR" altLang="pt-BR" sz="2800" b="1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040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 descr="C:\Users\MCJERRY\Desktop\PASTA CEFAK\Minhas imagens CEFAK\FUNDO DE SLIDES\FUNDO ABSTRATO\8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2713096" y="1197620"/>
            <a:ext cx="6444208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7688" marR="0" lvl="0" indent="-411163" algn="just" defTabSz="91440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buFont typeface="Wingdings 2" pitchFamily="18" charset="2"/>
              <a:buChar char=""/>
              <a:tabLst/>
              <a:defRPr/>
            </a:pPr>
            <a:r>
              <a:rPr kumimoji="0" lang="pt-BR" altLang="pt-BR" sz="2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 Black"/>
              </a:rPr>
              <a:t>RECONHECER A IMPORTÂNCIA DO LAR E DA FAMÍLIA COMO INSTITUIÇÃO DIVINA</a:t>
            </a:r>
          </a:p>
          <a:p>
            <a:pPr marL="547688" marR="0" lvl="0" indent="-411163" algn="just" defTabSz="91440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buFont typeface="Wingdings 2" pitchFamily="18" charset="2"/>
              <a:buChar char=""/>
              <a:tabLst/>
              <a:defRPr/>
            </a:pPr>
            <a:endParaRPr kumimoji="0" lang="pt-BR" altLang="pt-BR" sz="1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 Black"/>
            </a:endParaRPr>
          </a:p>
          <a:p>
            <a:pPr marL="547688" marR="0" lvl="0" indent="-411163" algn="just" defTabSz="91440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buFont typeface="Wingdings 2" pitchFamily="18" charset="2"/>
              <a:buChar char=""/>
              <a:tabLst/>
              <a:defRPr/>
            </a:pPr>
            <a:r>
              <a:rPr kumimoji="0" lang="pt-BR" altLang="pt-BR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 Black"/>
              </a:rPr>
              <a:t>ANALISAR SITUAÇÕES MATRIMONIAIS NA TERRA A PARTIR DO CASO TOBIAS</a:t>
            </a:r>
          </a:p>
          <a:p>
            <a:pPr marL="547688" marR="0" lvl="0" indent="-411163" algn="just" defTabSz="91440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buFont typeface="Wingdings 2" pitchFamily="18" charset="2"/>
              <a:buChar char=""/>
              <a:tabLst/>
              <a:defRPr/>
            </a:pPr>
            <a:endParaRPr kumimoji="0" lang="pt-BR" altLang="pt-BR" sz="1400" b="0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 Black"/>
            </a:endParaRPr>
          </a:p>
          <a:p>
            <a:pPr marL="547688" marR="0" lvl="0" indent="-411163" algn="just" defTabSz="91440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buFont typeface="Wingdings 2" pitchFamily="18" charset="2"/>
              <a:buChar char=""/>
              <a:tabLst/>
              <a:defRPr/>
            </a:pPr>
            <a:r>
              <a:rPr kumimoji="0" lang="pt-BR" altLang="pt-BR" sz="2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 Black"/>
              </a:rPr>
              <a:t>  REFLETIR SOBRE A IMPORTÂNCIA DO CASAMENTO, SEGUNDO A DOUTRINA ESPÍRITA</a:t>
            </a:r>
          </a:p>
          <a:p>
            <a:pPr marL="547688" marR="0" lvl="0" indent="-411163" algn="just" defTabSz="91440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buFont typeface="Wingdings 2" pitchFamily="18" charset="2"/>
              <a:buChar char=""/>
              <a:tabLst/>
              <a:defRPr/>
            </a:pPr>
            <a:endParaRPr kumimoji="0" lang="pt-BR" altLang="pt-BR" sz="1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 Black"/>
            </a:endParaRPr>
          </a:p>
          <a:p>
            <a:pPr marL="547688" marR="0" lvl="0" indent="-411163" algn="just" defTabSz="91440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buFont typeface="Wingdings 2" pitchFamily="18" charset="2"/>
              <a:buChar char=""/>
              <a:tabLst/>
              <a:defRPr/>
            </a:pPr>
            <a:r>
              <a:rPr kumimoji="0" lang="pt-BR" altLang="pt-BR" sz="2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 Black"/>
              </a:rPr>
              <a:t>  </a:t>
            </a:r>
            <a:r>
              <a:rPr kumimoji="0" lang="pt-BR" altLang="pt-BR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 Black"/>
              </a:rPr>
              <a:t>REFLETIR SOBRE NOSSA POSTURA FRENTE AO USO DO SEXO, DE FORMA SUBLIME, COMO INSTRUMENTO DE PERPETUAÇÃO</a:t>
            </a:r>
            <a:endParaRPr kumimoji="0" lang="pt-BR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107504" y="116632"/>
            <a:ext cx="21691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pt-BR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 Black"/>
              </a:rPr>
              <a:t>TEMA 08</a:t>
            </a:r>
            <a:endParaRPr kumimoji="0" lang="pt-BR" sz="1800" b="0" i="0" u="none" strike="noStrike" kern="0" cap="none" spc="0" normalizeH="0" baseline="0" noProof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</a:endParaRPr>
          </a:p>
        </p:txBody>
      </p:sp>
      <p:pic>
        <p:nvPicPr>
          <p:cNvPr id="16386" name="Picture 2" descr="C:\Users\MCJERRY\Desktop\PASTA CEFAK\Minhas imagens CEFAK\GRAVIDAS + FAMÍLIA\CASAMENTO\FAMÍLIA\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3275856" cy="5922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1092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MCJERRY\Desktop\PASTA CEFAK\Minhas imagens CEFAK\FUNDO DE SLIDES\FUNDO ABSTRATO\7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768" y="0"/>
            <a:ext cx="9144000" cy="6908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498" name="AutoShape 2"/>
          <p:cNvSpPr>
            <a:spLocks noChangeArrowheads="1"/>
          </p:cNvSpPr>
          <p:nvPr/>
        </p:nvSpPr>
        <p:spPr bwMode="auto">
          <a:xfrm>
            <a:off x="2389188" y="549275"/>
            <a:ext cx="4251325" cy="447675"/>
          </a:xfrm>
          <a:prstGeom prst="roundRect">
            <a:avLst>
              <a:gd name="adj" fmla="val 12495"/>
            </a:avLst>
          </a:prstGeom>
          <a:gradFill rotWithShape="0">
            <a:gsLst>
              <a:gs pos="0">
                <a:srgbClr val="5E9EFF"/>
              </a:gs>
              <a:gs pos="20000">
                <a:srgbClr val="85C2FF"/>
              </a:gs>
              <a:gs pos="35000">
                <a:srgbClr val="C4D6EB"/>
              </a:gs>
              <a:gs pos="50000">
                <a:srgbClr val="FFEBFA"/>
              </a:gs>
              <a:gs pos="65000">
                <a:srgbClr val="C4D6EB"/>
              </a:gs>
              <a:gs pos="80001">
                <a:srgbClr val="85C2FF"/>
              </a:gs>
              <a:gs pos="100000">
                <a:srgbClr val="5E9EFF"/>
              </a:gs>
            </a:gsLst>
            <a:lin ang="2700000" scaled="1"/>
          </a:gradFill>
          <a:ln w="12700">
            <a:solidFill>
              <a:schemeClr val="tx1"/>
            </a:solidFill>
            <a:round/>
            <a:headEnd/>
            <a:tailEnd/>
          </a:ln>
          <a:effectLst>
            <a:outerShdw dist="85194" dir="1593903" algn="ctr" rotWithShape="0">
              <a:srgbClr val="FF0033"/>
            </a:outerShdw>
          </a:effectLst>
        </p:spPr>
        <p:txBody>
          <a:bodyPr wrap="none" lIns="92075" tIns="46038" rIns="92075" bIns="46038" anchor="ctr"/>
          <a:lstStyle>
            <a:lvl1pPr defTabSz="7620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7620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7620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7620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7620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 sz="2000" b="1" smtClean="0">
                <a:solidFill>
                  <a:prstClr val="black"/>
                </a:solidFill>
                <a:latin typeface="Arial Black" pitchFamily="34" charset="0"/>
              </a:rPr>
              <a:t>O AMBIENTE DO LAR</a:t>
            </a:r>
          </a:p>
        </p:txBody>
      </p:sp>
      <p:sp>
        <p:nvSpPr>
          <p:cNvPr id="106499" name="Oval 3"/>
          <p:cNvSpPr>
            <a:spLocks noChangeArrowheads="1"/>
          </p:cNvSpPr>
          <p:nvPr/>
        </p:nvSpPr>
        <p:spPr bwMode="auto">
          <a:xfrm>
            <a:off x="2627313" y="1268413"/>
            <a:ext cx="3946525" cy="447675"/>
          </a:xfrm>
          <a:prstGeom prst="ellipse">
            <a:avLst/>
          </a:prstGeom>
          <a:solidFill>
            <a:srgbClr val="5FFFFF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dist="91581" dir="2021404" algn="ctr" rotWithShape="0">
              <a:srgbClr val="FF0033"/>
            </a:outerShdw>
          </a:effectLst>
        </p:spPr>
        <p:txBody>
          <a:bodyPr wrap="none" lIns="92075" tIns="46038" rIns="92075" bIns="46038" anchor="ctr"/>
          <a:lstStyle>
            <a:lvl1pPr defTabSz="7620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7620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7620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7620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7620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 sz="2000" b="1" smtClean="0">
                <a:solidFill>
                  <a:prstClr val="black"/>
                </a:solidFill>
                <a:latin typeface="Arial Black" pitchFamily="34" charset="0"/>
              </a:rPr>
              <a:t>EM FAMÍLIA</a:t>
            </a:r>
          </a:p>
        </p:txBody>
      </p:sp>
      <p:sp>
        <p:nvSpPr>
          <p:cNvPr id="106500" name="AutoShape 4"/>
          <p:cNvSpPr>
            <a:spLocks noChangeArrowheads="1"/>
          </p:cNvSpPr>
          <p:nvPr/>
        </p:nvSpPr>
        <p:spPr bwMode="auto">
          <a:xfrm>
            <a:off x="754063" y="4581525"/>
            <a:ext cx="2219325" cy="733425"/>
          </a:xfrm>
          <a:prstGeom prst="octagon">
            <a:avLst>
              <a:gd name="adj" fmla="val 29282"/>
            </a:avLst>
          </a:prstGeom>
          <a:solidFill>
            <a:srgbClr val="00FFFF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85194" dir="1593903" algn="ctr" rotWithShape="0">
              <a:srgbClr val="FF0033"/>
            </a:outerShdw>
          </a:effectLst>
        </p:spPr>
        <p:txBody>
          <a:bodyPr wrap="none" lIns="92075" tIns="46038" rIns="92075" bIns="46038" anchor="ctr"/>
          <a:lstStyle>
            <a:lvl1pPr defTabSz="7620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7620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7620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7620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7620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 sz="2400" b="1" smtClean="0">
                <a:solidFill>
                  <a:prstClr val="black"/>
                </a:solidFill>
                <a:latin typeface="Arial Black" pitchFamily="34" charset="0"/>
              </a:rPr>
              <a:t>O QUE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 sz="2400" b="1" smtClean="0">
                <a:solidFill>
                  <a:prstClr val="black"/>
                </a:solidFill>
                <a:latin typeface="Arial Black" pitchFamily="34" charset="0"/>
              </a:rPr>
              <a:t> FAZER ?</a:t>
            </a:r>
          </a:p>
        </p:txBody>
      </p:sp>
      <p:sp>
        <p:nvSpPr>
          <p:cNvPr id="39941" name="Line 6"/>
          <p:cNvSpPr>
            <a:spLocks noChangeShapeType="1"/>
          </p:cNvSpPr>
          <p:nvPr/>
        </p:nvSpPr>
        <p:spPr bwMode="auto">
          <a:xfrm>
            <a:off x="4572000" y="1714500"/>
            <a:ext cx="2844800" cy="2857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 smtClean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39942" name="Line 7"/>
          <p:cNvSpPr>
            <a:spLocks noChangeShapeType="1"/>
          </p:cNvSpPr>
          <p:nvPr/>
        </p:nvSpPr>
        <p:spPr bwMode="auto">
          <a:xfrm flipH="1">
            <a:off x="1727200" y="1714500"/>
            <a:ext cx="2844800" cy="2857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 smtClean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39943" name="Oval 8"/>
          <p:cNvSpPr>
            <a:spLocks noChangeArrowheads="1"/>
          </p:cNvSpPr>
          <p:nvPr/>
        </p:nvSpPr>
        <p:spPr bwMode="auto">
          <a:xfrm>
            <a:off x="323850" y="1916113"/>
            <a:ext cx="4319588" cy="1944687"/>
          </a:xfrm>
          <a:prstGeom prst="ellipse">
            <a:avLst/>
          </a:prstGeom>
          <a:solidFill>
            <a:srgbClr val="CCFF99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92075" tIns="46038" rIns="92075" bIns="46038" anchor="ctr"/>
          <a:lstStyle>
            <a:lvl1pPr defTabSz="7620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7620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7620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7620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7620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 sz="2000" b="1" dirty="0" smtClean="0">
                <a:solidFill>
                  <a:prstClr val="black"/>
                </a:solidFill>
                <a:latin typeface="Arial Black" pitchFamily="34" charset="0"/>
              </a:rPr>
              <a:t>GERALMENTE NÃO SE REÚNEM COMPANHEIROS DE ESFERA SUPERIOR</a:t>
            </a:r>
          </a:p>
        </p:txBody>
      </p:sp>
      <p:sp>
        <p:nvSpPr>
          <p:cNvPr id="39944" name="Oval 9"/>
          <p:cNvSpPr>
            <a:spLocks noChangeArrowheads="1"/>
          </p:cNvSpPr>
          <p:nvPr/>
        </p:nvSpPr>
        <p:spPr bwMode="auto">
          <a:xfrm>
            <a:off x="4643438" y="1916113"/>
            <a:ext cx="4135437" cy="1441450"/>
          </a:xfrm>
          <a:prstGeom prst="ellipse">
            <a:avLst/>
          </a:prstGeom>
          <a:solidFill>
            <a:srgbClr val="CCFF99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lIns="92075" tIns="46038" rIns="92075" bIns="46038" anchor="ctr"/>
          <a:lstStyle>
            <a:lvl1pPr defTabSz="7620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7620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7620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7620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7620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pt-BR" altLang="pt-BR" sz="2000" smtClean="0">
              <a:solidFill>
                <a:prstClr val="black"/>
              </a:solidFill>
              <a:latin typeface="Arial Black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 sz="2000" b="1" smtClean="0">
                <a:solidFill>
                  <a:prstClr val="black"/>
                </a:solidFill>
                <a:latin typeface="Arial Black" pitchFamily="34" charset="0"/>
              </a:rPr>
              <a:t>MUITAS VEZES NÃO PASSAMOS DE DEVEDORES EM RESGATE</a:t>
            </a:r>
          </a:p>
        </p:txBody>
      </p:sp>
      <p:sp>
        <p:nvSpPr>
          <p:cNvPr id="39945" name="Rectangle 10"/>
          <p:cNvSpPr>
            <a:spLocks noChangeArrowheads="1"/>
          </p:cNvSpPr>
          <p:nvPr/>
        </p:nvSpPr>
        <p:spPr bwMode="auto">
          <a:xfrm>
            <a:off x="0" y="6524625"/>
            <a:ext cx="3132138" cy="333375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 defTabSz="7620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7620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7620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7620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7620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 sz="1200" b="1" smtClean="0">
                <a:solidFill>
                  <a:prstClr val="black"/>
                </a:solidFill>
                <a:latin typeface="Arial Black" pitchFamily="34" charset="0"/>
              </a:rPr>
              <a:t>EMMANUEL  -  VINHA DE LUZ</a:t>
            </a:r>
          </a:p>
        </p:txBody>
      </p:sp>
      <p:sp>
        <p:nvSpPr>
          <p:cNvPr id="39946" name="Rectangle 11"/>
          <p:cNvSpPr>
            <a:spLocks noChangeArrowheads="1"/>
          </p:cNvSpPr>
          <p:nvPr/>
        </p:nvSpPr>
        <p:spPr bwMode="auto">
          <a:xfrm>
            <a:off x="5638800" y="5300663"/>
            <a:ext cx="2828925" cy="447675"/>
          </a:xfrm>
          <a:prstGeom prst="rect">
            <a:avLst/>
          </a:prstGeom>
          <a:solidFill>
            <a:srgbClr val="FFD21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 defTabSz="7620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7620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7620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7620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7620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 sz="2400" b="1" smtClean="0">
                <a:solidFill>
                  <a:prstClr val="black"/>
                </a:solidFill>
                <a:latin typeface="Arial Black" pitchFamily="34" charset="0"/>
              </a:rPr>
              <a:t>AUXÍLIO</a:t>
            </a:r>
          </a:p>
        </p:txBody>
      </p:sp>
      <p:sp>
        <p:nvSpPr>
          <p:cNvPr id="39947" name="Rectangle 12"/>
          <p:cNvSpPr>
            <a:spLocks noChangeArrowheads="1"/>
          </p:cNvSpPr>
          <p:nvPr/>
        </p:nvSpPr>
        <p:spPr bwMode="auto">
          <a:xfrm>
            <a:off x="5616575" y="5876925"/>
            <a:ext cx="2828925" cy="447675"/>
          </a:xfrm>
          <a:prstGeom prst="rect">
            <a:avLst/>
          </a:prstGeom>
          <a:solidFill>
            <a:srgbClr val="FFD21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 defTabSz="7620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7620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7620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7620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7620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 sz="2400" b="1" smtClean="0">
                <a:solidFill>
                  <a:prstClr val="black"/>
                </a:solidFill>
                <a:latin typeface="Arial Black" pitchFamily="34" charset="0"/>
              </a:rPr>
              <a:t>PRECE</a:t>
            </a:r>
          </a:p>
        </p:txBody>
      </p:sp>
      <p:sp>
        <p:nvSpPr>
          <p:cNvPr id="39948" name="Rectangle 13"/>
          <p:cNvSpPr>
            <a:spLocks noChangeArrowheads="1"/>
          </p:cNvSpPr>
          <p:nvPr/>
        </p:nvSpPr>
        <p:spPr bwMode="auto">
          <a:xfrm>
            <a:off x="5661025" y="4724400"/>
            <a:ext cx="2828925" cy="447675"/>
          </a:xfrm>
          <a:prstGeom prst="rect">
            <a:avLst/>
          </a:prstGeom>
          <a:solidFill>
            <a:srgbClr val="FFD21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 defTabSz="7620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7620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7620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7620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7620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 sz="2400" b="1" smtClean="0">
                <a:solidFill>
                  <a:prstClr val="black"/>
                </a:solidFill>
                <a:latin typeface="Arial Black" pitchFamily="34" charset="0"/>
              </a:rPr>
              <a:t>ENTENDIMENTO</a:t>
            </a:r>
          </a:p>
        </p:txBody>
      </p:sp>
      <p:sp>
        <p:nvSpPr>
          <p:cNvPr id="39949" name="Rectangle 14"/>
          <p:cNvSpPr>
            <a:spLocks noChangeArrowheads="1"/>
          </p:cNvSpPr>
          <p:nvPr/>
        </p:nvSpPr>
        <p:spPr bwMode="auto">
          <a:xfrm>
            <a:off x="5683250" y="4149725"/>
            <a:ext cx="2828925" cy="447675"/>
          </a:xfrm>
          <a:prstGeom prst="rect">
            <a:avLst/>
          </a:prstGeom>
          <a:solidFill>
            <a:srgbClr val="FFD21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 defTabSz="7620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7620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7620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7620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7620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 sz="2400" b="1" smtClean="0">
                <a:solidFill>
                  <a:prstClr val="black"/>
                </a:solidFill>
                <a:latin typeface="Arial Black" pitchFamily="34" charset="0"/>
              </a:rPr>
              <a:t>VIGILÂNCIA</a:t>
            </a:r>
          </a:p>
        </p:txBody>
      </p:sp>
      <p:sp>
        <p:nvSpPr>
          <p:cNvPr id="39950" name="Rectangle 15"/>
          <p:cNvSpPr>
            <a:spLocks noChangeArrowheads="1"/>
          </p:cNvSpPr>
          <p:nvPr/>
        </p:nvSpPr>
        <p:spPr bwMode="auto">
          <a:xfrm>
            <a:off x="5705475" y="3573463"/>
            <a:ext cx="2827338" cy="447675"/>
          </a:xfrm>
          <a:prstGeom prst="rect">
            <a:avLst/>
          </a:prstGeom>
          <a:solidFill>
            <a:srgbClr val="FFD21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 defTabSz="7620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7620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7620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7620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7620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 sz="2400" b="1" smtClean="0">
                <a:solidFill>
                  <a:prstClr val="black"/>
                </a:solidFill>
                <a:latin typeface="Arial Black" pitchFamily="34" charset="0"/>
              </a:rPr>
              <a:t>BONDADE</a:t>
            </a:r>
          </a:p>
        </p:txBody>
      </p:sp>
      <p:sp>
        <p:nvSpPr>
          <p:cNvPr id="39951" name="Line 16"/>
          <p:cNvSpPr>
            <a:spLocks noChangeShapeType="1"/>
          </p:cNvSpPr>
          <p:nvPr/>
        </p:nvSpPr>
        <p:spPr bwMode="auto">
          <a:xfrm flipV="1">
            <a:off x="3352800" y="3829050"/>
            <a:ext cx="2133600" cy="12001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oval" w="med" len="med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 smtClean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39952" name="Line 17"/>
          <p:cNvSpPr>
            <a:spLocks noChangeShapeType="1"/>
          </p:cNvSpPr>
          <p:nvPr/>
        </p:nvSpPr>
        <p:spPr bwMode="auto">
          <a:xfrm flipV="1">
            <a:off x="3352800" y="4343400"/>
            <a:ext cx="2133600" cy="685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 smtClean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39953" name="Line 18"/>
          <p:cNvSpPr>
            <a:spLocks noChangeShapeType="1"/>
          </p:cNvSpPr>
          <p:nvPr/>
        </p:nvSpPr>
        <p:spPr bwMode="auto">
          <a:xfrm flipV="1">
            <a:off x="3352800" y="4914900"/>
            <a:ext cx="2235200" cy="1143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oval" w="med" len="med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 smtClean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39954" name="Line 19"/>
          <p:cNvSpPr>
            <a:spLocks noChangeShapeType="1"/>
          </p:cNvSpPr>
          <p:nvPr/>
        </p:nvSpPr>
        <p:spPr bwMode="auto">
          <a:xfrm>
            <a:off x="3352800" y="5029200"/>
            <a:ext cx="2235200" cy="5143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oval" w="med" len="med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 smtClean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39955" name="Line 20"/>
          <p:cNvSpPr>
            <a:spLocks noChangeShapeType="1"/>
          </p:cNvSpPr>
          <p:nvPr/>
        </p:nvSpPr>
        <p:spPr bwMode="auto">
          <a:xfrm>
            <a:off x="3352800" y="5029200"/>
            <a:ext cx="2235200" cy="10858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oval" w="med" len="med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 smtClean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39956" name="AutoShape 20"/>
          <p:cNvSpPr>
            <a:spLocks noChangeArrowheads="1"/>
          </p:cNvSpPr>
          <p:nvPr/>
        </p:nvSpPr>
        <p:spPr bwMode="auto">
          <a:xfrm>
            <a:off x="3492500" y="4508500"/>
            <a:ext cx="2159000" cy="935038"/>
          </a:xfrm>
          <a:prstGeom prst="rightArrow">
            <a:avLst>
              <a:gd name="adj1" fmla="val 50000"/>
              <a:gd name="adj2" fmla="val 5772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 smtClean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32848" y="50165"/>
            <a:ext cx="19191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solidFill>
                  <a:srgbClr val="FF0000"/>
                </a:solidFill>
              </a:rPr>
              <a:t>TEMA 08</a:t>
            </a:r>
            <a:endParaRPr lang="pt-BR" sz="28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40343041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MCJERRY\Desktop\PASTA CEFAK\Minhas imagens CEFAK\FUNDO DE SLIDES\FUNDO ABSTRATO\1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27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62" name="WordArt 2"/>
          <p:cNvSpPr>
            <a:spLocks noChangeArrowheads="1" noChangeShapeType="1" noTextEdit="1"/>
          </p:cNvSpPr>
          <p:nvPr/>
        </p:nvSpPr>
        <p:spPr bwMode="auto">
          <a:xfrm>
            <a:off x="2025650" y="476250"/>
            <a:ext cx="5086350" cy="314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3600" b="1" kern="1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prstClr val="white"/>
                </a:solidFill>
                <a:cs typeface="Arial" pitchFamily="34" charset="0"/>
              </a:rPr>
              <a:t>CONDUTA SEXUAL</a:t>
            </a:r>
          </a:p>
        </p:txBody>
      </p:sp>
      <p:sp>
        <p:nvSpPr>
          <p:cNvPr id="40963" name="WordArt 3"/>
          <p:cNvSpPr>
            <a:spLocks noChangeArrowheads="1" noChangeShapeType="1" noTextEdit="1"/>
          </p:cNvSpPr>
          <p:nvPr/>
        </p:nvSpPr>
        <p:spPr bwMode="auto">
          <a:xfrm>
            <a:off x="1727200" y="942975"/>
            <a:ext cx="5588000" cy="228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3600" b="1" kern="1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5800"/>
                </a:solidFill>
                <a:cs typeface="Arial" pitchFamily="34" charset="0"/>
              </a:rPr>
              <a:t>PALAVRAS DE CHICO XAVIER</a:t>
            </a:r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552450" y="1501775"/>
            <a:ext cx="8024813" cy="762000"/>
          </a:xfrm>
          <a:prstGeom prst="rect">
            <a:avLst/>
          </a:prstGeom>
          <a:gradFill rotWithShape="0">
            <a:gsLst>
              <a:gs pos="0">
                <a:srgbClr val="CCFF99"/>
              </a:gs>
              <a:gs pos="50000">
                <a:srgbClr val="FFCC00"/>
              </a:gs>
              <a:gs pos="100000">
                <a:srgbClr val="CCFF99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sz="2200" b="1" i="1" dirty="0" smtClean="0">
                <a:latin typeface="Arial Black" pitchFamily="34" charset="0"/>
              </a:rPr>
              <a:t>UM COMPROMISSO SEXUAL DEVE SER   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sz="2200" b="1" i="1" dirty="0" smtClean="0">
                <a:latin typeface="Arial Black" pitchFamily="34" charset="0"/>
              </a:rPr>
              <a:t>PROFUNDAMENTE RESPEITADO </a:t>
            </a:r>
          </a:p>
        </p:txBody>
      </p:sp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269875" y="2366963"/>
            <a:ext cx="8636000" cy="1107996"/>
          </a:xfrm>
          <a:prstGeom prst="rect">
            <a:avLst/>
          </a:prstGeom>
          <a:gradFill rotWithShape="0">
            <a:gsLst>
              <a:gs pos="0">
                <a:srgbClr val="CCFF99"/>
              </a:gs>
              <a:gs pos="50000">
                <a:srgbClr val="FFCC00"/>
              </a:gs>
              <a:gs pos="100000">
                <a:srgbClr val="CCFF99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sz="2200" b="1" i="1" dirty="0" smtClean="0">
                <a:latin typeface="Arial Black" pitchFamily="34" charset="0"/>
              </a:rPr>
              <a:t>NÃO PODEMOS ESQUECER QUE A LESÃO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sz="2200" b="1" i="1" dirty="0" smtClean="0">
                <a:latin typeface="Arial Black" pitchFamily="34" charset="0"/>
              </a:rPr>
              <a:t>EMOCIONAL É TALVEZ MAIS IMPORTANTE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sz="2200" b="1" i="1" dirty="0" smtClean="0">
                <a:latin typeface="Arial Black" pitchFamily="34" charset="0"/>
              </a:rPr>
              <a:t>QUE A LESÃO FÍSICA</a:t>
            </a:r>
          </a:p>
        </p:txBody>
      </p:sp>
      <p:sp>
        <p:nvSpPr>
          <p:cNvPr id="40966" name="Text Box 6"/>
          <p:cNvSpPr txBox="1">
            <a:spLocks noChangeArrowheads="1"/>
          </p:cNvSpPr>
          <p:nvPr/>
        </p:nvSpPr>
        <p:spPr bwMode="auto">
          <a:xfrm>
            <a:off x="342900" y="3644900"/>
            <a:ext cx="8585200" cy="1107996"/>
          </a:xfrm>
          <a:prstGeom prst="rect">
            <a:avLst/>
          </a:prstGeom>
          <a:gradFill rotWithShape="0">
            <a:gsLst>
              <a:gs pos="0">
                <a:srgbClr val="CCFF99"/>
              </a:gs>
              <a:gs pos="50000">
                <a:srgbClr val="FFCC00"/>
              </a:gs>
              <a:gs pos="100000">
                <a:srgbClr val="CCFF99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sz="2200" b="1" i="1" dirty="0" smtClean="0">
                <a:latin typeface="Arial Black" pitchFamily="34" charset="0"/>
              </a:rPr>
              <a:t>SE ALGUÉM DESEJA SE DESINCUMBIR DE UM COMPROMISSO AFETIVO DEVE FAZÊ-LO COM GRANDEZA DE PENSAMENTO</a:t>
            </a:r>
          </a:p>
        </p:txBody>
      </p:sp>
      <p:sp>
        <p:nvSpPr>
          <p:cNvPr id="40967" name="Text Box 7"/>
          <p:cNvSpPr txBox="1">
            <a:spLocks noChangeArrowheads="1"/>
          </p:cNvSpPr>
          <p:nvPr/>
        </p:nvSpPr>
        <p:spPr bwMode="auto">
          <a:xfrm>
            <a:off x="53975" y="6491288"/>
            <a:ext cx="66881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sz="1600" b="1" smtClean="0">
                <a:solidFill>
                  <a:prstClr val="white"/>
                </a:solidFill>
                <a:latin typeface="Arial Black" pitchFamily="34" charset="0"/>
              </a:rPr>
              <a:t>(ENTENDER CONVERSANDO – CHICO XAVIER/EMMANUEL)</a:t>
            </a:r>
          </a:p>
        </p:txBody>
      </p:sp>
      <p:sp>
        <p:nvSpPr>
          <p:cNvPr id="40968" name="Oval 8" descr="Malha roxa"/>
          <p:cNvSpPr>
            <a:spLocks noChangeArrowheads="1"/>
          </p:cNvSpPr>
          <p:nvPr/>
        </p:nvSpPr>
        <p:spPr bwMode="auto">
          <a:xfrm>
            <a:off x="323850" y="4868863"/>
            <a:ext cx="8432800" cy="1584325"/>
          </a:xfrm>
          <a:prstGeom prst="ellipse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pt-BR" altLang="pt-BR" b="1" smtClean="0">
              <a:solidFill>
                <a:srgbClr val="FFFF00"/>
              </a:solidFill>
              <a:latin typeface="Arial Black" pitchFamily="34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b="1" smtClean="0">
                <a:solidFill>
                  <a:srgbClr val="FFFF00"/>
                </a:solidFill>
                <a:latin typeface="Arial Black" pitchFamily="34" charset="0"/>
              </a:rPr>
              <a:t>NÃO COMPREENDO A PROMISCUIDADE, MAS A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b="1" smtClean="0">
                <a:solidFill>
                  <a:srgbClr val="FFFF00"/>
                </a:solidFill>
                <a:latin typeface="Arial Black" pitchFamily="34" charset="0"/>
              </a:rPr>
              <a:t>LUTA PARA QUE HAJA O RELACIONAMENTO DE ALMA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b="1" smtClean="0">
                <a:solidFill>
                  <a:srgbClr val="FFFF00"/>
                </a:solidFill>
                <a:latin typeface="Arial Black" pitchFamily="34" charset="0"/>
              </a:rPr>
              <a:t>PARA ALMA, COM O RESPEITO QUE DEVEMOS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b="1" smtClean="0">
                <a:solidFill>
                  <a:srgbClr val="FFFF00"/>
                </a:solidFill>
                <a:latin typeface="Arial Black" pitchFamily="34" charset="0"/>
              </a:rPr>
              <a:t>UNS AOS OUTROS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39172475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40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4" grpId="0" animBg="1"/>
      <p:bldP spid="40965" grpId="0" animBg="1"/>
      <p:bldP spid="40966" grpId="0" animBg="1"/>
      <p:bldP spid="4096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CJERRY\Desktop\PASTA CEFAK\Minhas imagens CEFAK\FOTO Nosso lar 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3864472" y="1124744"/>
            <a:ext cx="52878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pt-BR" sz="2800" dirty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16 ENCONTROS, ESTUDADOS POR TEMAS</a:t>
            </a:r>
            <a:endParaRPr lang="pt-BR" altLang="pt-BR" sz="2800" dirty="0">
              <a:solidFill>
                <a:srgbClr val="FF0000"/>
              </a:solidFill>
              <a:latin typeface="Arial Black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871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0"/>
            <a:ext cx="9144000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pt-BR" sz="29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 Black"/>
              </a:rPr>
              <a:t>TEMA 09 </a:t>
            </a:r>
            <a:r>
              <a:rPr kumimoji="0" lang="en-US" altLang="pt-BR" sz="29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 Black"/>
              </a:rPr>
              <a:t>- </a:t>
            </a:r>
            <a:r>
              <a:rPr kumimoji="0" lang="pt-BR" altLang="pt-BR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 Black"/>
              </a:rPr>
              <a:t>O TRABALHO NO MUNDO ESPIRITUAL E NO MUNDO ATUAL</a:t>
            </a:r>
            <a:r>
              <a:rPr kumimoji="0" lang="pt-BR" altLang="pt-BR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 Black"/>
              </a:rPr>
              <a:t> </a:t>
            </a:r>
            <a:endParaRPr kumimoji="0" lang="pt-BR" sz="2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9458" name="Picture 2" descr="http://pantokrator.org.br/po/wp-content/uploads/2013/02/caridade-perfei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7941"/>
            <a:ext cx="4461848" cy="5950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4461848" y="453970"/>
            <a:ext cx="4572000" cy="2092881"/>
          </a:xfrm>
          <a:prstGeom prst="rect">
            <a:avLst/>
          </a:prstGeom>
        </p:spPr>
        <p:txBody>
          <a:bodyPr>
            <a:spAutoFit/>
          </a:bodyPr>
          <a:lstStyle/>
          <a:p>
            <a:pPr marL="547688" lvl="0" indent="-411163" algn="just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buFont typeface="Wingdings 2" pitchFamily="18" charset="2"/>
              <a:buChar char=""/>
            </a:pPr>
            <a:r>
              <a:rPr kumimoji="0" lang="pt-BR" altLang="pt-B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 Black"/>
              </a:rPr>
              <a:t>ESTUDAR, ANALISAR E ACLARAR IDÉIAS EM TORNO DE QUESTÕES TAIS COMO: </a:t>
            </a:r>
            <a:r>
              <a:rPr kumimoji="0" lang="pt-BR" altLang="pt-B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 Black"/>
              </a:rPr>
              <a:t>TRABALHO, REMUNERAÇÃO PECUNIÁRIA, AQUISIÇÃO </a:t>
            </a:r>
            <a:r>
              <a:rPr lang="pt-BR" altLang="pt-BR" sz="2000" dirty="0">
                <a:solidFill>
                  <a:srgbClr val="008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/>
              </a:rPr>
              <a:t>E HERANÇA DE </a:t>
            </a:r>
            <a:r>
              <a:rPr lang="pt-BR" altLang="pt-BR" sz="20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/>
              </a:rPr>
              <a:t>BENS </a:t>
            </a:r>
            <a:endParaRPr lang="pt-BR" altLang="pt-BR" sz="2000" dirty="0">
              <a:solidFill>
                <a:srgbClr val="008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 Black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4443512" y="2276872"/>
            <a:ext cx="4572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pt-BR" altLang="pt-BR" sz="2000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4" charset="0"/>
                <a:cs typeface="Arial" pitchFamily="34" charset="0"/>
              </a:rPr>
              <a:t>ANALISAR O COMPORTAMENTO DOS FAMILIARES PERANTE O DESENCARNE DE UM </a:t>
            </a:r>
            <a:r>
              <a:rPr lang="pt-BR" altLang="pt-BR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4" charset="0"/>
                <a:cs typeface="Arial" pitchFamily="34" charset="0"/>
              </a:rPr>
              <a:t>PARENTE</a:t>
            </a:r>
            <a:endParaRPr lang="pt-BR" altLang="pt-BR" sz="2000" dirty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 Black" pitchFamily="34" charset="0"/>
              <a:cs typeface="Arial" pitchFamily="34" charset="0"/>
            </a:endParaRPr>
          </a:p>
          <a:p>
            <a:pPr lv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pt-BR" altLang="pt-BR" sz="1000" dirty="0">
              <a:solidFill>
                <a:prstClr val="white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 Black" pitchFamily="34" charset="0"/>
              <a:cs typeface="Arial" pitchFamily="34" charset="0"/>
            </a:endParaRPr>
          </a:p>
          <a:p>
            <a:pPr lv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pt-BR" altLang="pt-BR" sz="2000" dirty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4" charset="0"/>
                <a:cs typeface="Arial" pitchFamily="34" charset="0"/>
              </a:rPr>
              <a:t>REFLETIR DE QUE A NOSSA CONDIÇÃO AO DESENCARNARMOS DEPENDE DO QUE CONQUISTARMOS QUANDO </a:t>
            </a:r>
            <a:r>
              <a:rPr lang="pt-BR" altLang="pt-BR" sz="2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4" charset="0"/>
                <a:cs typeface="Arial" pitchFamily="34" charset="0"/>
              </a:rPr>
              <a:t>ENCARNADOS</a:t>
            </a:r>
            <a:endParaRPr lang="pt-BR" altLang="pt-BR" sz="2000" dirty="0">
              <a:solidFill>
                <a:srgbClr val="0000FF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 Black" pitchFamily="34" charset="0"/>
              <a:cs typeface="Arial" pitchFamily="34" charset="0"/>
            </a:endParaRPr>
          </a:p>
          <a:p>
            <a:pPr lv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pt-BR" altLang="pt-BR" sz="1000" dirty="0">
              <a:solidFill>
                <a:prstClr val="white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 Black" pitchFamily="34" charset="0"/>
              <a:cs typeface="Arial" pitchFamily="34" charset="0"/>
            </a:endParaRPr>
          </a:p>
          <a:p>
            <a:pPr lv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pt-BR" altLang="pt-BR" sz="20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4" charset="0"/>
                <a:cs typeface="Arial" pitchFamily="34" charset="0"/>
              </a:rPr>
              <a:t>PERCEBER A BÊNÇÃO QUE O TRABALHO REPRESENTOU PARA ANDRÉ LUIZ E NARCISA</a:t>
            </a:r>
            <a:r>
              <a:rPr lang="pt-BR" altLang="pt-BR" sz="2000" dirty="0">
                <a:solidFill>
                  <a:prstClr val="white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4" charset="0"/>
                <a:cs typeface="Arial" pitchFamily="34" charset="0"/>
              </a:rPr>
              <a:t>;</a:t>
            </a:r>
          </a:p>
          <a:p>
            <a:pPr lv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pt-BR" altLang="pt-BR" sz="1000" dirty="0">
              <a:solidFill>
                <a:prstClr val="white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 Black" pitchFamily="34" charset="0"/>
              <a:cs typeface="Arial" pitchFamily="34" charset="0"/>
            </a:endParaRPr>
          </a:p>
          <a:p>
            <a:pPr lv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pt-BR" altLang="pt-BR" sz="2000" dirty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4" charset="0"/>
                <a:cs typeface="Arial" pitchFamily="34" charset="0"/>
              </a:rPr>
              <a:t>IDENTIFICAR A IMPORTÂNCIA DO TRABALHO NO MUNDO ESPIRITUAL E NA CROSTA </a:t>
            </a:r>
            <a:r>
              <a:rPr lang="pt-BR" altLang="pt-BR" sz="2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4" charset="0"/>
                <a:cs typeface="Arial" pitchFamily="34" charset="0"/>
              </a:rPr>
              <a:t>TERRESTRE</a:t>
            </a:r>
            <a:endParaRPr lang="pt-BR" altLang="pt-BR" sz="2000" dirty="0">
              <a:solidFill>
                <a:srgbClr val="0000FF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6440" y="6334780"/>
            <a:ext cx="41009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pt-BR" sz="28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CAP. 21-22-25-26-27-28</a:t>
            </a:r>
            <a:endParaRPr lang="pt-BR" altLang="pt-BR" sz="2800" b="1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2922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9" name="Picture 3" descr="C:\Users\MCJERRY\Desktop\PASTA CEFAK\Minhas imagens CEFAK\FUNDO DE SLIDES\FUNDO ABSTRATO\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538" y="-82550"/>
            <a:ext cx="9363076" cy="702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14872" y="0"/>
            <a:ext cx="91440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pt-BR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 Black"/>
              </a:rPr>
              <a:t>TEMA 10 </a:t>
            </a:r>
            <a:r>
              <a:rPr kumimoji="0" lang="en-US" altLang="pt-BR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 Black"/>
              </a:rPr>
              <a:t>-  </a:t>
            </a:r>
            <a:r>
              <a:rPr kumimoji="0" lang="pt-BR" altLang="pt-BR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 Black"/>
              </a:rPr>
              <a:t>A IMPORTÂNCIA DO SABER OUVIR E NÃO QUESTIONAR A VIDA ALHEIA</a:t>
            </a:r>
            <a:r>
              <a:rPr kumimoji="0" lang="pt-BR" altLang="pt-BR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 Black"/>
              </a:rPr>
              <a:t> </a:t>
            </a:r>
            <a:endParaRPr kumimoji="0" lang="pt-BR" sz="2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6099829" y="457508"/>
            <a:ext cx="30590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pt-BR" sz="28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CAP. 23-24-33-34</a:t>
            </a:r>
            <a:endParaRPr lang="pt-BR" altLang="pt-BR" sz="2800" b="1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3578760" y="836712"/>
            <a:ext cx="5580112" cy="22960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7688" lvl="0" indent="-411163" algn="just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buFont typeface="Wingdings 2" pitchFamily="18" charset="2"/>
              <a:buChar char=""/>
            </a:pPr>
            <a:r>
              <a:rPr lang="pt-BR" altLang="pt-BR" sz="2000" dirty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/>
              </a:rPr>
              <a:t>ANALISAR A NECESSIDADE DE SABER OUVIR, PERCEBENDO QUE NÃO SABENDO OUVIR NÃO PODEMOS </a:t>
            </a:r>
            <a:r>
              <a:rPr lang="pt-BR" altLang="pt-BR" sz="2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/>
              </a:rPr>
              <a:t>AUXILIAR</a:t>
            </a:r>
            <a:endParaRPr lang="pt-BR" altLang="pt-BR" sz="2000" dirty="0">
              <a:solidFill>
                <a:srgbClr val="0000FF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 Black"/>
            </a:endParaRPr>
          </a:p>
          <a:p>
            <a:pPr marL="547688" lvl="0" indent="-411163" algn="just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buFont typeface="Wingdings 2" pitchFamily="18" charset="2"/>
              <a:buChar char=""/>
            </a:pPr>
            <a:endParaRPr lang="pt-BR" altLang="pt-BR" sz="1200" dirty="0">
              <a:solidFill>
                <a:srgbClr val="0000FF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 Black"/>
            </a:endParaRPr>
          </a:p>
          <a:p>
            <a:pPr marL="547688" lvl="0" indent="-411163" algn="just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buFont typeface="Wingdings 2" pitchFamily="18" charset="2"/>
              <a:buChar char=""/>
            </a:pPr>
            <a:r>
              <a:rPr lang="pt-BR" altLang="pt-BR" sz="2000" dirty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/>
              </a:rPr>
              <a:t>ALERTAR QUE A PAZ EXIGE COMPROMISSO COM O BEM NA LUTA CONTRA O </a:t>
            </a:r>
            <a:r>
              <a:rPr lang="pt-BR" altLang="pt-BR" sz="2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/>
              </a:rPr>
              <a:t>MAL</a:t>
            </a:r>
            <a:endParaRPr lang="pt-BR" altLang="pt-BR" sz="2000" dirty="0">
              <a:solidFill>
                <a:srgbClr val="0000FF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 Black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2541640" y="3521243"/>
            <a:ext cx="6569968" cy="33424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pt-BR" altLang="pt-BR" sz="2000" dirty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4" charset="0"/>
                <a:cs typeface="Arial" pitchFamily="34" charset="0"/>
              </a:rPr>
              <a:t>ANALISAR A NECESSIDADE DE SABER OUVIR, SENTIR QUE O TRABALHO INCESSANTE E SEM LAMENTAÇÕES, EM PROL DOS NECESSITADOS, SE CONVERTEM EM BÊNÇÃOS DE SIMPATIAS E </a:t>
            </a:r>
            <a:r>
              <a:rPr lang="pt-BR" altLang="pt-BR" sz="2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4" charset="0"/>
                <a:cs typeface="Arial" pitchFamily="34" charset="0"/>
              </a:rPr>
              <a:t>AMIZADES</a:t>
            </a:r>
            <a:endParaRPr lang="pt-BR" altLang="pt-BR" sz="2000" dirty="0">
              <a:solidFill>
                <a:srgbClr val="0000FF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 Black" pitchFamily="34" charset="0"/>
              <a:cs typeface="Arial" pitchFamily="34" charset="0"/>
            </a:endParaRPr>
          </a:p>
          <a:p>
            <a:pPr lv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pt-BR" altLang="pt-BR" sz="1200" dirty="0"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 Black" pitchFamily="34" charset="0"/>
              <a:cs typeface="Arial" pitchFamily="34" charset="0"/>
            </a:endParaRPr>
          </a:p>
          <a:p>
            <a:pPr lv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pt-BR" altLang="pt-BR" sz="2000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4" charset="0"/>
                <a:cs typeface="Arial" pitchFamily="34" charset="0"/>
              </a:rPr>
              <a:t>LEMBRAR DE QUE, NA FAMÍLIA, TEMOS A RESPONSABILIDADE DE EDIFICAR VALORES ESPIRITUAIS EM NOSSOS ENTES </a:t>
            </a:r>
            <a:r>
              <a:rPr lang="pt-BR" altLang="pt-BR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4" charset="0"/>
                <a:cs typeface="Arial" pitchFamily="34" charset="0"/>
              </a:rPr>
              <a:t>QUERIDOS</a:t>
            </a:r>
            <a:endParaRPr lang="pt-BR" altLang="pt-BR" sz="2000" dirty="0"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 Black" pitchFamily="34" charset="0"/>
              <a:cs typeface="Arial" pitchFamily="34" charset="0"/>
            </a:endParaRPr>
          </a:p>
          <a:p>
            <a:pPr lv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pt-BR" altLang="pt-BR" sz="1200" dirty="0">
              <a:solidFill>
                <a:srgbClr val="FFFF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 Black" pitchFamily="34" charset="0"/>
              <a:cs typeface="Arial" pitchFamily="34" charset="0"/>
            </a:endParaRPr>
          </a:p>
          <a:p>
            <a:pPr lv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pt-BR" altLang="pt-BR" sz="2000" dirty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4" charset="0"/>
                <a:cs typeface="Arial" pitchFamily="34" charset="0"/>
              </a:rPr>
              <a:t>OBSERVAR, ATRAVÉS DO EXEMPLO DE ANDRÉ LUIZ, QUE NÃO DEVEMOS FALAR E QUESTIONAR A VIDA ALHEIA SEM QUE HAJA UM FIM ÚTIL. </a:t>
            </a:r>
          </a:p>
        </p:txBody>
      </p:sp>
      <p:pic>
        <p:nvPicPr>
          <p:cNvPr id="45058" name="Picture 2" descr="C:\Users\MCJERRY\Desktop\PASTA CEFAK\Minhas imagens CEFAK\SABER OUVI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2" y="836712"/>
            <a:ext cx="4053072" cy="2678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2838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4" name="Picture 4" descr="C:\Users\MCJERRY\Desktop\PASTA CEFAK\Minhas imagens CEFAK\FUNDO DE SLIDES\FUNDO ABSTRATO\1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0187" cy="687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82" name="Picture 2" descr="C:\Users\MCJERRY\Desktop\PASTA CEFAK\Minhas imagens CEFAK\OBSESSAO 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4775"/>
            <a:ext cx="5791200" cy="627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0" y="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pt-BR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 Black"/>
              </a:rPr>
              <a:t>TEMA 11</a:t>
            </a:r>
            <a:r>
              <a:rPr kumimoji="0" lang="en-US" altLang="pt-BR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 Black"/>
              </a:rPr>
              <a:t>- </a:t>
            </a:r>
            <a:r>
              <a:rPr kumimoji="0" lang="pt-BR" altLang="pt-BR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 Black"/>
              </a:rPr>
              <a:t>DESEQUILÍBRIOS MEDIÚNICOS</a:t>
            </a:r>
            <a:endParaRPr kumimoji="0" lang="pt-BR" sz="28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4211960" y="951399"/>
            <a:ext cx="4932040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7688" lvl="0" indent="-411163" algn="just" fontAlgn="base"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buFont typeface="Wingdings 2" pitchFamily="18" charset="2"/>
              <a:buChar char=""/>
            </a:pPr>
            <a:r>
              <a:rPr lang="pt-BR" altLang="pt-BR" sz="2000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/>
              </a:rPr>
              <a:t>REFLETIR SOBRE A IMPORTÂNCIA E A NECESSIDADE QUE TEMOS DE APROVEITARMOS NOSSA </a:t>
            </a:r>
            <a:r>
              <a:rPr lang="pt-BR" altLang="pt-BR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/>
              </a:rPr>
              <a:t>ENCARNAÇÃO</a:t>
            </a:r>
            <a:endParaRPr lang="pt-BR" altLang="pt-BR" sz="2000" dirty="0"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 Black"/>
            </a:endParaRPr>
          </a:p>
          <a:p>
            <a:pPr marL="547688" lvl="0" indent="-411163" algn="just" fontAlgn="base"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buFont typeface="Wingdings 2" pitchFamily="18" charset="2"/>
              <a:buChar char=""/>
            </a:pPr>
            <a:endParaRPr lang="pt-BR" altLang="pt-BR" sz="2000" dirty="0">
              <a:solidFill>
                <a:srgbClr val="0000FF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 Black"/>
            </a:endParaRPr>
          </a:p>
          <a:p>
            <a:pPr marL="547688" lvl="0" indent="-411163" algn="just" fontAlgn="base"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buFont typeface="Wingdings 2" pitchFamily="18" charset="2"/>
              <a:buChar char=""/>
            </a:pPr>
            <a:r>
              <a:rPr lang="pt-BR" altLang="pt-BR" sz="2000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/>
              </a:rPr>
              <a:t>EQUILÍBRIO DE NOSSOS PENSAMENTOS E OS COMPROMISSOS ASSUMIDOS COM A ESPIRITUALIDADE, E QUE DEVERÃO SER CUMPRIDOS NA ATUAL </a:t>
            </a:r>
            <a:r>
              <a:rPr lang="pt-BR" altLang="pt-BR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/>
              </a:rPr>
              <a:t>EXISTÊNCIA</a:t>
            </a:r>
            <a:endParaRPr lang="pt-BR" altLang="pt-BR" sz="2000" dirty="0">
              <a:solidFill>
                <a:srgbClr val="FFFF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 Black"/>
            </a:endParaRPr>
          </a:p>
          <a:p>
            <a:pPr marL="547688" lvl="0" indent="-411163" algn="just" fontAlgn="base"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buFont typeface="Wingdings 2" pitchFamily="18" charset="2"/>
              <a:buChar char=""/>
            </a:pPr>
            <a:endParaRPr lang="pt-BR" altLang="pt-BR" sz="2000" dirty="0">
              <a:solidFill>
                <a:prstClr val="black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 Black"/>
            </a:endParaRPr>
          </a:p>
          <a:p>
            <a:pPr marL="547688" lvl="0" indent="-411163" algn="just" fontAlgn="base"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buFont typeface="Wingdings 2" pitchFamily="18" charset="2"/>
              <a:buChar char=""/>
            </a:pPr>
            <a:r>
              <a:rPr lang="pt-BR" altLang="pt-BR" sz="2000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/>
              </a:rPr>
              <a:t>DOENÇAS ESPIRITUAIS </a:t>
            </a:r>
          </a:p>
        </p:txBody>
      </p:sp>
      <p:sp>
        <p:nvSpPr>
          <p:cNvPr id="4" name="Retângulo 3"/>
          <p:cNvSpPr/>
          <p:nvPr/>
        </p:nvSpPr>
        <p:spPr>
          <a:xfrm>
            <a:off x="6370585" y="6093296"/>
            <a:ext cx="25380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pt-BR" sz="28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CAP. 29-30-31</a:t>
            </a:r>
            <a:endParaRPr lang="pt-BR" altLang="pt-BR" sz="2800" b="1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732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7" name="Picture 3" descr="C:\Users\MCJERRY\Desktop\PASTA CEFAK\Minhas imagens CEFAK\CORPOS ESPIRITUAI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60" y="3064065"/>
            <a:ext cx="9143999" cy="3742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06" name="Picture 2" descr="C:\Users\MCJERRY\Desktop\PASTA CEFAK\Minhas imagens CEFAK\SONHO 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115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pt-BR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 Black"/>
              </a:rPr>
              <a:t>TEMA 12 - </a:t>
            </a:r>
            <a:r>
              <a:rPr kumimoji="0" lang="pt-BR" altLang="pt-BR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 Black"/>
              </a:rPr>
              <a:t>OS SONHOS E OS DIVERSOS CORPOS DO ESPÍRITO</a:t>
            </a:r>
            <a:r>
              <a:rPr kumimoji="0" lang="pt-BR" altLang="pt-BR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 Black"/>
              </a:rPr>
              <a:t> </a:t>
            </a:r>
            <a:endParaRPr kumimoji="0" lang="pt-BR" sz="2400" b="0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6605933" y="461665"/>
            <a:ext cx="25380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pt-BR" sz="28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CAP. 35-36-40</a:t>
            </a:r>
            <a:endParaRPr lang="pt-BR" altLang="pt-BR" sz="2800" b="1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6221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6" name="Picture 4" descr="C:\Users\MCJERRY\Desktop\PASTA CEFAK\Minhas imagens CEFAK\FUNDO DE SLIDES\FUNDO ABSTRATO\1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-6350"/>
            <a:ext cx="9120187" cy="687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54" name="Picture 2" descr="C:\Users\MCJERRY\Desktop\PASTA CEFAK\Minhas imagens CEFAK\TRAGEDIAS COLETIVA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836932"/>
            <a:ext cx="4383008" cy="2119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55" name="Picture 3" descr="C:\Users\MCJERRY\Desktop\PASTA CEFAK\Minhas imagens CEFAK\GUERRA 1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932"/>
            <a:ext cx="4788024" cy="2119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27032" y="36713"/>
            <a:ext cx="91440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pt-BR" sz="2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 Black"/>
              </a:rPr>
              <a:t>TEMA 13 </a:t>
            </a:r>
            <a:r>
              <a:rPr kumimoji="0" lang="en-US" altLang="pt-BR" sz="2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 Black"/>
              </a:rPr>
              <a:t>- </a:t>
            </a:r>
            <a:r>
              <a:rPr kumimoji="0" lang="pt-BR" altLang="pt-BR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 Black"/>
              </a:rPr>
              <a:t>GUERRAS, FLAGELOS E TRAGÉDIAS COLETIVAS – </a:t>
            </a:r>
            <a:br>
              <a:rPr kumimoji="0" lang="pt-BR" altLang="pt-BR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 Black"/>
              </a:rPr>
            </a:br>
            <a:r>
              <a:rPr kumimoji="0" lang="pt-BR" altLang="pt-BR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 Black"/>
              </a:rPr>
              <a:t>A IMPORTÂNCIA DO PENSAMENTO.</a:t>
            </a:r>
            <a:endParaRPr kumimoji="0" lang="pt-BR" sz="20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5868144" y="436822"/>
            <a:ext cx="30590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pt-BR" sz="2800" b="1" i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CAP. 37-41-42-43</a:t>
            </a:r>
            <a:endParaRPr lang="pt-BR" altLang="pt-BR" sz="2800" b="1" i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3824" y="2956568"/>
            <a:ext cx="9129128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7688" lvl="0" indent="-411163" algn="just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buFont typeface="Wingdings 2" pitchFamily="18" charset="2"/>
              <a:buChar char=""/>
            </a:pPr>
            <a:r>
              <a:rPr lang="pt-BR" altLang="pt-BR" sz="2000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/>
              </a:rPr>
              <a:t>MOSTRAR A IMPORTÂNCIA DO PENSAMENTO INDIVIDUAL EM BUSCA DO EQUILÍBRIO COLETIVO NOS MOMENTOS DE AFLIÇÃO, MEDO OU </a:t>
            </a:r>
            <a:r>
              <a:rPr lang="pt-BR" altLang="pt-BR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/>
              </a:rPr>
              <a:t>ANSIEDADE</a:t>
            </a:r>
            <a:endParaRPr lang="pt-BR" altLang="pt-BR" sz="2000" dirty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 Black"/>
            </a:endParaRPr>
          </a:p>
          <a:p>
            <a:pPr marL="547688" lvl="0" indent="-411163" algn="just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buFont typeface="Wingdings 2" pitchFamily="18" charset="2"/>
              <a:buChar char=""/>
            </a:pPr>
            <a:endParaRPr lang="pt-BR" altLang="pt-BR" sz="2000" dirty="0"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 Black"/>
            </a:endParaRPr>
          </a:p>
          <a:p>
            <a:pPr marL="547688" lvl="0" indent="-411163" algn="just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buFont typeface="Wingdings 2" pitchFamily="18" charset="2"/>
              <a:buChar char=""/>
            </a:pPr>
            <a:r>
              <a:rPr lang="pt-BR" altLang="pt-BR" sz="2000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/>
              </a:rPr>
              <a:t>MEDITAR SOBRE OS MOMENTOS DE TRAGÉDIAS COLETIVAS: GUERRAS, DESASTRES NATURAIS, CALAMIDADES</a:t>
            </a:r>
          </a:p>
          <a:p>
            <a:pPr marL="547688" lvl="0" indent="-411163" algn="just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buFont typeface="Wingdings 2" pitchFamily="18" charset="2"/>
              <a:buChar char=""/>
            </a:pPr>
            <a:endParaRPr lang="pt-BR" altLang="pt-BR" sz="2000" dirty="0">
              <a:solidFill>
                <a:srgbClr val="0000FF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 Black"/>
            </a:endParaRPr>
          </a:p>
          <a:p>
            <a:pPr marL="547688" lvl="0" indent="-411163" algn="just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buFont typeface="Wingdings 2" pitchFamily="18" charset="2"/>
              <a:buChar char=""/>
            </a:pPr>
            <a:r>
              <a:rPr lang="pt-BR" altLang="pt-BR" sz="2000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/>
              </a:rPr>
              <a:t>ANALISAR O AUXÍLIO DOS IRMÃOS MAIS ESPIRITUALIZADOS, PRINCIPALMENTE NOS MOMENTOS DE </a:t>
            </a:r>
            <a:r>
              <a:rPr lang="pt-BR" altLang="pt-BR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/>
              </a:rPr>
              <a:t>CALAMIDADE</a:t>
            </a:r>
            <a:endParaRPr lang="pt-BR" altLang="pt-BR" sz="2000" dirty="0"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 Black"/>
            </a:endParaRPr>
          </a:p>
          <a:p>
            <a:pPr marL="547688" lvl="0" indent="-411163" algn="just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buFont typeface="Wingdings 2" pitchFamily="18" charset="2"/>
              <a:buChar char=""/>
            </a:pPr>
            <a:endParaRPr lang="pt-BR" altLang="pt-BR" sz="2000" dirty="0"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 Black"/>
            </a:endParaRPr>
          </a:p>
          <a:p>
            <a:pPr marL="547688" lvl="0" indent="-411163" algn="just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buFont typeface="Wingdings 2" pitchFamily="18" charset="2"/>
              <a:buChar char=""/>
            </a:pPr>
            <a:r>
              <a:rPr lang="pt-BR" altLang="pt-BR" sz="200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/>
              </a:rPr>
              <a:t>ATENTAR PARA A IMPORTÂNCIA DA PREPARAÇÃO RELIGIOSA CONSCIENTE</a:t>
            </a:r>
            <a:r>
              <a:rPr lang="pt-BR" altLang="pt-BR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/>
              </a:rPr>
              <a:t>.</a:t>
            </a:r>
            <a:endParaRPr lang="pt-BR" altLang="pt-BR" sz="2000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4024216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C:\Users\MCJERRY\Desktop\PASTA CEFAK\Minhas imagens CEFAK\FUNDO DE SLIDES\FUNDO ABSTRATO\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8688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4556344" y="764704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marL="547688" lvl="0" indent="-411163" algn="just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buFont typeface="Wingdings 2" pitchFamily="18" charset="2"/>
              <a:buChar char=""/>
            </a:pPr>
            <a:r>
              <a:rPr lang="pt-BR" altLang="pt-BR" sz="20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/>
              </a:rPr>
              <a:t>COMPREENDER QUE SEMPRE TEMOS OPORTUNIDADE DE RECONHECER OS NOSSOS ERROS E REPARÁ-LOS A </a:t>
            </a:r>
            <a:r>
              <a:rPr lang="pt-BR" altLang="pt-BR" sz="20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/>
              </a:rPr>
              <a:t>TEMPO</a:t>
            </a:r>
            <a:endParaRPr lang="pt-BR" altLang="pt-BR" sz="20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 Black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2286000" y="2668782"/>
            <a:ext cx="6858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pt-BR" altLang="pt-BR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4" charset="0"/>
                <a:cs typeface="Arial" pitchFamily="34" charset="0"/>
              </a:rPr>
              <a:t>OBSERVAR E VIVENCIAR A ALEGRIA DE DAR SENDO SUPERIOR À ALEGRIA DE </a:t>
            </a:r>
            <a:r>
              <a:rPr lang="pt-BR" altLang="pt-B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4" charset="0"/>
                <a:cs typeface="Arial" pitchFamily="34" charset="0"/>
              </a:rPr>
              <a:t>RECEBER</a:t>
            </a:r>
            <a:endParaRPr lang="pt-BR" altLang="pt-BR" dirty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 Black" pitchFamily="34" charset="0"/>
              <a:cs typeface="Arial" pitchFamily="34" charset="0"/>
            </a:endParaRPr>
          </a:p>
          <a:p>
            <a:pPr lv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altLang="pt-BR" dirty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 Black" pitchFamily="34" charset="0"/>
              <a:cs typeface="Arial" pitchFamily="34" charset="0"/>
            </a:endParaRPr>
          </a:p>
          <a:p>
            <a:pPr lv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pt-BR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4" charset="0"/>
                <a:cs typeface="Arial" pitchFamily="34" charset="0"/>
              </a:rPr>
              <a:t>PERCEBER QUE O ESPIRITO “POSSUI DIVERSOS CORPOS” , QUE ALI SÃO “REGISTRADOS OS SEUS FEITOS</a:t>
            </a:r>
            <a:r>
              <a:rPr lang="en-US" altLang="pt-B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4" charset="0"/>
                <a:cs typeface="Arial" pitchFamily="34" charset="0"/>
              </a:rPr>
              <a:t>”</a:t>
            </a:r>
            <a:endParaRPr lang="pt-BR" altLang="pt-BR" dirty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 Black" pitchFamily="34" charset="0"/>
              <a:cs typeface="Arial" pitchFamily="34" charset="0"/>
            </a:endParaRPr>
          </a:p>
          <a:p>
            <a:pPr lv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pt-BR" altLang="pt-BR" dirty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 Black" pitchFamily="34" charset="0"/>
              <a:cs typeface="Arial" pitchFamily="34" charset="0"/>
            </a:endParaRPr>
          </a:p>
          <a:p>
            <a:pPr lv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pt-BR" altLang="pt-BR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4" charset="0"/>
                <a:cs typeface="Arial" pitchFamily="34" charset="0"/>
              </a:rPr>
              <a:t>RELACIONAR ALGUMAS OBSERVAÇÕES FEITAS PELA MINISTRA VENERANDA SOBRE O PENSAMENTO E NOSSA VIDA DIÁRIA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16048" y="0"/>
            <a:ext cx="17059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smtClean="0">
                <a:solidFill>
                  <a:srgbClr val="FFFF00"/>
                </a:solidFill>
              </a:rPr>
              <a:t>TEMA 13</a:t>
            </a:r>
            <a:endParaRPr lang="pt-BR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91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C:\Users\MCJERRY\Desktop\PASTA CEFAK\Minhas imagens CEFAK\FUNDO DE ESLAIDES 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877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24776" y="0"/>
            <a:ext cx="91440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pt-BR" sz="2500" b="1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 Black"/>
              </a:rPr>
              <a:t>TEMA 14 </a:t>
            </a:r>
            <a:r>
              <a:rPr kumimoji="0" lang="en-US" altLang="pt-BR" sz="25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 Black"/>
              </a:rPr>
              <a:t>- </a:t>
            </a:r>
            <a:r>
              <a:rPr kumimoji="0" lang="pt-BR" altLang="pt-BR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 Black"/>
              </a:rPr>
              <a:t>REENCARNAÇÃO, SACRIFÍCIOS DO ESPÍRITO</a:t>
            </a:r>
            <a:endParaRPr kumimoji="0" lang="pt-BR" sz="24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6156176" y="472892"/>
            <a:ext cx="23903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pt-BR" sz="18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CAP. 46-47-48-49-50</a:t>
            </a:r>
            <a:endParaRPr kumimoji="0" lang="pt-BR" sz="18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3563888" y="980728"/>
            <a:ext cx="5508104" cy="26068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7688" lvl="0" indent="-411163" algn="just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buFont typeface="Wingdings 2" pitchFamily="18" charset="2"/>
              <a:buChar char=""/>
              <a:defRPr/>
            </a:pPr>
            <a:r>
              <a:rPr lang="pt-BR" altLang="pt-BR" sz="2000" dirty="0">
                <a:solidFill>
                  <a:srgbClr val="7030A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/>
              </a:rPr>
              <a:t>EXEMPLO DE </a:t>
            </a:r>
            <a:r>
              <a:rPr lang="pt-BR" altLang="pt-BR" sz="2000" dirty="0" err="1">
                <a:solidFill>
                  <a:srgbClr val="7030A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/>
              </a:rPr>
              <a:t>Dª</a:t>
            </a:r>
            <a:r>
              <a:rPr lang="pt-BR" altLang="pt-BR" sz="2000" dirty="0">
                <a:solidFill>
                  <a:srgbClr val="7030A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/>
              </a:rPr>
              <a:t> LAURA E A MÃE DE ANDRÉ LUIZ IRIAM </a:t>
            </a:r>
            <a:r>
              <a:rPr lang="pt-BR" altLang="pt-BR" sz="2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/>
              </a:rPr>
              <a:t>REENCARNAR</a:t>
            </a:r>
            <a:endParaRPr lang="pt-BR" altLang="pt-BR" sz="2000" dirty="0">
              <a:solidFill>
                <a:srgbClr val="7030A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 Black"/>
            </a:endParaRPr>
          </a:p>
          <a:p>
            <a:pPr marL="547688" lvl="0" indent="-411163" algn="just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buFont typeface="Wingdings 2" pitchFamily="18" charset="2"/>
              <a:buChar char=""/>
              <a:defRPr/>
            </a:pPr>
            <a:endParaRPr lang="pt-BR" altLang="pt-BR" sz="1400" dirty="0">
              <a:solidFill>
                <a:prstClr val="black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 Black"/>
            </a:endParaRPr>
          </a:p>
          <a:p>
            <a:pPr marL="547688" lvl="0" indent="-411163" algn="just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buFont typeface="Wingdings 2" pitchFamily="18" charset="2"/>
              <a:buChar char=""/>
              <a:defRPr/>
            </a:pPr>
            <a:r>
              <a:rPr lang="pt-BR" altLang="pt-BR" sz="20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/>
              </a:rPr>
              <a:t>ANALISAR QUE TODO TRABALHO REALIZADO EM PROL DE UMA COLETIVIDADE SERÁ, PRINCIPALMENTE, CREDITADO EM NOSSO </a:t>
            </a:r>
            <a:r>
              <a:rPr lang="pt-BR" altLang="pt-BR" sz="20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/>
              </a:rPr>
              <a:t>FAVOR</a:t>
            </a:r>
            <a:endParaRPr lang="pt-BR" altLang="pt-BR" sz="20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 Black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4139952" y="3654697"/>
            <a:ext cx="49922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pt-BR" altLang="pt-BR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4" charset="0"/>
                <a:cs typeface="Arial" pitchFamily="34" charset="0"/>
              </a:rPr>
              <a:t>TRANQÜILIZARMOS QUANTO AO AUXÍLIO DA ESPIRITUALIDADE E DE NOSSOS IRMÃOS ESPIRITUAIS, LIGADOS PELO PARENTESCO, COMO FOI O CASO DE </a:t>
            </a:r>
            <a:r>
              <a:rPr lang="pt-BR" altLang="pt-BR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4" charset="0"/>
                <a:cs typeface="Arial" pitchFamily="34" charset="0"/>
              </a:rPr>
              <a:t>RICARDO</a:t>
            </a:r>
            <a:endParaRPr lang="pt-BR" altLang="pt-BR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-4936" y="4941168"/>
            <a:ext cx="9173712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pt-BR" altLang="pt-BR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4" charset="0"/>
                <a:cs typeface="Arial" pitchFamily="34" charset="0"/>
              </a:rPr>
              <a:t>DEMONSTRAR QUE TEMOS UMA FAMÍLIA UNIVERSAL E NÃO DEVEMOS NOS LIGAR PELO EGOÍSMO E VAIDADE </a:t>
            </a:r>
            <a:r>
              <a:rPr lang="pt-BR" altLang="pt-BR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4" charset="0"/>
                <a:cs typeface="Arial" pitchFamily="34" charset="0"/>
              </a:rPr>
              <a:t>FEROZES</a:t>
            </a:r>
            <a:endParaRPr lang="pt-BR" altLang="pt-BR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 Black" pitchFamily="34" charset="0"/>
              <a:cs typeface="Arial" pitchFamily="34" charset="0"/>
            </a:endParaRPr>
          </a:p>
          <a:p>
            <a:pPr lv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pt-BR" altLang="pt-BR" dirty="0">
              <a:solidFill>
                <a:prstClr val="white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 Black" pitchFamily="34" charset="0"/>
              <a:cs typeface="Arial" pitchFamily="34" charset="0"/>
            </a:endParaRPr>
          </a:p>
          <a:p>
            <a:pPr lv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pt-BR" altLang="pt-BR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4" charset="0"/>
                <a:cs typeface="Arial" pitchFamily="34" charset="0"/>
              </a:rPr>
              <a:t>PERCEBER QUE QUANDO DOMINAMOS NOSSOS PENSAMENTOS, SENTIMOS O AMOR VERDADEIRO E TEMOS, ASSIM, A CAPACIDADE DE AUXILIARMOS </a:t>
            </a:r>
            <a:r>
              <a:rPr lang="pt-BR" altLang="pt-B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4" charset="0"/>
                <a:cs typeface="Arial" pitchFamily="34" charset="0"/>
              </a:rPr>
              <a:t>SATISFATORIAMENTE</a:t>
            </a:r>
            <a:endParaRPr lang="pt-BR" altLang="pt-BR" dirty="0"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11266" name="Picture 2" descr="C:\Users\MCJERRY\Desktop\PASTA CEFAK\Minhas imagens CEFAK\REENCARNAÇÃ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42224"/>
            <a:ext cx="4139952" cy="3738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774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MCJERRY\Desktop\PASTA CEFAK\Minhas imagens CEFAK\FUNDO DE ESLAIDES 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26988"/>
            <a:ext cx="9143999" cy="6884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722" name="Group 11"/>
          <p:cNvGrpSpPr>
            <a:grpSpLocks/>
          </p:cNvGrpSpPr>
          <p:nvPr/>
        </p:nvGrpSpPr>
        <p:grpSpPr bwMode="auto">
          <a:xfrm>
            <a:off x="604838" y="114300"/>
            <a:ext cx="8026400" cy="704850"/>
            <a:chOff x="381" y="-109"/>
            <a:chExt cx="5056" cy="444"/>
          </a:xfrm>
        </p:grpSpPr>
        <p:sp>
          <p:nvSpPr>
            <p:cNvPr id="30730" name="AutoShape 2"/>
            <p:cNvSpPr>
              <a:spLocks noChangeArrowheads="1"/>
            </p:cNvSpPr>
            <p:nvPr/>
          </p:nvSpPr>
          <p:spPr bwMode="auto">
            <a:xfrm>
              <a:off x="381" y="-97"/>
              <a:ext cx="5056" cy="432"/>
            </a:xfrm>
            <a:prstGeom prst="downArrowCallout">
              <a:avLst>
                <a:gd name="adj1" fmla="val 287066"/>
                <a:gd name="adj2" fmla="val 292593"/>
                <a:gd name="adj3" fmla="val 22755"/>
                <a:gd name="adj4" fmla="val 62019"/>
              </a:avLst>
            </a:prstGeom>
            <a:gradFill rotWithShape="0">
              <a:gsLst>
                <a:gs pos="0">
                  <a:srgbClr val="FFCC00"/>
                </a:gs>
                <a:gs pos="100000">
                  <a:srgbClr val="FFDE5C"/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176200" prstMaterial="legacyMatte">
              <a:bevelT w="13500" h="13500" prst="angle"/>
              <a:bevelB w="13500" h="13500" prst="angle"/>
              <a:extrusionClr>
                <a:srgbClr val="0000CC"/>
              </a:extrusionClr>
            </a:sp3d>
          </p:spPr>
          <p:txBody>
            <a:bodyPr wrap="none" anchor="ctr">
              <a:flatTx/>
            </a:bodyPr>
            <a:lstStyle>
              <a:lvl1pPr algn="just" eaLnBrk="0" hangingPunct="0">
                <a:spcBef>
                  <a:spcPct val="20000"/>
                </a:spcBef>
                <a:buClr>
                  <a:srgbClr val="F9F9F9"/>
                </a:buClr>
                <a:buSzPct val="65000"/>
                <a:buFont typeface="Wingdings 2" pitchFamily="18" charset="2"/>
                <a:buChar char=""/>
                <a:defRPr sz="2800">
                  <a:solidFill>
                    <a:schemeClr val="bg1"/>
                  </a:solidFill>
                  <a:latin typeface="Arial Black" pitchFamily="34" charset="0"/>
                </a:defRPr>
              </a:lvl1pPr>
              <a:lvl2pPr marL="742950" indent="-285750" algn="just" eaLnBrk="0" hangingPunct="0">
                <a:spcBef>
                  <a:spcPct val="20000"/>
                </a:spcBef>
                <a:buClr>
                  <a:schemeClr val="tx1"/>
                </a:buClr>
                <a:buSzPct val="80000"/>
                <a:buFont typeface="Wingdings 2" pitchFamily="18" charset="2"/>
                <a:buChar char=""/>
                <a:defRPr sz="2400">
                  <a:solidFill>
                    <a:schemeClr val="bg1"/>
                  </a:solidFill>
                  <a:latin typeface="Arial Black" pitchFamily="34" charset="0"/>
                </a:defRPr>
              </a:lvl2pPr>
              <a:lvl3pPr marL="1143000" indent="-228600" algn="just" eaLnBrk="0" hangingPunct="0">
                <a:spcBef>
                  <a:spcPct val="20000"/>
                </a:spcBef>
                <a:buClr>
                  <a:schemeClr val="tx1"/>
                </a:buClr>
                <a:buSzPct val="95000"/>
                <a:buFont typeface="Wingdings" pitchFamily="2" charset="2"/>
                <a:buChar char=""/>
                <a:defRPr sz="2200">
                  <a:solidFill>
                    <a:schemeClr val="bg1"/>
                  </a:solidFill>
                  <a:latin typeface="Arial Black" pitchFamily="34" charset="0"/>
                </a:defRPr>
              </a:lvl3pPr>
              <a:lvl4pPr marL="1600200" indent="-228600" algn="just"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Font typeface="Wingdings 3" pitchFamily="18" charset="2"/>
                <a:buChar char=""/>
                <a:defRPr sz="2000">
                  <a:solidFill>
                    <a:schemeClr val="bg1"/>
                  </a:solidFill>
                  <a:latin typeface="Arial Black" pitchFamily="34" charset="0"/>
                </a:defRPr>
              </a:lvl4pPr>
              <a:lvl5pPr marL="2057400" indent="-228600" algn="just" eaLnBrk="0" hangingPunct="0">
                <a:spcBef>
                  <a:spcPct val="20000"/>
                </a:spcBef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bg1"/>
                  </a:solidFill>
                  <a:latin typeface="Arial Black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bg1"/>
                  </a:solidFill>
                  <a:latin typeface="Arial Black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bg1"/>
                  </a:solidFill>
                  <a:latin typeface="Arial Black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bg1"/>
                  </a:solidFill>
                  <a:latin typeface="Arial Black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itchFamily="18" charset="2"/>
                <a:buChar char=""/>
                <a:defRPr sz="2000">
                  <a:solidFill>
                    <a:schemeClr val="bg1"/>
                  </a:solidFill>
                  <a:latin typeface="Arial Black" pitchFamily="34" charset="0"/>
                </a:defRPr>
              </a:lvl9pPr>
            </a:lstStyle>
            <a:p>
              <a:pPr algn="l"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pt-BR" altLang="pt-BR" sz="1800" smtClean="0">
                <a:solidFill>
                  <a:prstClr val="white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30731" name="WordArt 3"/>
            <p:cNvSpPr>
              <a:spLocks noChangeArrowheads="1" noChangeShapeType="1" noTextEdit="1"/>
            </p:cNvSpPr>
            <p:nvPr/>
          </p:nvSpPr>
          <p:spPr bwMode="auto">
            <a:xfrm>
              <a:off x="567" y="-109"/>
              <a:ext cx="4585" cy="25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3600" b="1" i="1" kern="10" dirty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B0F0"/>
                  </a:solidFill>
                  <a:cs typeface="Arial" pitchFamily="34" charset="0"/>
                </a:rPr>
                <a:t>IDÉIA DA REENCARNAÇÃO</a:t>
              </a:r>
            </a:p>
          </p:txBody>
        </p:sp>
      </p:grpSp>
      <p:sp>
        <p:nvSpPr>
          <p:cNvPr id="30723" name="Text Box 4" descr="Papel de seda azul"/>
          <p:cNvSpPr txBox="1">
            <a:spLocks noChangeArrowheads="1"/>
          </p:cNvSpPr>
          <p:nvPr/>
        </p:nvSpPr>
        <p:spPr bwMode="auto">
          <a:xfrm>
            <a:off x="15984" y="874734"/>
            <a:ext cx="6089650" cy="774700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just"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bg1"/>
                </a:solidFill>
                <a:latin typeface="Arial Black" pitchFamily="34" charset="0"/>
              </a:defRPr>
            </a:lvl1pPr>
            <a:lvl2pPr marL="742950" indent="-285750" algn="just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bg1"/>
                </a:solidFill>
                <a:latin typeface="Arial Black" pitchFamily="34" charset="0"/>
              </a:defRPr>
            </a:lvl2pPr>
            <a:lvl3pPr marL="1143000" indent="-228600" algn="just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bg1"/>
                </a:solidFill>
                <a:latin typeface="Arial Black" pitchFamily="34" charset="0"/>
              </a:defRPr>
            </a:lvl3pPr>
            <a:lvl4pPr marL="1600200" indent="-228600" algn="just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bg1"/>
                </a:solidFill>
                <a:latin typeface="Arial Black" pitchFamily="34" charset="0"/>
              </a:defRPr>
            </a:lvl4pPr>
            <a:lvl5pPr marL="2057400" indent="-228600" algn="just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bg1"/>
                </a:solidFill>
                <a:latin typeface="Arial Black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bg1"/>
                </a:solidFill>
                <a:latin typeface="Arial Black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bg1"/>
                </a:solidFill>
                <a:latin typeface="Arial Black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bg1"/>
                </a:solidFill>
                <a:latin typeface="Arial Black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bg1"/>
                </a:solidFill>
                <a:latin typeface="Arial Black" pitchFamily="34" charset="0"/>
              </a:defRPr>
            </a:lvl9pPr>
          </a:lstStyle>
          <a:p>
            <a:pPr algn="ctr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pt-BR" b="1" i="1" dirty="0" smtClean="0">
                <a:solidFill>
                  <a:srgbClr val="CC0000"/>
                </a:solidFill>
                <a:latin typeface="Balloon Extra"/>
                <a:cs typeface="Arial" pitchFamily="34" charset="0"/>
              </a:rPr>
              <a:t>AUXILIA NA COMPREENSÃO DAS </a:t>
            </a:r>
          </a:p>
          <a:p>
            <a:pPr algn="ctr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pt-BR" b="1" i="1" dirty="0" smtClean="0">
                <a:solidFill>
                  <a:srgbClr val="CC0000"/>
                </a:solidFill>
                <a:latin typeface="Balloon Extra"/>
                <a:cs typeface="Arial" pitchFamily="34" charset="0"/>
              </a:rPr>
              <a:t>DIFICULDADES NA FAMÍLIA</a:t>
            </a:r>
          </a:p>
        </p:txBody>
      </p:sp>
      <p:sp>
        <p:nvSpPr>
          <p:cNvPr id="30724" name="WordArt 5"/>
          <p:cNvSpPr>
            <a:spLocks noChangeArrowheads="1" noChangeShapeType="1" noTextEdit="1"/>
          </p:cNvSpPr>
          <p:nvPr/>
        </p:nvSpPr>
        <p:spPr bwMode="auto">
          <a:xfrm rot="-370181">
            <a:off x="285750" y="2227263"/>
            <a:ext cx="4286250" cy="1087437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3600" b="1" i="1" kern="10" normalizeH="1" dirty="0" smtClean="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cs typeface="Arial" pitchFamily="34" charset="0"/>
              </a:rPr>
              <a:t>QUEM SÃO OS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3600" b="1" i="1" kern="10" normalizeH="1" dirty="0" smtClean="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cs typeface="Arial" pitchFamily="34" charset="0"/>
              </a:rPr>
              <a:t>FILHOS ?</a:t>
            </a:r>
          </a:p>
        </p:txBody>
      </p:sp>
      <p:sp>
        <p:nvSpPr>
          <p:cNvPr id="30726" name="Text Box 7"/>
          <p:cNvSpPr txBox="1">
            <a:spLocks noChangeArrowheads="1"/>
          </p:cNvSpPr>
          <p:nvPr/>
        </p:nvSpPr>
        <p:spPr bwMode="auto">
          <a:xfrm>
            <a:off x="611188" y="3716338"/>
            <a:ext cx="7689850" cy="1054100"/>
          </a:xfrm>
          <a:prstGeom prst="rect">
            <a:avLst/>
          </a:prstGeom>
          <a:solidFill>
            <a:srgbClr val="FFDD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just"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bg1"/>
                </a:solidFill>
                <a:latin typeface="Arial Black" pitchFamily="34" charset="0"/>
              </a:defRPr>
            </a:lvl1pPr>
            <a:lvl2pPr marL="742950" indent="-285750" algn="just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bg1"/>
                </a:solidFill>
                <a:latin typeface="Arial Black" pitchFamily="34" charset="0"/>
              </a:defRPr>
            </a:lvl2pPr>
            <a:lvl3pPr marL="1143000" indent="-228600" algn="just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bg1"/>
                </a:solidFill>
                <a:latin typeface="Arial Black" pitchFamily="34" charset="0"/>
              </a:defRPr>
            </a:lvl3pPr>
            <a:lvl4pPr marL="1600200" indent="-228600" algn="just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bg1"/>
                </a:solidFill>
                <a:latin typeface="Arial Black" pitchFamily="34" charset="0"/>
              </a:defRPr>
            </a:lvl4pPr>
            <a:lvl5pPr marL="2057400" indent="-228600" algn="just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bg1"/>
                </a:solidFill>
                <a:latin typeface="Arial Black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bg1"/>
                </a:solidFill>
                <a:latin typeface="Arial Black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bg1"/>
                </a:solidFill>
                <a:latin typeface="Arial Black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bg1"/>
                </a:solidFill>
                <a:latin typeface="Arial Black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bg1"/>
                </a:solidFill>
                <a:latin typeface="Arial Black" pitchFamily="34" charset="0"/>
              </a:defRPr>
            </a:lvl9pPr>
          </a:lstStyle>
          <a:p>
            <a:pPr algn="l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pt-BR" sz="2100" b="1" i="1" smtClean="0">
                <a:solidFill>
                  <a:srgbClr val="0000CC"/>
                </a:solidFill>
                <a:latin typeface="Balloon Extra"/>
                <a:cs typeface="Arial" pitchFamily="34" charset="0"/>
                <a:sym typeface="Wingdings 3" pitchFamily="18" charset="2"/>
              </a:rPr>
              <a:t></a:t>
            </a:r>
            <a:r>
              <a:rPr lang="pt-BR" altLang="pt-BR" sz="2100" b="1" i="1" smtClean="0">
                <a:solidFill>
                  <a:srgbClr val="CC0000"/>
                </a:solidFill>
                <a:latin typeface="Balloon Extra"/>
                <a:cs typeface="Arial" pitchFamily="34" charset="0"/>
                <a:sym typeface="Wingdings 3" pitchFamily="18" charset="2"/>
              </a:rPr>
              <a:t> </a:t>
            </a:r>
            <a:r>
              <a:rPr lang="pt-BR" altLang="pt-BR" sz="2100" b="1" i="1" smtClean="0">
                <a:solidFill>
                  <a:srgbClr val="CC0000"/>
                </a:solidFill>
                <a:latin typeface="Balloon Extra"/>
                <a:cs typeface="Arial" pitchFamily="34" charset="0"/>
              </a:rPr>
              <a:t>SÃO ESPÍRITOS DE PRETÉRITOS MULTISSECULARES</a:t>
            </a:r>
          </a:p>
          <a:p>
            <a:pPr algn="l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pt-BR" sz="2100" b="1" i="1" smtClean="0">
                <a:solidFill>
                  <a:srgbClr val="0000CC"/>
                </a:solidFill>
                <a:latin typeface="Balloon Extra"/>
                <a:cs typeface="Arial" pitchFamily="34" charset="0"/>
                <a:sym typeface="Wingdings 3" pitchFamily="18" charset="2"/>
              </a:rPr>
              <a:t></a:t>
            </a:r>
            <a:r>
              <a:rPr lang="pt-BR" altLang="pt-BR" sz="2100" b="1" i="1" smtClean="0">
                <a:solidFill>
                  <a:srgbClr val="CC0000"/>
                </a:solidFill>
                <a:latin typeface="Balloon Extra"/>
                <a:cs typeface="Arial" pitchFamily="34" charset="0"/>
              </a:rPr>
              <a:t> POSSUEM VÍCIOS E VIRTUDES</a:t>
            </a:r>
          </a:p>
          <a:p>
            <a:pPr algn="l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pt-BR" sz="2100" b="1" i="1" smtClean="0">
                <a:solidFill>
                  <a:srgbClr val="0000CC"/>
                </a:solidFill>
                <a:latin typeface="Balloon Extra"/>
                <a:cs typeface="Arial" pitchFamily="34" charset="0"/>
                <a:sym typeface="Wingdings 3" pitchFamily="18" charset="2"/>
              </a:rPr>
              <a:t></a:t>
            </a:r>
            <a:r>
              <a:rPr lang="pt-BR" altLang="pt-BR" sz="2100" b="1" i="1" smtClean="0">
                <a:solidFill>
                  <a:srgbClr val="CC0000"/>
                </a:solidFill>
                <a:latin typeface="Balloon Extra"/>
                <a:cs typeface="Arial" pitchFamily="34" charset="0"/>
              </a:rPr>
              <a:t> NECESSITAM DE CARINHO, ORIENTAÇÃO E DISCIPLINA</a:t>
            </a:r>
          </a:p>
        </p:txBody>
      </p:sp>
      <p:sp>
        <p:nvSpPr>
          <p:cNvPr id="30727" name="WordArt 8"/>
          <p:cNvSpPr>
            <a:spLocks noChangeArrowheads="1" noChangeShapeType="1" noTextEdit="1"/>
          </p:cNvSpPr>
          <p:nvPr/>
        </p:nvSpPr>
        <p:spPr bwMode="auto">
          <a:xfrm rot="332805">
            <a:off x="2324100" y="4797425"/>
            <a:ext cx="4252913" cy="6762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3600" b="1" i="1" kern="10" normalizeH="1" dirty="0" smtClean="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cs typeface="Arial" pitchFamily="34" charset="0"/>
              </a:rPr>
              <a:t>QUEM SÃO OS PAIS ?</a:t>
            </a:r>
          </a:p>
        </p:txBody>
      </p:sp>
      <p:sp>
        <p:nvSpPr>
          <p:cNvPr id="30728" name="Text Box 9"/>
          <p:cNvSpPr txBox="1">
            <a:spLocks noChangeArrowheads="1"/>
          </p:cNvSpPr>
          <p:nvPr/>
        </p:nvSpPr>
        <p:spPr bwMode="auto">
          <a:xfrm>
            <a:off x="3203575" y="6548438"/>
            <a:ext cx="38941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just"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bg1"/>
                </a:solidFill>
                <a:latin typeface="Arial Black" pitchFamily="34" charset="0"/>
              </a:defRPr>
            </a:lvl1pPr>
            <a:lvl2pPr marL="742950" indent="-285750" algn="just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bg1"/>
                </a:solidFill>
                <a:latin typeface="Arial Black" pitchFamily="34" charset="0"/>
              </a:defRPr>
            </a:lvl2pPr>
            <a:lvl3pPr marL="1143000" indent="-228600" algn="just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bg1"/>
                </a:solidFill>
                <a:latin typeface="Arial Black" pitchFamily="34" charset="0"/>
              </a:defRPr>
            </a:lvl3pPr>
            <a:lvl4pPr marL="1600200" indent="-228600" algn="just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bg1"/>
                </a:solidFill>
                <a:latin typeface="Arial Black" pitchFamily="34" charset="0"/>
              </a:defRPr>
            </a:lvl4pPr>
            <a:lvl5pPr marL="2057400" indent="-228600" algn="just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bg1"/>
                </a:solidFill>
                <a:latin typeface="Arial Black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bg1"/>
                </a:solidFill>
                <a:latin typeface="Arial Black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bg1"/>
                </a:solidFill>
                <a:latin typeface="Arial Black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bg1"/>
                </a:solidFill>
                <a:latin typeface="Arial Black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bg1"/>
                </a:solidFill>
                <a:latin typeface="Arial Black" pitchFamily="34" charset="0"/>
              </a:defRPr>
            </a:lvl9pPr>
          </a:lstStyle>
          <a:p>
            <a:pPr algn="l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pt-BR" sz="1600" b="1" smtClean="0">
                <a:solidFill>
                  <a:prstClr val="white"/>
                </a:solidFill>
                <a:cs typeface="Arial" pitchFamily="34" charset="0"/>
              </a:rPr>
              <a:t>(“O CONSOLADOR” - EMMANUEL)</a:t>
            </a:r>
          </a:p>
        </p:txBody>
      </p:sp>
      <p:sp>
        <p:nvSpPr>
          <p:cNvPr id="30729" name="Text Box 10"/>
          <p:cNvSpPr txBox="1">
            <a:spLocks noChangeArrowheads="1"/>
          </p:cNvSpPr>
          <p:nvPr/>
        </p:nvSpPr>
        <p:spPr bwMode="auto">
          <a:xfrm>
            <a:off x="234950" y="5400675"/>
            <a:ext cx="8713788" cy="1054100"/>
          </a:xfrm>
          <a:prstGeom prst="rect">
            <a:avLst/>
          </a:prstGeom>
          <a:solidFill>
            <a:srgbClr val="FFDD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just"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bg1"/>
                </a:solidFill>
                <a:latin typeface="Arial Black" pitchFamily="34" charset="0"/>
              </a:defRPr>
            </a:lvl1pPr>
            <a:lvl2pPr marL="742950" indent="-285750" algn="just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bg1"/>
                </a:solidFill>
                <a:latin typeface="Arial Black" pitchFamily="34" charset="0"/>
              </a:defRPr>
            </a:lvl2pPr>
            <a:lvl3pPr marL="1143000" indent="-228600" algn="just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bg1"/>
                </a:solidFill>
                <a:latin typeface="Arial Black" pitchFamily="34" charset="0"/>
              </a:defRPr>
            </a:lvl3pPr>
            <a:lvl4pPr marL="1600200" indent="-228600" algn="just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bg1"/>
                </a:solidFill>
                <a:latin typeface="Arial Black" pitchFamily="34" charset="0"/>
              </a:defRPr>
            </a:lvl4pPr>
            <a:lvl5pPr marL="2057400" indent="-228600" algn="just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bg1"/>
                </a:solidFill>
                <a:latin typeface="Arial Black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bg1"/>
                </a:solidFill>
                <a:latin typeface="Arial Black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bg1"/>
                </a:solidFill>
                <a:latin typeface="Arial Black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bg1"/>
                </a:solidFill>
                <a:latin typeface="Arial Black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bg1"/>
                </a:solidFill>
                <a:latin typeface="Arial Black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 3" pitchFamily="18" charset="2"/>
              <a:buNone/>
            </a:pPr>
            <a:r>
              <a:rPr lang="pt-BR" altLang="pt-BR" sz="2100" b="1" i="1" smtClean="0">
                <a:solidFill>
                  <a:srgbClr val="CC0000"/>
                </a:solidFill>
                <a:latin typeface="Balloon Extra"/>
                <a:cs typeface="Arial" pitchFamily="34" charset="0"/>
              </a:rPr>
              <a:t>SÃO OS RESPONSÁVEIS PELA MOVIMENTAÇÃO DE TODOS OS PROCESSOS DE AMOR E ENERGIA NO TRABALHO DE ORIENTAÇÃO EDUCATIVA DOS FILHOS</a:t>
            </a:r>
          </a:p>
        </p:txBody>
      </p:sp>
      <p:pic>
        <p:nvPicPr>
          <p:cNvPr id="12291" name="Picture 3" descr="C:\Users\MCJERRY\Desktop\PASTA CEFAK\Minhas imagens CEFAK\FAMÍLIA 1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657075"/>
            <a:ext cx="4283966" cy="205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88205947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 descr="C:\Users\MCJERRY\Desktop\PASTA CEFAK\Minhas imagens CEFAK\FUNDO DE ESLAIDES 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2" y="0"/>
            <a:ext cx="9145112" cy="674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47" name="AutoShape 4"/>
          <p:cNvSpPr>
            <a:spLocks noChangeArrowheads="1"/>
          </p:cNvSpPr>
          <p:nvPr/>
        </p:nvSpPr>
        <p:spPr bwMode="auto">
          <a:xfrm>
            <a:off x="0" y="2001664"/>
            <a:ext cx="3454400" cy="742950"/>
          </a:xfrm>
          <a:prstGeom prst="rightArrow">
            <a:avLst>
              <a:gd name="adj1" fmla="val 50000"/>
              <a:gd name="adj2" fmla="val 116239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just"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bg1"/>
                </a:solidFill>
                <a:latin typeface="Arial Black" pitchFamily="34" charset="0"/>
              </a:defRPr>
            </a:lvl1pPr>
            <a:lvl2pPr marL="742950" indent="-285750" algn="just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bg1"/>
                </a:solidFill>
                <a:latin typeface="Arial Black" pitchFamily="34" charset="0"/>
              </a:defRPr>
            </a:lvl2pPr>
            <a:lvl3pPr marL="1143000" indent="-228600" algn="just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bg1"/>
                </a:solidFill>
                <a:latin typeface="Arial Black" pitchFamily="34" charset="0"/>
              </a:defRPr>
            </a:lvl3pPr>
            <a:lvl4pPr marL="1600200" indent="-228600" algn="just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bg1"/>
                </a:solidFill>
                <a:latin typeface="Arial Black" pitchFamily="34" charset="0"/>
              </a:defRPr>
            </a:lvl4pPr>
            <a:lvl5pPr marL="2057400" indent="-228600" algn="just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bg1"/>
                </a:solidFill>
                <a:latin typeface="Arial Black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bg1"/>
                </a:solidFill>
                <a:latin typeface="Arial Black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bg1"/>
                </a:solidFill>
                <a:latin typeface="Arial Black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bg1"/>
                </a:solidFill>
                <a:latin typeface="Arial Black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bg1"/>
                </a:solidFill>
                <a:latin typeface="Arial Black" pitchFamily="34" charset="0"/>
              </a:defRPr>
            </a:lvl9pPr>
          </a:lstStyle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pt-BR" altLang="pt-BR" sz="1600" b="1" smtClean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31748" name="Rectangle 5"/>
          <p:cNvSpPr>
            <a:spLocks noChangeArrowheads="1"/>
          </p:cNvSpPr>
          <p:nvPr/>
        </p:nvSpPr>
        <p:spPr bwMode="auto">
          <a:xfrm>
            <a:off x="1524000" y="6515100"/>
            <a:ext cx="6096000" cy="228600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just"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bg1"/>
                </a:solidFill>
                <a:latin typeface="Arial Black" pitchFamily="34" charset="0"/>
              </a:defRPr>
            </a:lvl1pPr>
            <a:lvl2pPr marL="742950" indent="-285750" algn="just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bg1"/>
                </a:solidFill>
                <a:latin typeface="Arial Black" pitchFamily="34" charset="0"/>
              </a:defRPr>
            </a:lvl2pPr>
            <a:lvl3pPr marL="1143000" indent="-228600" algn="just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bg1"/>
                </a:solidFill>
                <a:latin typeface="Arial Black" pitchFamily="34" charset="0"/>
              </a:defRPr>
            </a:lvl3pPr>
            <a:lvl4pPr marL="1600200" indent="-228600" algn="just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bg1"/>
                </a:solidFill>
                <a:latin typeface="Arial Black" pitchFamily="34" charset="0"/>
              </a:defRPr>
            </a:lvl4pPr>
            <a:lvl5pPr marL="2057400" indent="-228600" algn="just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bg1"/>
                </a:solidFill>
                <a:latin typeface="Arial Black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bg1"/>
                </a:solidFill>
                <a:latin typeface="Arial Black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bg1"/>
                </a:solidFill>
                <a:latin typeface="Arial Black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bg1"/>
                </a:solidFill>
                <a:latin typeface="Arial Black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bg1"/>
                </a:solidFill>
                <a:latin typeface="Arial Black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pt-BR" sz="1400" b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(“MESSE DE AMOR” - JOANNA DE ÂNGELIS)</a:t>
            </a:r>
          </a:p>
        </p:txBody>
      </p:sp>
      <p:sp>
        <p:nvSpPr>
          <p:cNvPr id="31749" name="AutoShape 6"/>
          <p:cNvSpPr>
            <a:spLocks noChangeArrowheads="1"/>
          </p:cNvSpPr>
          <p:nvPr/>
        </p:nvSpPr>
        <p:spPr bwMode="auto">
          <a:xfrm>
            <a:off x="22225" y="1196752"/>
            <a:ext cx="3454400" cy="742950"/>
          </a:xfrm>
          <a:prstGeom prst="rightArrow">
            <a:avLst>
              <a:gd name="adj1" fmla="val 50000"/>
              <a:gd name="adj2" fmla="val 116239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just"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bg1"/>
                </a:solidFill>
                <a:latin typeface="Arial Black" pitchFamily="34" charset="0"/>
              </a:defRPr>
            </a:lvl1pPr>
            <a:lvl2pPr marL="742950" indent="-285750" algn="just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bg1"/>
                </a:solidFill>
                <a:latin typeface="Arial Black" pitchFamily="34" charset="0"/>
              </a:defRPr>
            </a:lvl2pPr>
            <a:lvl3pPr marL="1143000" indent="-228600" algn="just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bg1"/>
                </a:solidFill>
                <a:latin typeface="Arial Black" pitchFamily="34" charset="0"/>
              </a:defRPr>
            </a:lvl3pPr>
            <a:lvl4pPr marL="1600200" indent="-228600" algn="just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bg1"/>
                </a:solidFill>
                <a:latin typeface="Arial Black" pitchFamily="34" charset="0"/>
              </a:defRPr>
            </a:lvl4pPr>
            <a:lvl5pPr marL="2057400" indent="-228600" algn="just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bg1"/>
                </a:solidFill>
                <a:latin typeface="Arial Black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bg1"/>
                </a:solidFill>
                <a:latin typeface="Arial Black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bg1"/>
                </a:solidFill>
                <a:latin typeface="Arial Black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bg1"/>
                </a:solidFill>
                <a:latin typeface="Arial Black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bg1"/>
                </a:solidFill>
                <a:latin typeface="Arial Black" pitchFamily="34" charset="0"/>
              </a:defRPr>
            </a:lvl9pPr>
          </a:lstStyle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pt-BR" altLang="pt-BR" sz="1600" b="1" smtClean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109575" name="Rectangle 7"/>
          <p:cNvSpPr>
            <a:spLocks noChangeArrowheads="1"/>
          </p:cNvSpPr>
          <p:nvPr/>
        </p:nvSpPr>
        <p:spPr bwMode="auto">
          <a:xfrm>
            <a:off x="3657600" y="1206277"/>
            <a:ext cx="5283200" cy="733425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just"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bg1"/>
                </a:solidFill>
                <a:latin typeface="Arial Black" pitchFamily="34" charset="0"/>
              </a:defRPr>
            </a:lvl1pPr>
            <a:lvl2pPr marL="742950" indent="-285750" algn="just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bg1"/>
                </a:solidFill>
                <a:latin typeface="Arial Black" pitchFamily="34" charset="0"/>
              </a:defRPr>
            </a:lvl2pPr>
            <a:lvl3pPr marL="1143000" indent="-228600" algn="just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bg1"/>
                </a:solidFill>
                <a:latin typeface="Arial Black" pitchFamily="34" charset="0"/>
              </a:defRPr>
            </a:lvl3pPr>
            <a:lvl4pPr marL="1600200" indent="-228600" algn="just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bg1"/>
                </a:solidFill>
                <a:latin typeface="Arial Black" pitchFamily="34" charset="0"/>
              </a:defRPr>
            </a:lvl4pPr>
            <a:lvl5pPr marL="2057400" indent="-228600" algn="just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bg1"/>
                </a:solidFill>
                <a:latin typeface="Arial Black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bg1"/>
                </a:solidFill>
                <a:latin typeface="Arial Black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bg1"/>
                </a:solidFill>
                <a:latin typeface="Arial Black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bg1"/>
                </a:solidFill>
                <a:latin typeface="Arial Black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bg1"/>
                </a:solidFill>
                <a:latin typeface="Arial Black" pitchFamily="34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pt-BR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 HIGIENIZA O LAR, A MENTE, A ALMA</a:t>
            </a:r>
          </a:p>
          <a:p>
            <a:pPr algn="l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pt-BR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 HARMONIZA A FAMÍLIA</a:t>
            </a:r>
          </a:p>
          <a:p>
            <a:pPr algn="l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pt-BR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 BENEFICIA A VIZINHANÇA</a:t>
            </a:r>
          </a:p>
        </p:txBody>
      </p:sp>
      <p:sp>
        <p:nvSpPr>
          <p:cNvPr id="109576" name="Rectangle 8"/>
          <p:cNvSpPr>
            <a:spLocks noChangeArrowheads="1"/>
          </p:cNvSpPr>
          <p:nvPr/>
        </p:nvSpPr>
        <p:spPr bwMode="auto">
          <a:xfrm>
            <a:off x="3657600" y="2041162"/>
            <a:ext cx="5283200" cy="725487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just"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bg1"/>
                </a:solidFill>
                <a:latin typeface="Arial Black" pitchFamily="34" charset="0"/>
              </a:defRPr>
            </a:lvl1pPr>
            <a:lvl2pPr marL="742950" indent="-285750" algn="just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bg1"/>
                </a:solidFill>
                <a:latin typeface="Arial Black" pitchFamily="34" charset="0"/>
              </a:defRPr>
            </a:lvl2pPr>
            <a:lvl3pPr marL="1143000" indent="-228600" algn="just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bg1"/>
                </a:solidFill>
                <a:latin typeface="Arial Black" pitchFamily="34" charset="0"/>
              </a:defRPr>
            </a:lvl3pPr>
            <a:lvl4pPr marL="1600200" indent="-228600" algn="just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bg1"/>
                </a:solidFill>
                <a:latin typeface="Arial Black" pitchFamily="34" charset="0"/>
              </a:defRPr>
            </a:lvl4pPr>
            <a:lvl5pPr marL="2057400" indent="-228600" algn="just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bg1"/>
                </a:solidFill>
                <a:latin typeface="Arial Black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bg1"/>
                </a:solidFill>
                <a:latin typeface="Arial Black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bg1"/>
                </a:solidFill>
                <a:latin typeface="Arial Black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bg1"/>
                </a:solidFill>
                <a:latin typeface="Arial Black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bg1"/>
                </a:solidFill>
                <a:latin typeface="Arial Black" pitchFamily="34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pt-BR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 LIÇÕES EDUCATIVAS</a:t>
            </a:r>
          </a:p>
          <a:p>
            <a:pPr algn="l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pt-BR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 REFLEXÕES</a:t>
            </a:r>
          </a:p>
          <a:p>
            <a:pPr algn="l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pt-BR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 MUDANÇA DE COMPORTAMENTO</a:t>
            </a:r>
          </a:p>
        </p:txBody>
      </p:sp>
      <p:sp>
        <p:nvSpPr>
          <p:cNvPr id="109577" name="Rectangle 9"/>
          <p:cNvSpPr>
            <a:spLocks noChangeArrowheads="1"/>
          </p:cNvSpPr>
          <p:nvPr/>
        </p:nvSpPr>
        <p:spPr bwMode="auto">
          <a:xfrm>
            <a:off x="3657600" y="2927177"/>
            <a:ext cx="5283200" cy="647700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just"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bg1"/>
                </a:solidFill>
                <a:latin typeface="Arial Black" pitchFamily="34" charset="0"/>
              </a:defRPr>
            </a:lvl1pPr>
            <a:lvl2pPr marL="742950" indent="-285750" algn="just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bg1"/>
                </a:solidFill>
                <a:latin typeface="Arial Black" pitchFamily="34" charset="0"/>
              </a:defRPr>
            </a:lvl2pPr>
            <a:lvl3pPr marL="1143000" indent="-228600" algn="just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bg1"/>
                </a:solidFill>
                <a:latin typeface="Arial Black" pitchFamily="34" charset="0"/>
              </a:defRPr>
            </a:lvl3pPr>
            <a:lvl4pPr marL="1600200" indent="-228600" algn="just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bg1"/>
                </a:solidFill>
                <a:latin typeface="Arial Black" pitchFamily="34" charset="0"/>
              </a:defRPr>
            </a:lvl4pPr>
            <a:lvl5pPr marL="2057400" indent="-228600" algn="just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bg1"/>
                </a:solidFill>
                <a:latin typeface="Arial Black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bg1"/>
                </a:solidFill>
                <a:latin typeface="Arial Black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bg1"/>
                </a:solidFill>
                <a:latin typeface="Arial Black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bg1"/>
                </a:solidFill>
                <a:latin typeface="Arial Black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bg1"/>
                </a:solidFill>
                <a:latin typeface="Arial Black" pitchFamily="34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pt-BR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 AJUDA DOS BONS ESPÍRITOS</a:t>
            </a:r>
          </a:p>
          <a:p>
            <a:pPr algn="l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pt-BR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 AFASTAMENTO DOS ESPÍRITOS INFERIORES</a:t>
            </a:r>
          </a:p>
        </p:txBody>
      </p:sp>
      <p:sp>
        <p:nvSpPr>
          <p:cNvPr id="109578" name="Rectangle 10"/>
          <p:cNvSpPr>
            <a:spLocks noChangeArrowheads="1"/>
          </p:cNvSpPr>
          <p:nvPr/>
        </p:nvSpPr>
        <p:spPr bwMode="auto">
          <a:xfrm>
            <a:off x="3668616" y="3791322"/>
            <a:ext cx="5283200" cy="571500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just"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bg1"/>
                </a:solidFill>
                <a:latin typeface="Arial Black" pitchFamily="34" charset="0"/>
              </a:defRPr>
            </a:lvl1pPr>
            <a:lvl2pPr marL="742950" indent="-285750" algn="just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bg1"/>
                </a:solidFill>
                <a:latin typeface="Arial Black" pitchFamily="34" charset="0"/>
              </a:defRPr>
            </a:lvl2pPr>
            <a:lvl3pPr marL="1143000" indent="-228600" algn="just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bg1"/>
                </a:solidFill>
                <a:latin typeface="Arial Black" pitchFamily="34" charset="0"/>
              </a:defRPr>
            </a:lvl3pPr>
            <a:lvl4pPr marL="1600200" indent="-228600" algn="just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bg1"/>
                </a:solidFill>
                <a:latin typeface="Arial Black" pitchFamily="34" charset="0"/>
              </a:defRPr>
            </a:lvl4pPr>
            <a:lvl5pPr marL="2057400" indent="-228600" algn="just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bg1"/>
                </a:solidFill>
                <a:latin typeface="Arial Black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bg1"/>
                </a:solidFill>
                <a:latin typeface="Arial Black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bg1"/>
                </a:solidFill>
                <a:latin typeface="Arial Black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bg1"/>
                </a:solidFill>
                <a:latin typeface="Arial Black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bg1"/>
                </a:solidFill>
                <a:latin typeface="Arial Black" pitchFamily="34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pt-BR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 HARMONIZA A CONVIVÊNCIA NO LAR</a:t>
            </a:r>
          </a:p>
          <a:p>
            <a:pPr algn="l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pt-BR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 ESTREITAMENTO DA AMIZADE</a:t>
            </a:r>
          </a:p>
        </p:txBody>
      </p:sp>
      <p:sp>
        <p:nvSpPr>
          <p:cNvPr id="31754" name="AutoShape 11"/>
          <p:cNvSpPr>
            <a:spLocks noChangeArrowheads="1"/>
          </p:cNvSpPr>
          <p:nvPr/>
        </p:nvSpPr>
        <p:spPr bwMode="auto">
          <a:xfrm>
            <a:off x="0" y="2766649"/>
            <a:ext cx="3454400" cy="742950"/>
          </a:xfrm>
          <a:prstGeom prst="rightArrow">
            <a:avLst>
              <a:gd name="adj1" fmla="val 50000"/>
              <a:gd name="adj2" fmla="val 116239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just"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bg1"/>
                </a:solidFill>
                <a:latin typeface="Arial Black" pitchFamily="34" charset="0"/>
              </a:defRPr>
            </a:lvl1pPr>
            <a:lvl2pPr marL="742950" indent="-285750" algn="just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bg1"/>
                </a:solidFill>
                <a:latin typeface="Arial Black" pitchFamily="34" charset="0"/>
              </a:defRPr>
            </a:lvl2pPr>
            <a:lvl3pPr marL="1143000" indent="-228600" algn="just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bg1"/>
                </a:solidFill>
                <a:latin typeface="Arial Black" pitchFamily="34" charset="0"/>
              </a:defRPr>
            </a:lvl3pPr>
            <a:lvl4pPr marL="1600200" indent="-228600" algn="just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bg1"/>
                </a:solidFill>
                <a:latin typeface="Arial Black" pitchFamily="34" charset="0"/>
              </a:defRPr>
            </a:lvl4pPr>
            <a:lvl5pPr marL="2057400" indent="-228600" algn="just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bg1"/>
                </a:solidFill>
                <a:latin typeface="Arial Black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bg1"/>
                </a:solidFill>
                <a:latin typeface="Arial Black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bg1"/>
                </a:solidFill>
                <a:latin typeface="Arial Black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bg1"/>
                </a:solidFill>
                <a:latin typeface="Arial Black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bg1"/>
                </a:solidFill>
                <a:latin typeface="Arial Black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pt-BR" altLang="pt-BR" sz="1600" b="1" smtClean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31755" name="AutoShape 12"/>
          <p:cNvSpPr>
            <a:spLocks noChangeArrowheads="1"/>
          </p:cNvSpPr>
          <p:nvPr/>
        </p:nvSpPr>
        <p:spPr bwMode="auto">
          <a:xfrm>
            <a:off x="-1112" y="3873872"/>
            <a:ext cx="3454400" cy="742950"/>
          </a:xfrm>
          <a:prstGeom prst="rightArrow">
            <a:avLst>
              <a:gd name="adj1" fmla="val 50000"/>
              <a:gd name="adj2" fmla="val 116239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just"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bg1"/>
                </a:solidFill>
                <a:latin typeface="Arial Black" pitchFamily="34" charset="0"/>
              </a:defRPr>
            </a:lvl1pPr>
            <a:lvl2pPr marL="742950" indent="-285750" algn="just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bg1"/>
                </a:solidFill>
                <a:latin typeface="Arial Black" pitchFamily="34" charset="0"/>
              </a:defRPr>
            </a:lvl2pPr>
            <a:lvl3pPr marL="1143000" indent="-228600" algn="just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bg1"/>
                </a:solidFill>
                <a:latin typeface="Arial Black" pitchFamily="34" charset="0"/>
              </a:defRPr>
            </a:lvl3pPr>
            <a:lvl4pPr marL="1600200" indent="-228600" algn="just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bg1"/>
                </a:solidFill>
                <a:latin typeface="Arial Black" pitchFamily="34" charset="0"/>
              </a:defRPr>
            </a:lvl4pPr>
            <a:lvl5pPr marL="2057400" indent="-228600" algn="just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bg1"/>
                </a:solidFill>
                <a:latin typeface="Arial Black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bg1"/>
                </a:solidFill>
                <a:latin typeface="Arial Black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bg1"/>
                </a:solidFill>
                <a:latin typeface="Arial Black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bg1"/>
                </a:solidFill>
                <a:latin typeface="Arial Black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bg1"/>
                </a:solidFill>
                <a:latin typeface="Arial Black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pt-BR" altLang="pt-BR" sz="1600" b="1" smtClean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109581" name="Text Box 13"/>
          <p:cNvSpPr txBox="1">
            <a:spLocks noChangeArrowheads="1"/>
          </p:cNvSpPr>
          <p:nvPr/>
        </p:nvSpPr>
        <p:spPr bwMode="auto">
          <a:xfrm>
            <a:off x="101600" y="1399952"/>
            <a:ext cx="24511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just"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bg1"/>
                </a:solidFill>
                <a:latin typeface="Arial Black" pitchFamily="34" charset="0"/>
              </a:defRPr>
            </a:lvl1pPr>
            <a:lvl2pPr marL="742950" indent="-285750" algn="just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bg1"/>
                </a:solidFill>
                <a:latin typeface="Arial Black" pitchFamily="34" charset="0"/>
              </a:defRPr>
            </a:lvl2pPr>
            <a:lvl3pPr marL="1143000" indent="-228600" algn="just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bg1"/>
                </a:solidFill>
                <a:latin typeface="Arial Black" pitchFamily="34" charset="0"/>
              </a:defRPr>
            </a:lvl3pPr>
            <a:lvl4pPr marL="1600200" indent="-228600" algn="just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bg1"/>
                </a:solidFill>
                <a:latin typeface="Arial Black" pitchFamily="34" charset="0"/>
              </a:defRPr>
            </a:lvl4pPr>
            <a:lvl5pPr marL="2057400" indent="-228600" algn="just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bg1"/>
                </a:solidFill>
                <a:latin typeface="Arial Black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bg1"/>
                </a:solidFill>
                <a:latin typeface="Arial Black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bg1"/>
                </a:solidFill>
                <a:latin typeface="Arial Black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bg1"/>
                </a:solidFill>
                <a:latin typeface="Arial Black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bg1"/>
                </a:solidFill>
                <a:latin typeface="Arial Black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pt-BR" sz="1600" b="1" dirty="0" smtClean="0">
                <a:solidFill>
                  <a:srgbClr val="FF0000"/>
                </a:solidFill>
                <a:cs typeface="Arial" pitchFamily="34" charset="0"/>
              </a:rPr>
              <a:t>BANHO ESPIRITUAL</a:t>
            </a:r>
            <a:endParaRPr lang="pt-BR" altLang="pt-BR" sz="2400" dirty="0" smtClean="0">
              <a:solidFill>
                <a:prstClr val="white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09582" name="Text Box 14"/>
          <p:cNvSpPr txBox="1">
            <a:spLocks noChangeArrowheads="1"/>
          </p:cNvSpPr>
          <p:nvPr/>
        </p:nvSpPr>
        <p:spPr bwMode="auto">
          <a:xfrm>
            <a:off x="22225" y="2204864"/>
            <a:ext cx="31845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just"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bg1"/>
                </a:solidFill>
                <a:latin typeface="Arial Black" pitchFamily="34" charset="0"/>
              </a:defRPr>
            </a:lvl1pPr>
            <a:lvl2pPr marL="742950" indent="-285750" algn="just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bg1"/>
                </a:solidFill>
                <a:latin typeface="Arial Black" pitchFamily="34" charset="0"/>
              </a:defRPr>
            </a:lvl2pPr>
            <a:lvl3pPr marL="1143000" indent="-228600" algn="just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bg1"/>
                </a:solidFill>
                <a:latin typeface="Arial Black" pitchFamily="34" charset="0"/>
              </a:defRPr>
            </a:lvl3pPr>
            <a:lvl4pPr marL="1600200" indent="-228600" algn="just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bg1"/>
                </a:solidFill>
                <a:latin typeface="Arial Black" pitchFamily="34" charset="0"/>
              </a:defRPr>
            </a:lvl4pPr>
            <a:lvl5pPr marL="2057400" indent="-228600" algn="just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bg1"/>
                </a:solidFill>
                <a:latin typeface="Arial Black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bg1"/>
                </a:solidFill>
                <a:latin typeface="Arial Black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bg1"/>
                </a:solidFill>
                <a:latin typeface="Arial Black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bg1"/>
                </a:solidFill>
                <a:latin typeface="Arial Black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bg1"/>
                </a:solidFill>
                <a:latin typeface="Arial Black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pt-BR" sz="1600" b="1" dirty="0" smtClean="0">
                <a:solidFill>
                  <a:srgbClr val="FF0000"/>
                </a:solidFill>
                <a:cs typeface="Arial" pitchFamily="34" charset="0"/>
              </a:rPr>
              <a:t>FORTALECIMENTO MORAL</a:t>
            </a:r>
            <a:endParaRPr lang="pt-BR" altLang="pt-BR" sz="2400" dirty="0" smtClean="0">
              <a:solidFill>
                <a:prstClr val="white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09583" name="Text Box 15"/>
          <p:cNvSpPr txBox="1">
            <a:spLocks noChangeArrowheads="1"/>
          </p:cNvSpPr>
          <p:nvPr/>
        </p:nvSpPr>
        <p:spPr bwMode="auto">
          <a:xfrm>
            <a:off x="99344" y="2969849"/>
            <a:ext cx="26098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just"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bg1"/>
                </a:solidFill>
                <a:latin typeface="Arial Black" pitchFamily="34" charset="0"/>
              </a:defRPr>
            </a:lvl1pPr>
            <a:lvl2pPr marL="742950" indent="-285750" algn="just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bg1"/>
                </a:solidFill>
                <a:latin typeface="Arial Black" pitchFamily="34" charset="0"/>
              </a:defRPr>
            </a:lvl2pPr>
            <a:lvl3pPr marL="1143000" indent="-228600" algn="just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bg1"/>
                </a:solidFill>
                <a:latin typeface="Arial Black" pitchFamily="34" charset="0"/>
              </a:defRPr>
            </a:lvl3pPr>
            <a:lvl4pPr marL="1600200" indent="-228600" algn="just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bg1"/>
                </a:solidFill>
                <a:latin typeface="Arial Black" pitchFamily="34" charset="0"/>
              </a:defRPr>
            </a:lvl4pPr>
            <a:lvl5pPr marL="2057400" indent="-228600" algn="just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bg1"/>
                </a:solidFill>
                <a:latin typeface="Arial Black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bg1"/>
                </a:solidFill>
                <a:latin typeface="Arial Black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bg1"/>
                </a:solidFill>
                <a:latin typeface="Arial Black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bg1"/>
                </a:solidFill>
                <a:latin typeface="Arial Black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bg1"/>
                </a:solidFill>
                <a:latin typeface="Arial Black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pt-BR" sz="1600" b="1" dirty="0" smtClean="0">
                <a:solidFill>
                  <a:srgbClr val="FF0000"/>
                </a:solidFill>
                <a:cs typeface="Arial" pitchFamily="34" charset="0"/>
              </a:rPr>
              <a:t>AMPARO ESPIRITUAL</a:t>
            </a:r>
            <a:endParaRPr lang="pt-BR" altLang="pt-BR" sz="2400" dirty="0" smtClean="0">
              <a:solidFill>
                <a:prstClr val="white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09584" name="Text Box 16"/>
          <p:cNvSpPr txBox="1">
            <a:spLocks noChangeArrowheads="1"/>
          </p:cNvSpPr>
          <p:nvPr/>
        </p:nvSpPr>
        <p:spPr bwMode="auto">
          <a:xfrm>
            <a:off x="0" y="4077072"/>
            <a:ext cx="26431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just"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bg1"/>
                </a:solidFill>
                <a:latin typeface="Arial Black" pitchFamily="34" charset="0"/>
              </a:defRPr>
            </a:lvl1pPr>
            <a:lvl2pPr marL="742950" indent="-285750" algn="just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bg1"/>
                </a:solidFill>
                <a:latin typeface="Arial Black" pitchFamily="34" charset="0"/>
              </a:defRPr>
            </a:lvl2pPr>
            <a:lvl3pPr marL="1143000" indent="-228600" algn="just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bg1"/>
                </a:solidFill>
                <a:latin typeface="Arial Black" pitchFamily="34" charset="0"/>
              </a:defRPr>
            </a:lvl3pPr>
            <a:lvl4pPr marL="1600200" indent="-228600" algn="just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bg1"/>
                </a:solidFill>
                <a:latin typeface="Arial Black" pitchFamily="34" charset="0"/>
              </a:defRPr>
            </a:lvl4pPr>
            <a:lvl5pPr marL="2057400" indent="-228600" algn="just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bg1"/>
                </a:solidFill>
                <a:latin typeface="Arial Black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bg1"/>
                </a:solidFill>
                <a:latin typeface="Arial Black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bg1"/>
                </a:solidFill>
                <a:latin typeface="Arial Black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bg1"/>
                </a:solidFill>
                <a:latin typeface="Arial Black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bg1"/>
                </a:solidFill>
                <a:latin typeface="Arial Black" pitchFamily="34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altLang="pt-BR" sz="1600" b="1" dirty="0" smtClean="0">
                <a:solidFill>
                  <a:srgbClr val="FF0000"/>
                </a:solidFill>
                <a:cs typeface="Arial" pitchFamily="34" charset="0"/>
              </a:rPr>
              <a:t>CONVÍVIO FRATERNO</a:t>
            </a:r>
          </a:p>
        </p:txBody>
      </p:sp>
      <p:sp>
        <p:nvSpPr>
          <p:cNvPr id="109585" name="Rectangle 17"/>
          <p:cNvSpPr>
            <a:spLocks noChangeArrowheads="1"/>
          </p:cNvSpPr>
          <p:nvPr/>
        </p:nvSpPr>
        <p:spPr bwMode="auto">
          <a:xfrm>
            <a:off x="9843" y="0"/>
            <a:ext cx="9134157" cy="98072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TEMA </a:t>
            </a:r>
            <a:r>
              <a:rPr lang="en-US" sz="28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15</a:t>
            </a:r>
            <a:r>
              <a:rPr lang="en-US" sz="28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28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- </a:t>
            </a:r>
            <a:r>
              <a:rPr lang="en-US" sz="40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pt-BR" sz="2800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 IMPORTÂNCIA DO CULTO CRISTÃO NO LAR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74812619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3" name="Picture 7" descr="C:\Users\MCJERRY\Desktop\PASTA CEFAK\Minhas imagens CEFAK\CULTO NO LAR 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4" y="0"/>
            <a:ext cx="913824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5" name="Picture 9" descr="C:\Users\MCJERRY\Desktop\PASTA CEFAK\Minhas imagens CEFAK\CULTO NO LAR 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933056"/>
            <a:ext cx="3024336" cy="2924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7" name="Picture 11" descr="C:\Users\MCJERRY\Desktop\PASTA CEFAK\Minhas imagens CEFAK\FUNDO DE ESLAIDES 1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395536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9499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CJERRY\Desktop\PASTA CEFAK\Minhas imagens CEFAK\desencarnaçã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65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467194" y="0"/>
            <a:ext cx="20056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smtClean="0">
                <a:solidFill>
                  <a:srgbClr val="FFFF00"/>
                </a:solidFill>
              </a:rPr>
              <a:t>TEMA - 01</a:t>
            </a:r>
            <a:r>
              <a:rPr lang="pt-BR" sz="2800" b="1" dirty="0" smtClean="0">
                <a:solidFill>
                  <a:srgbClr val="FFFF00"/>
                </a:solidFill>
              </a:rPr>
              <a:t> </a:t>
            </a:r>
            <a:endParaRPr lang="pt-BR" sz="2800" b="1" dirty="0">
              <a:solidFill>
                <a:srgbClr val="FFFF00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627784" y="0"/>
            <a:ext cx="32543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smtClean="0">
                <a:solidFill>
                  <a:srgbClr val="FFFF00"/>
                </a:solidFill>
              </a:rPr>
              <a:t>DESENCARNAÇÃO</a:t>
            </a:r>
            <a:endParaRPr lang="pt-BR" sz="3200" b="1" dirty="0">
              <a:solidFill>
                <a:srgbClr val="FFFF00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935522" y="911286"/>
            <a:ext cx="6220998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HISTÓRIA DE ANDRÉ  LUIZ, </a:t>
            </a:r>
          </a:p>
          <a:p>
            <a:r>
              <a:rPr lang="pt-BR" sz="32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SIGNIFICADO DA MORTE, </a:t>
            </a:r>
          </a:p>
          <a:p>
            <a:r>
              <a:rPr lang="pt-BR" sz="32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NECESSIDADE DA </a:t>
            </a:r>
          </a:p>
          <a:p>
            <a:r>
              <a:rPr lang="pt-BR" sz="32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ESPIRITUAIZAÇÃO </a:t>
            </a:r>
          </a:p>
          <a:p>
            <a:r>
              <a:rPr lang="pt-BR" sz="32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O TREINO PARA A MORTE</a:t>
            </a:r>
            <a:endParaRPr lang="pt-BR" sz="32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3034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MCJERRY\Desktop\PASTA CEFAK\Minhas imagens CEFAK\JESUS\Jesus 1\6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496" y="0"/>
            <a:ext cx="918449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-40496" y="4653136"/>
            <a:ext cx="91844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altLang="pt-BR" sz="2000" dirty="0"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  <a:t>“... NÃO BASTA A CRIATURA APEGAR-SE À EXISTÊNCIA HUMANA, MAS PRECISA SABER APROVEITÁ-LA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endParaRPr lang="pt-BR" altLang="pt-BR" sz="2000" dirty="0">
              <a:solidFill>
                <a:srgbClr val="C00000"/>
              </a:solidFill>
              <a:latin typeface="Arial Black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altLang="pt-BR" sz="2000" i="1" dirty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4" charset="0"/>
                <a:cs typeface="Arial" pitchFamily="34" charset="0"/>
              </a:rPr>
              <a:t>DIGNAMENTE...”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432824" y="0"/>
            <a:ext cx="21949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 smtClean="0">
                <a:solidFill>
                  <a:srgbClr val="FFFF00"/>
                </a:solidFill>
              </a:rPr>
              <a:t>REFLEXÃO</a:t>
            </a:r>
            <a:r>
              <a:rPr lang="pt-BR" dirty="0" smtClean="0">
                <a:solidFill>
                  <a:srgbClr val="FFFF00"/>
                </a:solidFill>
              </a:rPr>
              <a:t> </a:t>
            </a:r>
            <a:endParaRPr lang="pt-BR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290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12484"/>
            <a:ext cx="9144000" cy="46166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pt-BR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 Black"/>
              </a:rPr>
              <a:t>TEMA 02 </a:t>
            </a:r>
            <a:r>
              <a:rPr kumimoji="0" lang="en-US" altLang="pt-BR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 Black"/>
              </a:rPr>
              <a:t>- </a:t>
            </a:r>
            <a:r>
              <a:rPr kumimoji="0" lang="pt-BR" altLang="pt-BR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 Black"/>
              </a:rPr>
              <a:t>OS DIVERSOS MUNDOS E OS “MUNDOS INFERIORES”</a:t>
            </a:r>
            <a:endParaRPr kumimoji="0" lang="pt-BR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pic>
        <p:nvPicPr>
          <p:cNvPr id="4099" name="Picture 3" descr="C:\Users\MCJERRY\Desktop\PASTA CEFAK\Minhas imagens CEFAK\Nosso_lar_2_umbral__chico_xavier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140967"/>
            <a:ext cx="4355976" cy="3717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6077311" y="6293711"/>
            <a:ext cx="30323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pt-BR" sz="2800" b="1" i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CAP. 01-11-12-44</a:t>
            </a:r>
            <a:endParaRPr lang="pt-BR" altLang="pt-BR" sz="2800" b="1" i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6" name="Picture 2" descr="C:\Users\MCJERRY\Desktop\PASTA CEFAK\IMAGENS INSTRUTORES\COSMOS\4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40968"/>
            <a:ext cx="4788024" cy="371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323528" y="604788"/>
            <a:ext cx="8082982" cy="3445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47688" lvl="0" indent="-411163" algn="just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buFont typeface="Wingdings 2" pitchFamily="18" charset="2"/>
              <a:buChar char=""/>
              <a:defRPr/>
            </a:pPr>
            <a:r>
              <a:rPr lang="pt-BR" altLang="pt-BR" sz="2000" kern="0" dirty="0">
                <a:solidFill>
                  <a:prstClr val="black"/>
                </a:solidFill>
                <a:latin typeface="Arial Black"/>
              </a:rPr>
              <a:t>ANDRÉ LUIZ SURPREENDIDO PELO DESCONHECIDO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234562" y="1056131"/>
            <a:ext cx="8749831" cy="6523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47688" lvl="0" indent="-411163" algn="just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buFont typeface="Wingdings 2" pitchFamily="18" charset="2"/>
              <a:buChar char=""/>
              <a:defRPr/>
            </a:pPr>
            <a:r>
              <a:rPr lang="pt-BR" altLang="pt-BR" sz="2000" kern="0" dirty="0">
                <a:solidFill>
                  <a:srgbClr val="FF0000"/>
                </a:solidFill>
                <a:latin typeface="Arial Black"/>
              </a:rPr>
              <a:t>A NECESSIDADE DE ESPIRITUALIZAÇÃO, A </a:t>
            </a:r>
            <a:r>
              <a:rPr lang="pt-BR" altLang="pt-BR" sz="2000" kern="0" dirty="0" smtClean="0">
                <a:solidFill>
                  <a:srgbClr val="FF0000"/>
                </a:solidFill>
                <a:latin typeface="Arial Black"/>
              </a:rPr>
              <a:t>VERDADEIRA</a:t>
            </a:r>
          </a:p>
          <a:p>
            <a:pPr marL="547688" lvl="0" indent="-411163" algn="just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buFont typeface="Wingdings 2" pitchFamily="18" charset="2"/>
              <a:buChar char=""/>
              <a:defRPr/>
            </a:pPr>
            <a:r>
              <a:rPr lang="pt-BR" altLang="pt-BR" sz="2000" kern="0" dirty="0" smtClean="0">
                <a:solidFill>
                  <a:srgbClr val="FF0000"/>
                </a:solidFill>
                <a:latin typeface="Arial Black"/>
              </a:rPr>
              <a:t> </a:t>
            </a:r>
            <a:r>
              <a:rPr lang="pt-BR" altLang="pt-BR" sz="2000" kern="0" dirty="0">
                <a:solidFill>
                  <a:srgbClr val="FF0000"/>
                </a:solidFill>
                <a:latin typeface="Arial Black"/>
              </a:rPr>
              <a:t>CONDIÇÃO DO HOMEM, É DE UM ESPÍRITO ETERNO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-254355" y="1708489"/>
            <a:ext cx="9238748" cy="3445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47688" lvl="0" indent="-411163" algn="just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buFont typeface="Wingdings 2" pitchFamily="18" charset="2"/>
              <a:buChar char=""/>
              <a:defRPr/>
            </a:pPr>
            <a:r>
              <a:rPr lang="pt-BR" altLang="pt-BR" sz="2000" kern="0" dirty="0">
                <a:solidFill>
                  <a:srgbClr val="0000FF"/>
                </a:solidFill>
                <a:latin typeface="Arial Black"/>
              </a:rPr>
              <a:t>OUTROS MUNDOS, ATÉ MESMO DENTRO DE NOSSA ESFERA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-378394" y="2067871"/>
            <a:ext cx="91922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47688" lvl="0" indent="-411163" algn="just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buFont typeface="Wingdings 2" pitchFamily="18" charset="2"/>
              <a:buChar char=""/>
              <a:defRPr/>
            </a:pPr>
            <a:r>
              <a:rPr lang="pt-BR" altLang="pt-BR" sz="2000" kern="0" dirty="0">
                <a:solidFill>
                  <a:prstClr val="black"/>
                </a:solidFill>
                <a:latin typeface="Arial Black"/>
              </a:rPr>
              <a:t>AS “ZONAS UMBRALINAS” SÃO </a:t>
            </a:r>
            <a:r>
              <a:rPr lang="pt-BR" altLang="pt-BR" sz="2000" kern="0" dirty="0" smtClean="0">
                <a:solidFill>
                  <a:prstClr val="black"/>
                </a:solidFill>
                <a:latin typeface="Arial Black"/>
              </a:rPr>
              <a:t>CRIAÇÕES </a:t>
            </a:r>
            <a:r>
              <a:rPr lang="pt-BR" altLang="pt-BR" sz="2000" kern="0" dirty="0">
                <a:solidFill>
                  <a:prstClr val="black"/>
                </a:solidFill>
                <a:latin typeface="Arial Black"/>
              </a:rPr>
              <a:t>E NECESSIDADE </a:t>
            </a:r>
            <a:endParaRPr lang="pt-BR" altLang="pt-BR" sz="2000" kern="0" dirty="0" smtClean="0">
              <a:solidFill>
                <a:prstClr val="black"/>
              </a:solidFill>
              <a:latin typeface="Arial Black"/>
            </a:endParaRPr>
          </a:p>
          <a:p>
            <a:pPr marL="547688" lvl="0" indent="-411163" algn="just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buFont typeface="Wingdings 2" pitchFamily="18" charset="2"/>
              <a:buChar char=""/>
              <a:defRPr/>
            </a:pPr>
            <a:r>
              <a:rPr lang="pt-BR" altLang="pt-BR" sz="2000" kern="0" dirty="0" smtClean="0">
                <a:solidFill>
                  <a:prstClr val="black"/>
                </a:solidFill>
                <a:latin typeface="Arial Black"/>
              </a:rPr>
              <a:t>DE </a:t>
            </a:r>
            <a:r>
              <a:rPr lang="pt-BR" altLang="pt-BR" sz="2000" kern="0" dirty="0">
                <a:solidFill>
                  <a:prstClr val="black"/>
                </a:solidFill>
                <a:latin typeface="Arial Black"/>
              </a:rPr>
              <a:t>ESPÍRITOS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1029687" y="2720229"/>
            <a:ext cx="6319679" cy="34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47688" lvl="0" indent="-411163" algn="just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buFont typeface="Wingdings 2" pitchFamily="18" charset="2"/>
              <a:buChar char=""/>
              <a:defRPr/>
            </a:pPr>
            <a:r>
              <a:rPr lang="pt-BR" altLang="pt-BR" sz="2000" kern="0" dirty="0">
                <a:solidFill>
                  <a:srgbClr val="0000FF"/>
                </a:solidFill>
                <a:latin typeface="Arial Black"/>
              </a:rPr>
              <a:t>IDENTIFICAR AS “REGIÕES TREVOSAS”</a:t>
            </a:r>
            <a:endParaRPr lang="pt-BR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500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MCJERRY\Desktop\PASTA CEFAK\Minhas imagens CEFAK\FUNDO DE SLIDES\FUNDO ABSTRATO\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717" name="Rectangle 21"/>
          <p:cNvSpPr>
            <a:spLocks noChangeArrowheads="1"/>
          </p:cNvSpPr>
          <p:nvPr/>
        </p:nvSpPr>
        <p:spPr bwMode="auto">
          <a:xfrm>
            <a:off x="0" y="0"/>
            <a:ext cx="9144000" cy="65246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 dirty="0" smtClean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29698" name="WordArt 2"/>
          <p:cNvSpPr>
            <a:spLocks noChangeArrowheads="1" noChangeShapeType="1" noTextEdit="1"/>
          </p:cNvSpPr>
          <p:nvPr/>
        </p:nvSpPr>
        <p:spPr bwMode="auto">
          <a:xfrm>
            <a:off x="1128456" y="44450"/>
            <a:ext cx="6765925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3600" b="1" i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cs typeface="Arial" pitchFamily="34" charset="0"/>
              </a:rPr>
              <a:t>CLASSIFICAÇÃO DOS MUNDOS</a:t>
            </a:r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5438775" y="1773238"/>
            <a:ext cx="3454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sz="1700" b="1" smtClean="0">
                <a:solidFill>
                  <a:srgbClr val="000000"/>
                </a:solidFill>
                <a:latin typeface="Arial Black" pitchFamily="34" charset="0"/>
              </a:rPr>
              <a:t>PRIMEIRAS ENCARNAÇÕES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sz="1700" b="1" smtClean="0">
                <a:solidFill>
                  <a:srgbClr val="000000"/>
                </a:solidFill>
                <a:latin typeface="Arial Black" pitchFamily="34" charset="0"/>
              </a:rPr>
              <a:t>DA ALMA HUMANA</a:t>
            </a: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1411288" y="1930400"/>
            <a:ext cx="1622425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sz="1700" b="1" smtClean="0">
                <a:solidFill>
                  <a:srgbClr val="000000"/>
                </a:solidFill>
                <a:latin typeface="Arial Black" pitchFamily="34" charset="0"/>
              </a:rPr>
              <a:t>PRIMITIVOS</a:t>
            </a: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180975" y="2774950"/>
            <a:ext cx="2868613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sz="1700" b="1" dirty="0" smtClean="0">
                <a:solidFill>
                  <a:srgbClr val="000000"/>
                </a:solidFill>
                <a:latin typeface="Arial Black" pitchFamily="34" charset="0"/>
              </a:rPr>
              <a:t>PROVAS E EXPIAÇÕES</a:t>
            </a: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684213" y="3644900"/>
            <a:ext cx="2341562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sz="1700" b="1" smtClean="0">
                <a:solidFill>
                  <a:srgbClr val="000000"/>
                </a:solidFill>
                <a:latin typeface="Arial Black" pitchFamily="34" charset="0"/>
              </a:rPr>
              <a:t>REGENERADORES</a:t>
            </a:r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1930400" y="4581525"/>
            <a:ext cx="1179513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sz="1700" b="1" smtClean="0">
                <a:solidFill>
                  <a:srgbClr val="000000"/>
                </a:solidFill>
                <a:latin typeface="Arial Black" pitchFamily="34" charset="0"/>
              </a:rPr>
              <a:t>FELIZES</a:t>
            </a:r>
          </a:p>
        </p:txBody>
      </p:sp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107950" y="5516563"/>
            <a:ext cx="2951163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sz="1700" b="1" smtClean="0">
                <a:solidFill>
                  <a:srgbClr val="000000"/>
                </a:solidFill>
                <a:latin typeface="Arial Black" pitchFamily="34" charset="0"/>
              </a:rPr>
              <a:t>CELESTES OU DIVINOS</a:t>
            </a:r>
          </a:p>
        </p:txBody>
      </p:sp>
      <p:pic>
        <p:nvPicPr>
          <p:cNvPr id="29705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3373438"/>
            <a:ext cx="1535113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6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1628775"/>
            <a:ext cx="15367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7" name="Picture 1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4291013"/>
            <a:ext cx="1439863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8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03" t="20763" b="22000"/>
          <a:stretch>
            <a:fillRect/>
          </a:stretch>
        </p:blipFill>
        <p:spPr bwMode="auto">
          <a:xfrm>
            <a:off x="3587750" y="5278438"/>
            <a:ext cx="144145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9" name="Text Box 13"/>
          <p:cNvSpPr txBox="1">
            <a:spLocks noChangeArrowheads="1"/>
          </p:cNvSpPr>
          <p:nvPr/>
        </p:nvSpPr>
        <p:spPr bwMode="auto">
          <a:xfrm>
            <a:off x="0" y="557212"/>
            <a:ext cx="89281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sz="2000" b="1" dirty="0" smtClean="0">
                <a:solidFill>
                  <a:srgbClr val="00B0F0"/>
                </a:solidFill>
                <a:latin typeface="Arial Black" pitchFamily="34" charset="0"/>
              </a:rPr>
              <a:t>SEGUNDO O GRAU DE ADIANTAMENTO MORAL DE SEUS HABITANTES</a:t>
            </a:r>
          </a:p>
        </p:txBody>
      </p:sp>
      <p:sp>
        <p:nvSpPr>
          <p:cNvPr id="29710" name="Text Box 14"/>
          <p:cNvSpPr txBox="1">
            <a:spLocks noChangeArrowheads="1"/>
          </p:cNvSpPr>
          <p:nvPr/>
        </p:nvSpPr>
        <p:spPr bwMode="auto">
          <a:xfrm>
            <a:off x="5441950" y="2790825"/>
            <a:ext cx="2484438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sz="1700" b="1" smtClean="0">
                <a:solidFill>
                  <a:srgbClr val="000000"/>
                </a:solidFill>
                <a:latin typeface="Arial Black" pitchFamily="34" charset="0"/>
              </a:rPr>
              <a:t>PREDOMINA O MAL</a:t>
            </a:r>
          </a:p>
        </p:txBody>
      </p:sp>
      <p:sp>
        <p:nvSpPr>
          <p:cNvPr id="29711" name="Text Box 15"/>
          <p:cNvSpPr txBox="1">
            <a:spLocks noChangeArrowheads="1"/>
          </p:cNvSpPr>
          <p:nvPr/>
        </p:nvSpPr>
        <p:spPr bwMode="auto">
          <a:xfrm>
            <a:off x="5441950" y="3582988"/>
            <a:ext cx="3378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sz="1700" b="1" smtClean="0">
                <a:solidFill>
                  <a:srgbClr val="000000"/>
                </a:solidFill>
                <a:latin typeface="Arial Black" pitchFamily="34" charset="0"/>
              </a:rPr>
              <a:t>ALMAS QUE AINDA</a:t>
            </a: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sz="1700" b="1" smtClean="0">
                <a:solidFill>
                  <a:srgbClr val="000000"/>
                </a:solidFill>
                <a:latin typeface="Arial Black" pitchFamily="34" charset="0"/>
              </a:rPr>
              <a:t>TEM O QUE EXPIAR</a:t>
            </a:r>
          </a:p>
        </p:txBody>
      </p:sp>
      <p:sp>
        <p:nvSpPr>
          <p:cNvPr id="29712" name="Text Box 16"/>
          <p:cNvSpPr txBox="1">
            <a:spLocks noChangeArrowheads="1"/>
          </p:cNvSpPr>
          <p:nvPr/>
        </p:nvSpPr>
        <p:spPr bwMode="auto">
          <a:xfrm>
            <a:off x="5441950" y="4446588"/>
            <a:ext cx="3378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sz="1700" b="1" smtClean="0">
                <a:solidFill>
                  <a:srgbClr val="000000"/>
                </a:solidFill>
                <a:latin typeface="Arial Black" pitchFamily="34" charset="0"/>
              </a:rPr>
              <a:t>O BEM SE SOBREPÕE</a:t>
            </a: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sz="1700" b="1" smtClean="0">
                <a:solidFill>
                  <a:srgbClr val="000000"/>
                </a:solidFill>
                <a:latin typeface="Arial Black" pitchFamily="34" charset="0"/>
              </a:rPr>
              <a:t>AO  MAL</a:t>
            </a:r>
          </a:p>
        </p:txBody>
      </p:sp>
      <p:sp>
        <p:nvSpPr>
          <p:cNvPr id="29713" name="Text Box 17"/>
          <p:cNvSpPr txBox="1">
            <a:spLocks noChangeArrowheads="1"/>
          </p:cNvSpPr>
          <p:nvPr/>
        </p:nvSpPr>
        <p:spPr bwMode="auto">
          <a:xfrm>
            <a:off x="5441950" y="5383213"/>
            <a:ext cx="3378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sz="1700" b="1" smtClean="0">
                <a:solidFill>
                  <a:srgbClr val="000000"/>
                </a:solidFill>
                <a:latin typeface="Arial Black" pitchFamily="34" charset="0"/>
              </a:rPr>
              <a:t>MORADA DOS ESPÍRITOS PUROS REINA SÓ O BEM</a:t>
            </a:r>
          </a:p>
        </p:txBody>
      </p:sp>
      <p:sp>
        <p:nvSpPr>
          <p:cNvPr id="29714" name="Text Box 18"/>
          <p:cNvSpPr txBox="1">
            <a:spLocks noChangeArrowheads="1"/>
          </p:cNvSpPr>
          <p:nvPr/>
        </p:nvSpPr>
        <p:spPr bwMode="auto">
          <a:xfrm>
            <a:off x="-14288" y="6580188"/>
            <a:ext cx="6530976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sz="1400" b="1" smtClean="0">
                <a:solidFill>
                  <a:prstClr val="white"/>
                </a:solidFill>
                <a:latin typeface="Arial Black" pitchFamily="34" charset="0"/>
              </a:rPr>
              <a:t>(O EVANGELHO SEG. O ESPIRITISMO – CAP. III - ALLAN KARDEC)</a:t>
            </a:r>
          </a:p>
        </p:txBody>
      </p:sp>
      <p:pic>
        <p:nvPicPr>
          <p:cNvPr id="29715" name="Picture 1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4088" y="2551113"/>
            <a:ext cx="1390650" cy="78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99201592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7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MCJERRY\Desktop\PASTA CEFAK\Minhas imagens CEFAK\JESUS\Jesus 1\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0" y="188640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pt-BR" sz="28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/>
              </a:rPr>
              <a:t>TEMA 03 </a:t>
            </a:r>
            <a:r>
              <a:rPr lang="en-US" altLang="pt-BR" sz="28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/>
              </a:rPr>
              <a:t>-</a:t>
            </a:r>
            <a:r>
              <a:rPr lang="en-US" altLang="pt-BR" sz="2800" b="1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/>
              </a:rPr>
              <a:t> </a:t>
            </a:r>
            <a:r>
              <a:rPr lang="pt-BR" altLang="pt-BR" sz="28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/>
              </a:rPr>
              <a:t>O VALOR DA ORAÇÃO E O TRATAMENTO ESPIRITUAL </a:t>
            </a:r>
            <a:endParaRPr lang="pt-BR" sz="2800" kern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281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MCJERRY\Desktop\PASTA CEFAK\Minhas imagens CEFAK\FUNDO DE SLIDES\FUNDO ABSTRATO\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-1112" y="560912"/>
            <a:ext cx="912834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7688" marR="0" lvl="0" indent="-411163" algn="just" defTabSz="91440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buFont typeface="Wingdings 2" pitchFamily="18" charset="2"/>
              <a:buChar char=""/>
              <a:tabLst/>
              <a:defRPr/>
            </a:pPr>
            <a:r>
              <a:rPr kumimoji="0" lang="pt-BR" altLang="pt-BR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 Black"/>
              </a:rPr>
              <a:t>ANALISAR A SITUAÇÃO DE ANDRÉ LUIZ NO UMBRAL</a:t>
            </a:r>
          </a:p>
          <a:p>
            <a:pPr marL="547688" marR="0" lvl="0" indent="-411163" algn="just" defTabSz="91440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buFont typeface="Wingdings 2" pitchFamily="18" charset="2"/>
              <a:buChar char=""/>
              <a:tabLst/>
              <a:defRPr/>
            </a:pPr>
            <a:endParaRPr kumimoji="0" lang="pt-BR" altLang="pt-BR" sz="2200" b="0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 Black"/>
            </a:endParaRPr>
          </a:p>
          <a:p>
            <a:pPr marL="547688" marR="0" lvl="0" indent="-411163" algn="just" defTabSz="91440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buFont typeface="Wingdings 2" pitchFamily="18" charset="2"/>
              <a:buChar char=""/>
              <a:tabLst/>
              <a:defRPr/>
            </a:pPr>
            <a:r>
              <a:rPr kumimoji="0" lang="pt-BR" altLang="pt-BR" sz="2800" b="0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 Black"/>
              </a:rPr>
              <a:t>A IMPORTÂNCIA DE</a:t>
            </a:r>
            <a:r>
              <a:rPr kumimoji="0" lang="pt-BR" altLang="pt-BR" sz="2800" b="0" i="0" u="none" strike="noStrike" kern="0" cap="none" spc="0" normalizeH="0" noProof="0" dirty="0" smtClean="0">
                <a:ln>
                  <a:noFill/>
                </a:ln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 Black"/>
              </a:rPr>
              <a:t> UMA</a:t>
            </a:r>
            <a:r>
              <a:rPr kumimoji="0" lang="pt-BR" altLang="pt-BR" sz="2800" b="0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 Black"/>
              </a:rPr>
              <a:t> RELIGIÃO</a:t>
            </a:r>
          </a:p>
          <a:p>
            <a:pPr marL="547688" marR="0" lvl="0" indent="-411163" algn="just" defTabSz="91440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buFont typeface="Wingdings 2" pitchFamily="18" charset="2"/>
              <a:buChar char=""/>
              <a:tabLst/>
              <a:defRPr/>
            </a:pPr>
            <a:endParaRPr kumimoji="0" lang="pt-BR" altLang="pt-BR" sz="2200" b="0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 Black"/>
            </a:endParaRPr>
          </a:p>
          <a:p>
            <a:pPr marL="547688" marR="0" lvl="0" indent="-411163" algn="just" defTabSz="91440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buFont typeface="Wingdings 2" pitchFamily="18" charset="2"/>
              <a:buChar char=""/>
              <a:tabLst/>
              <a:defRPr/>
            </a:pPr>
            <a:r>
              <a:rPr kumimoji="0" lang="pt-BR" altLang="pt-BR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 Black"/>
              </a:rPr>
              <a:t>A ORAÇÃO COMO BÁLSAMO E A ORAÇÃO COLETIVA</a:t>
            </a:r>
          </a:p>
          <a:p>
            <a:pPr marL="547688" marR="0" lvl="0" indent="-411163" algn="just" defTabSz="91440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buFont typeface="Wingdings 2" pitchFamily="18" charset="2"/>
              <a:buChar char=""/>
              <a:tabLst/>
              <a:defRPr/>
            </a:pPr>
            <a:endParaRPr kumimoji="0" lang="pt-BR" altLang="pt-BR" sz="2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 Black"/>
            </a:endParaRPr>
          </a:p>
          <a:p>
            <a:pPr marL="547688" marR="0" lvl="0" indent="-411163" algn="just" defTabSz="91440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buFont typeface="Wingdings 2" pitchFamily="18" charset="2"/>
              <a:buChar char=""/>
              <a:tabLst/>
              <a:defRPr/>
            </a:pPr>
            <a:r>
              <a:rPr kumimoji="0" lang="pt-BR" altLang="pt-BR" sz="2800" b="0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 Black"/>
              </a:rPr>
              <a:t>O ESPÍRITO REGISTRA, EM SI MESMO, OS ATOS E AÇÕES PRATICADAS NO MUNDO</a:t>
            </a:r>
          </a:p>
          <a:p>
            <a:pPr marL="547688" marR="0" lvl="0" indent="-411163" algn="just" defTabSz="91440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buFont typeface="Wingdings 2" pitchFamily="18" charset="2"/>
              <a:buChar char=""/>
              <a:tabLst/>
              <a:defRPr/>
            </a:pPr>
            <a:endParaRPr kumimoji="0" lang="pt-BR" altLang="pt-BR" sz="2200" b="0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 Black"/>
            </a:endParaRPr>
          </a:p>
          <a:p>
            <a:pPr marL="547688" lvl="0" indent="-411163" algn="just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buFont typeface="Wingdings 2" pitchFamily="18" charset="2"/>
              <a:buChar char=""/>
            </a:pPr>
            <a:r>
              <a:rPr kumimoji="0" lang="pt-BR" altLang="pt-BR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 Black"/>
              </a:rPr>
              <a:t>A ESPIRITUALIZAÇÃO COMO BÁLSAMO </a:t>
            </a:r>
            <a:r>
              <a:rPr lang="pt-BR" altLang="pt-BR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/>
              </a:rPr>
              <a:t>PARA OS SOFRIMENTOS E DIFICULDADES</a:t>
            </a:r>
            <a:endParaRPr kumimoji="0" lang="pt-BR" sz="28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0" y="-23863"/>
            <a:ext cx="17059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smtClean="0">
                <a:solidFill>
                  <a:srgbClr val="FFFF00"/>
                </a:solidFill>
              </a:rPr>
              <a:t>TEMA 03</a:t>
            </a:r>
            <a:endParaRPr lang="pt-BR" sz="3200" b="1" dirty="0">
              <a:solidFill>
                <a:srgbClr val="FFFF00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5868144" y="6251663"/>
            <a:ext cx="30590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pt-BR" sz="2800" b="1" i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CAP. 02-03-04-05</a:t>
            </a:r>
            <a:endParaRPr lang="pt-BR" altLang="pt-BR" sz="2800" b="1" i="1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4439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C:\Users\MCJERRY\Desktop\PASTA CEFAK\Minhas imagens CEFAK\PENSAMENTOS + CONTEMPLAÇÃO\Bons Pensamento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5720" y="0"/>
            <a:ext cx="914400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pt-BR" sz="29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 Black"/>
              </a:rPr>
              <a:t>TEMA 04</a:t>
            </a:r>
            <a:r>
              <a:rPr kumimoji="0" lang="en-US" altLang="pt-BR" sz="29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 Black"/>
              </a:rPr>
              <a:t> </a:t>
            </a:r>
            <a:r>
              <a:rPr kumimoji="0" lang="en-US" altLang="pt-BR" sz="29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 Black"/>
              </a:rPr>
              <a:t>- </a:t>
            </a:r>
            <a:r>
              <a:rPr kumimoji="0" lang="pt-BR" altLang="pt-BR" sz="29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 Black"/>
              </a:rPr>
              <a:t>A IMPORTÂNCIA DOS PENSAMENTOS</a:t>
            </a:r>
            <a:endParaRPr kumimoji="0" lang="pt-BR" sz="18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675535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MCJERRY\Desktop\PASTA CEFAK\Minhas imagens CEFAK\FUNDO DE SLIDES\FUNDO ABSTRATO\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538" y="-82550"/>
            <a:ext cx="9363076" cy="702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424" y="0"/>
            <a:ext cx="1705916" cy="58477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pt-BR" sz="3200" b="1" dirty="0" smtClean="0">
                <a:solidFill>
                  <a:srgbClr val="00B0F0"/>
                </a:solidFill>
              </a:rPr>
              <a:t>TEMA 04</a:t>
            </a:r>
            <a:endParaRPr lang="pt-BR" sz="3200" b="1" dirty="0">
              <a:solidFill>
                <a:srgbClr val="00B0F0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683568" y="764704"/>
            <a:ext cx="6858000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7688" lvl="0" indent="-411163" algn="just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buFont typeface="Wingdings 2" pitchFamily="18" charset="2"/>
              <a:buChar char=""/>
            </a:pPr>
            <a:r>
              <a:rPr lang="pt-BR" altLang="pt-BR" sz="2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/>
              </a:rPr>
              <a:t>O </a:t>
            </a:r>
            <a:r>
              <a:rPr lang="pt-BR" altLang="pt-BR" sz="2000" dirty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/>
              </a:rPr>
              <a:t>PREJUÍZO ACARRETADO PELAS LAMENTAÇÕES </a:t>
            </a:r>
            <a:r>
              <a:rPr lang="pt-BR" altLang="pt-BR" sz="2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/>
              </a:rPr>
              <a:t>QUE </a:t>
            </a:r>
            <a:r>
              <a:rPr lang="pt-BR" altLang="pt-BR" sz="2000" dirty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/>
              </a:rPr>
              <a:t>TRAZEM CONSIGO ENFERMIDADES MENTAIS DE TRATAMENTO DIFÍCIL E </a:t>
            </a:r>
            <a:r>
              <a:rPr lang="pt-BR" altLang="pt-BR" sz="2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/>
              </a:rPr>
              <a:t>LABORIOSO</a:t>
            </a:r>
            <a:endParaRPr lang="pt-BR" altLang="pt-BR" sz="2000" dirty="0">
              <a:solidFill>
                <a:prstClr val="black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 Black"/>
            </a:endParaRPr>
          </a:p>
          <a:p>
            <a:pPr marL="547688" lvl="0" indent="-411163" algn="just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buFont typeface="Wingdings 2" pitchFamily="18" charset="2"/>
              <a:buChar char=""/>
            </a:pPr>
            <a:endParaRPr lang="pt-BR" altLang="pt-BR" sz="2000" dirty="0">
              <a:solidFill>
                <a:prstClr val="black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 Black"/>
            </a:endParaRPr>
          </a:p>
          <a:p>
            <a:pPr marL="547688" lvl="0" indent="-411163" algn="just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buFont typeface="Wingdings 2" pitchFamily="18" charset="2"/>
              <a:buChar char=""/>
            </a:pPr>
            <a:r>
              <a:rPr lang="pt-BR" altLang="pt-BR" sz="2000" dirty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/>
              </a:rPr>
              <a:t>DESTACAR A IMPORTÂNCIA DE CRIAR PENSAMENTOS POSITIVOS E EDIFICANTES, BEM COMO DISCIPLINAR AS PRÓPRIAS PALAVRAS E </a:t>
            </a:r>
            <a:r>
              <a:rPr lang="pt-BR" altLang="pt-BR" sz="2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/>
              </a:rPr>
              <a:t>CONSIDERAÇÕES</a:t>
            </a:r>
            <a:endParaRPr lang="pt-BR" altLang="pt-BR" sz="2000" dirty="0">
              <a:solidFill>
                <a:srgbClr val="0000FF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 Black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1403648" y="3201724"/>
            <a:ext cx="6858000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 dirty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4" charset="0"/>
                <a:cs typeface="Arial" pitchFamily="34" charset="0"/>
              </a:rPr>
              <a:t>AVALIAR A NOSSA RESPONSABILIDADE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4" charset="0"/>
                <a:cs typeface="Arial" pitchFamily="34" charset="0"/>
              </a:rPr>
              <a:t>PERANTE </a:t>
            </a:r>
            <a:r>
              <a:rPr lang="pt-BR" altLang="pt-BR" dirty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4" charset="0"/>
                <a:cs typeface="Arial" pitchFamily="34" charset="0"/>
              </a:rPr>
              <a:t>NOSSOS ATOS A PARTIR DO CASO </a:t>
            </a:r>
            <a:r>
              <a:rPr lang="pt-BR" altLang="pt-BR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4" charset="0"/>
                <a:cs typeface="Arial" pitchFamily="34" charset="0"/>
              </a:rPr>
              <a:t>ELISA</a:t>
            </a:r>
            <a:endParaRPr lang="pt-BR" altLang="pt-BR" dirty="0">
              <a:solidFill>
                <a:prstClr val="black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 Black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pt-BR" altLang="pt-BR" sz="800" dirty="0">
              <a:solidFill>
                <a:prstClr val="black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 Black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 dirty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4" charset="0"/>
                <a:cs typeface="Arial" pitchFamily="34" charset="0"/>
              </a:rPr>
              <a:t>INTERNALIZAR O ENSINAMENTO DE LÍSIAS SOBRE: DESEJAR, SABER DESEJAR E MERECER – QUE REQUER: VONTADE ATIVA, TRABALHO PERSISTENTE E MERECIMENTO </a:t>
            </a:r>
            <a:r>
              <a:rPr lang="pt-BR" altLang="pt-BR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4" charset="0"/>
                <a:cs typeface="Arial" pitchFamily="34" charset="0"/>
              </a:rPr>
              <a:t>JUSTO</a:t>
            </a:r>
            <a:endParaRPr lang="pt-BR" altLang="pt-BR" dirty="0">
              <a:solidFill>
                <a:srgbClr val="0000FF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 Black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pt-BR" altLang="pt-BR" sz="1200" dirty="0">
              <a:solidFill>
                <a:srgbClr val="0000FF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 Black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 dirty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4" charset="0"/>
                <a:cs typeface="Arial" pitchFamily="34" charset="0"/>
              </a:rPr>
              <a:t>MOSTRAR A IMPORTÂNCIA DO PENSAMENTO INDIVIDUAL EM BUSCA DO EQUILÍBRIO COLETIVO OS MOMENTOS DE AFLIÇÃO, MEDO OU ANSIEDADE</a:t>
            </a:r>
            <a:r>
              <a:rPr lang="pt-BR" altLang="pt-BR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4" charset="0"/>
                <a:cs typeface="Arial" pitchFamily="34" charset="0"/>
              </a:rPr>
              <a:t>.</a:t>
            </a:r>
            <a:endParaRPr lang="pt-BR" altLang="pt-BR" dirty="0">
              <a:solidFill>
                <a:prstClr val="white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6115389" y="30777"/>
            <a:ext cx="30590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pt-BR" sz="28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CAP. 06-37-41-42</a:t>
            </a:r>
            <a:endParaRPr lang="pt-BR" altLang="pt-BR" sz="2800" b="1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3872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DemoBoxinBox.p3d 0"/>
  <p:tag name="POWER3D OPTIONS" val="Slow "/>
  <p:tag name="POWER3D IMAGE0" val="Pwrtrans.tga"/>
  <p:tag name="POWER3D SOUND" val="Box in Box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DemoBoxinBox.p3d 0"/>
  <p:tag name="POWER3D OPTIONS" val="Slow "/>
  <p:tag name="POWER3D IMAGE0" val="Pwrtrans.tga"/>
  <p:tag name="POWER3D SOUND" val="Box in Box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DemoBoxinBox.p3d 0"/>
  <p:tag name="POWER3D OPTIONS" val="Slow "/>
  <p:tag name="POWER3D IMAGE0" val="Pwrtrans.tga"/>
  <p:tag name="POWER3D SOUND" val="Box in Box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DemoBoxinBox.p3d 0"/>
  <p:tag name="POWER3D OPTIONS" val="Slow "/>
  <p:tag name="POWER3D IMAGE0" val="Pwrtrans.tga"/>
  <p:tag name="POWER3D SOUND" val="Box in Box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DemoBoxinBox.p3d 0"/>
  <p:tag name="POWER3D OPTIONS" val="Slow "/>
  <p:tag name="POWER3D IMAGE0" val="Pwrtrans.tga"/>
  <p:tag name="POWER3D SOUND" val="Box in Box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DemoBoxinBox.p3d 0"/>
  <p:tag name="POWER3D OPTIONS" val="Slow "/>
  <p:tag name="POWER3D IMAGE0" val="Pwrtrans.tga"/>
  <p:tag name="POWER3D SOUND" val="Box in Box"/>
</p:tagLst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Áp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ersonalizada 1">
      <a:majorFont>
        <a:latin typeface="Arial Black"/>
        <a:ea typeface=""/>
        <a:cs typeface=""/>
      </a:majorFont>
      <a:minorFont>
        <a:latin typeface="Arial Black"/>
        <a:ea typeface=""/>
        <a:cs typeface=""/>
      </a:minorFont>
    </a:fontScheme>
    <a:fmtScheme name="Ápice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Áp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ersonalizada 1">
      <a:majorFont>
        <a:latin typeface="Arial Black"/>
        <a:ea typeface=""/>
        <a:cs typeface=""/>
      </a:majorFont>
      <a:minorFont>
        <a:latin typeface="Arial Black"/>
        <a:ea typeface=""/>
        <a:cs typeface=""/>
      </a:minorFont>
    </a:fontScheme>
    <a:fmtScheme name="Ápice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Áp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ersonalizada 1">
      <a:majorFont>
        <a:latin typeface="Arial Black"/>
        <a:ea typeface=""/>
        <a:cs typeface=""/>
      </a:majorFont>
      <a:minorFont>
        <a:latin typeface="Arial Black"/>
        <a:ea typeface=""/>
        <a:cs typeface=""/>
      </a:minorFont>
    </a:fontScheme>
    <a:fmtScheme name="Ápice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Áp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ersonalizada 1">
      <a:majorFont>
        <a:latin typeface="Arial Black"/>
        <a:ea typeface=""/>
        <a:cs typeface=""/>
      </a:majorFont>
      <a:minorFont>
        <a:latin typeface="Arial Black"/>
        <a:ea typeface=""/>
        <a:cs typeface=""/>
      </a:minorFont>
    </a:fontScheme>
    <a:fmtScheme name="Ápice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Áp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ersonalizada 1">
      <a:majorFont>
        <a:latin typeface="Arial Black"/>
        <a:ea typeface=""/>
        <a:cs typeface=""/>
      </a:majorFont>
      <a:minorFont>
        <a:latin typeface="Arial Black"/>
        <a:ea typeface=""/>
        <a:cs typeface=""/>
      </a:minorFont>
    </a:fontScheme>
    <a:fmtScheme name="Ápice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Áp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ersonalizada 1">
      <a:majorFont>
        <a:latin typeface="Arial Black"/>
        <a:ea typeface=""/>
        <a:cs typeface=""/>
      </a:majorFont>
      <a:minorFont>
        <a:latin typeface="Arial Black"/>
        <a:ea typeface=""/>
        <a:cs typeface=""/>
      </a:minorFont>
    </a:fontScheme>
    <a:fmtScheme name="Ápice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</TotalTime>
  <Words>1458</Words>
  <Application>Microsoft Office PowerPoint</Application>
  <PresentationFormat>Apresentação na tela (4:3)</PresentationFormat>
  <Paragraphs>217</Paragraphs>
  <Slides>30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7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30</vt:i4>
      </vt:variant>
    </vt:vector>
  </HeadingPairs>
  <TitlesOfParts>
    <vt:vector size="38" baseType="lpstr">
      <vt:lpstr>Tema do Office</vt:lpstr>
      <vt:lpstr>Ápice</vt:lpstr>
      <vt:lpstr>1_Ápice</vt:lpstr>
      <vt:lpstr>2_Ápice</vt:lpstr>
      <vt:lpstr>3_Ápice</vt:lpstr>
      <vt:lpstr>4_Ápice</vt:lpstr>
      <vt:lpstr>5_Ápice</vt:lpstr>
      <vt:lpstr>ClipArt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MCJERRY</dc:creator>
  <cp:lastModifiedBy>Win7</cp:lastModifiedBy>
  <cp:revision>45</cp:revision>
  <dcterms:created xsi:type="dcterms:W3CDTF">2014-07-23T01:36:06Z</dcterms:created>
  <dcterms:modified xsi:type="dcterms:W3CDTF">2016-02-15T22:20:57Z</dcterms:modified>
</cp:coreProperties>
</file>