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610243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5"/>
            <a:ext cx="2057400" cy="436528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609601"/>
            <a:ext cx="4829287" cy="407894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3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841500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3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E1DACE-AEEE-4207-AF04-5F86C42C69EF}" type="datetimeFigureOut">
              <a:rPr lang="pt-BR" smtClean="0"/>
              <a:t>24/09/2011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B56D41-3E18-48C4-83BA-20737E589B2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35390" y="4210455"/>
            <a:ext cx="5637010" cy="735099"/>
          </a:xfrm>
        </p:spPr>
        <p:txBody>
          <a:bodyPr/>
          <a:lstStyle/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08 – Curso Os Mensageiros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17583" y="1705372"/>
            <a:ext cx="7175351" cy="1800200"/>
          </a:xfrm>
        </p:spPr>
        <p:txBody>
          <a:bodyPr/>
          <a:lstStyle/>
          <a:p>
            <a:pPr algn="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Calúnia e o Perdão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Alfredo!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609600"/>
            <a:ext cx="8640960" cy="2895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Sentiu necessidade de disciplinar o coração.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esprendeu-se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mundo, sob intensa vibração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ódio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desesperação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pôde ver Ismália enquanto não 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desvencilhou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baixas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manifestações do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rancor.</a:t>
            </a:r>
          </a:p>
        </p:txBody>
      </p:sp>
    </p:spTree>
    <p:extLst>
      <p:ext uri="{BB962C8B-B14F-4D97-AF65-F5344CB8AC3E}">
        <p14:creationId xmlns:p14="http://schemas.microsoft.com/office/powerpoint/2010/main" val="31151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Alfredo!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609600"/>
            <a:ext cx="8640960" cy="2895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Socorrido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“Campo da Paz”, compreendeu as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próprias necessidades.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Intercedeu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amigo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infiel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dedicou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aperfeiçoamento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6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1937" y="3849216"/>
            <a:ext cx="6512511" cy="9525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Trouxe o tutelado em sua companhia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609600"/>
            <a:ext cx="8640960" cy="239191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Trata-o como irmão.</a:t>
            </a: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conseguiu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vitória espiritual somente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fato de desejá-la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2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1937" y="3849216"/>
            <a:ext cx="6512511" cy="9525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que Alfredo fez?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609600"/>
            <a:ext cx="8640960" cy="33280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 </a:t>
            </a:r>
            <a:r>
              <a:rPr lang="pt-BR" sz="2800" b="1" dirty="0"/>
              <a:t>Nos primeiros tempos, aproximava-se do enfermo, </a:t>
            </a:r>
            <a:r>
              <a:rPr lang="pt-BR" sz="2800" b="1" dirty="0" smtClean="0"/>
              <a:t>como necessitado </a:t>
            </a:r>
            <a:r>
              <a:rPr lang="pt-BR" sz="2800" b="1" dirty="0"/>
              <a:t>de </a:t>
            </a:r>
            <a:r>
              <a:rPr lang="pt-BR" sz="2800" b="1" dirty="0" smtClean="0"/>
              <a:t>reconciliação;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 </a:t>
            </a:r>
            <a:r>
              <a:rPr lang="pt-BR" sz="2800" b="1" dirty="0"/>
              <a:t>D</a:t>
            </a:r>
            <a:r>
              <a:rPr lang="pt-BR" sz="2800" b="1" dirty="0" smtClean="0"/>
              <a:t>epois</a:t>
            </a:r>
            <a:r>
              <a:rPr lang="pt-BR" sz="2800" b="1" dirty="0"/>
              <a:t>, como pessoa caridosa</a:t>
            </a:r>
            <a:r>
              <a:rPr lang="pt-BR" sz="2800" b="1" dirty="0" smtClean="0"/>
              <a:t>;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 Adquiriu entendimento </a:t>
            </a:r>
            <a:r>
              <a:rPr lang="pt-BR" sz="2800" b="1" dirty="0"/>
              <a:t>comparando </a:t>
            </a:r>
            <a:r>
              <a:rPr lang="pt-BR" sz="2800" b="1" dirty="0" smtClean="0"/>
              <a:t>situações;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050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1937" y="3849216"/>
            <a:ext cx="6512511" cy="9525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que Alfredo fez?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93204"/>
            <a:ext cx="8640960" cy="36724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Sentiu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piedade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após, experimentou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simpatia;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Presentemente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conquistou 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verdadeira fraternidade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amor sublime de irmão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   ex-inimigo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6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3113" y="2954280"/>
            <a:ext cx="7175351" cy="1847436"/>
          </a:xfrm>
        </p:spPr>
        <p:txBody>
          <a:bodyPr/>
          <a:lstStyle/>
          <a:p>
            <a:pPr algn="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Falando sobre Perdão e Consciência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7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3195" y="1417340"/>
            <a:ext cx="5966666" cy="2019456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Aparte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Lindos Casos de Bezerra de Menezes</a:t>
            </a:r>
          </a:p>
        </p:txBody>
      </p:sp>
    </p:spTree>
    <p:extLst>
      <p:ext uri="{BB962C8B-B14F-4D97-AF65-F5344CB8AC3E}">
        <p14:creationId xmlns:p14="http://schemas.microsoft.com/office/powerpoint/2010/main" val="38946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 txBox="1">
            <a:spLocks/>
          </p:cNvSpPr>
          <p:nvPr/>
        </p:nvSpPr>
        <p:spPr>
          <a:xfrm>
            <a:off x="1259632" y="409228"/>
            <a:ext cx="5970494" cy="6962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Aparte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251520" y="1417340"/>
            <a:ext cx="8712968" cy="1872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 smtClean="0"/>
              <a:t>Perante </a:t>
            </a:r>
            <a:r>
              <a:rPr lang="pt-BR" sz="2800" b="1" dirty="0"/>
              <a:t>o enorme ajuntamento de sofredores desencarnados, no Plano Espiritual, o Dr. Bezerra de Menezes, apóstolo da Doutrina Espírita no Brasil, rematava a preleção.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251520" y="1921396"/>
            <a:ext cx="8568952" cy="1080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/>
              <a:t>Falara, com muito brilho, acerca dos desregramentos morais.</a:t>
            </a:r>
          </a:p>
        </p:txBody>
      </p:sp>
      <p:pic>
        <p:nvPicPr>
          <p:cNvPr id="6" name="O Aparte Bezerra de Menezes Eli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4793926"/>
            <a:ext cx="304800" cy="304800"/>
          </a:xfrm>
          <a:prstGeom prst="rect">
            <a:avLst/>
          </a:prstGeom>
        </p:spPr>
      </p:pic>
      <p:sp>
        <p:nvSpPr>
          <p:cNvPr id="7" name="Espaço Reservado para Texto 2"/>
          <p:cNvSpPr txBox="1">
            <a:spLocks/>
          </p:cNvSpPr>
          <p:nvPr/>
        </p:nvSpPr>
        <p:spPr>
          <a:xfrm>
            <a:off x="179512" y="1885392"/>
            <a:ext cx="8712968" cy="936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/>
              <a:t>Destacara os males da alma e os desastres do espírito.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79512" y="1705372"/>
            <a:ext cx="8568952" cy="936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/>
              <a:t>Dispunha-se à retirada, quando fino ironista o invetivou:</a:t>
            </a:r>
          </a:p>
        </p:txBody>
      </p:sp>
    </p:spTree>
    <p:extLst>
      <p:ext uri="{BB962C8B-B14F-4D97-AF65-F5344CB8AC3E}">
        <p14:creationId xmlns:p14="http://schemas.microsoft.com/office/powerpoint/2010/main" val="14437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8000">
        <p14:vortex dir="r"/>
      </p:transition>
    </mc:Choice>
    <mc:Fallback xmlns="">
      <p:transition spd="slow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0" y="409228"/>
            <a:ext cx="9107488" cy="4464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r>
              <a:rPr lang="pt-BR" sz="2800" b="1" dirty="0" smtClean="0"/>
              <a:t>Escute</a:t>
            </a:r>
            <a:r>
              <a:rPr lang="pt-BR" sz="2800" b="1" dirty="0"/>
              <a:t>, doutor. O senhor disse que a calúnia é um braseiro no caluniador. Eu caluniei e nada senti</a:t>
            </a:r>
            <a:r>
              <a:rPr lang="pt-BR" sz="2800" b="1" dirty="0" smtClean="0"/>
              <a:t>.</a:t>
            </a:r>
          </a:p>
          <a:p>
            <a:pPr algn="ctr">
              <a:buFontTx/>
              <a:buChar char="-"/>
            </a:pPr>
            <a:endParaRPr lang="pt-BR" sz="2800" b="1" dirty="0" smtClean="0"/>
          </a:p>
          <a:p>
            <a:pPr algn="ctr">
              <a:buFontTx/>
              <a:buChar char="-"/>
            </a:pPr>
            <a:r>
              <a:rPr lang="pt-BR" sz="2800" b="1" dirty="0" smtClean="0">
                <a:solidFill>
                  <a:srgbClr val="FF0000"/>
                </a:solidFill>
              </a:rPr>
              <a:t>O </a:t>
            </a:r>
            <a:r>
              <a:rPr lang="pt-BR" sz="2800" b="1" dirty="0">
                <a:solidFill>
                  <a:srgbClr val="FF0000"/>
                </a:solidFill>
              </a:rPr>
              <a:t>senhor disse que o destruidor de lares terrestres carrega a lâmina do arrependimento a </a:t>
            </a:r>
            <a:r>
              <a:rPr lang="pt-BR" sz="2800" b="1" dirty="0" err="1" smtClean="0">
                <a:solidFill>
                  <a:srgbClr val="FF0000"/>
                </a:solidFill>
              </a:rPr>
              <a:t>retalhar-lhe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o coração. Destruí diversos lares e nada senti.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senhor disse que o criminoso tem a nuvem do remorso a sufocá-lo. Eu matei e nada senti...</a:t>
            </a:r>
            <a:endParaRPr lang="pt-BR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5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6000">
        <p:checker/>
      </p:transition>
    </mc:Choice>
    <mc:Fallback xmlns="">
      <p:transition spd="slow" advClick="0" advTm="3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467544" y="625252"/>
            <a:ext cx="8136904" cy="4464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/>
              <a:t>- Meu filho – disse o pregador - que sente um cadáver quando alguém lhe incendeia o braço inerte?</a:t>
            </a:r>
          </a:p>
          <a:p>
            <a:pPr marL="45720" indent="0" algn="ctr">
              <a:buNone/>
            </a:pPr>
            <a:endParaRPr lang="pt-BR" sz="2800" b="1" dirty="0" smtClean="0"/>
          </a:p>
          <a:p>
            <a:pPr marL="45720" indent="0" algn="ctr">
              <a:buNone/>
            </a:pPr>
            <a:r>
              <a:rPr lang="pt-BR" sz="2800" b="1" dirty="0"/>
              <a:t>- Nada – disse, rindo o opositor sarcástico, </a:t>
            </a:r>
            <a:r>
              <a:rPr lang="pt-BR" sz="2800" b="1" dirty="0" smtClean="0"/>
              <a:t>pois o cadáver </a:t>
            </a:r>
            <a:r>
              <a:rPr lang="pt-BR" sz="2800" b="1" dirty="0"/>
              <a:t>não reage. </a:t>
            </a:r>
          </a:p>
          <a:p>
            <a:pPr algn="ctr">
              <a:buFontTx/>
              <a:buChar char="-"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pt-BR" sz="2800" b="1" dirty="0"/>
              <a:t>E a conversação prosseguiu.</a:t>
            </a:r>
          </a:p>
        </p:txBody>
      </p:sp>
    </p:spTree>
    <p:extLst>
      <p:ext uri="{BB962C8B-B14F-4D97-AF65-F5344CB8AC3E}">
        <p14:creationId xmlns:p14="http://schemas.microsoft.com/office/powerpoint/2010/main" val="39308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2300">
        <p:dissolve/>
      </p:transition>
    </mc:Choice>
    <mc:Fallback xmlns="">
      <p:transition spd="slow" advClick="0" advTm="223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467544" y="1201316"/>
            <a:ext cx="8136904" cy="27363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/>
              <a:t>- Que sente um cadáver se o mergulham num lago de piche?</a:t>
            </a:r>
          </a:p>
          <a:p>
            <a:pPr marL="45720" indent="0" algn="ctr">
              <a:buNone/>
            </a:pPr>
            <a:endParaRPr lang="pt-BR" sz="2800" b="1" dirty="0" smtClean="0"/>
          </a:p>
          <a:p>
            <a:pPr marL="45720" indent="0" algn="ctr">
              <a:buNone/>
            </a:pPr>
            <a:r>
              <a:rPr lang="pt-BR" sz="2800" b="1" dirty="0"/>
              <a:t>- Absolutamente nada, ora essa! O cadáver é a imagem da morte.</a:t>
            </a:r>
          </a:p>
          <a:p>
            <a:pPr algn="ctr">
              <a:buFontTx/>
              <a:buChar char="-"/>
            </a:pPr>
            <a:endParaRPr lang="pt-B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:blinds dir="vert"/>
      </p:transition>
    </mc:Choice>
    <mc:Fallback xmlns="">
      <p:transition spd="slow" advClick="0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467544" y="985292"/>
            <a:ext cx="8136904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800" b="1" dirty="0" smtClean="0"/>
              <a:t>- Doutor Bezerra de Menezes </a:t>
            </a:r>
            <a:r>
              <a:rPr lang="pt-BR" sz="2800" b="1" dirty="0"/>
              <a:t>fitou o triste interlocutor e, </a:t>
            </a:r>
            <a:r>
              <a:rPr lang="pt-BR" sz="2800" b="1" dirty="0" smtClean="0"/>
              <a:t>meneando </a:t>
            </a:r>
            <a:r>
              <a:rPr lang="pt-BR" sz="2800" b="1" dirty="0"/>
              <a:t>paternalmente a cabeça, concluiu:</a:t>
            </a:r>
          </a:p>
          <a:p>
            <a:pPr marL="45720" indent="0" algn="ctr">
              <a:buNone/>
            </a:pPr>
            <a:endParaRPr lang="pt-BR" sz="2800" b="1" dirty="0" smtClean="0"/>
          </a:p>
          <a:p>
            <a:pPr algn="ctr">
              <a:buFontTx/>
              <a:buChar char="-"/>
            </a:pPr>
            <a:r>
              <a:rPr lang="pt-BR" sz="2800" b="1" dirty="0" smtClean="0"/>
              <a:t>Pois olhe, </a:t>
            </a:r>
            <a:r>
              <a:rPr lang="pt-BR" sz="2800" b="1" dirty="0"/>
              <a:t>meu filho, quando alguém não sente o mal que pratica, em verdade carrega consigo a consciência morta. </a:t>
            </a:r>
            <a:endParaRPr lang="pt-BR" sz="2800" b="1" dirty="0" smtClean="0"/>
          </a:p>
          <a:p>
            <a:pPr algn="ctr">
              <a:buFontTx/>
              <a:buChar char="-"/>
            </a:pPr>
            <a:r>
              <a:rPr lang="pt-BR" sz="2800" b="1" dirty="0" smtClean="0">
                <a:solidFill>
                  <a:srgbClr val="FF0000"/>
                </a:solidFill>
              </a:rPr>
              <a:t>É </a:t>
            </a:r>
            <a:r>
              <a:rPr lang="pt-BR" sz="2800" b="1" dirty="0">
                <a:solidFill>
                  <a:srgbClr val="FF0000"/>
                </a:solidFill>
              </a:rPr>
              <a:t>um morto-vivo.</a:t>
            </a:r>
          </a:p>
          <a:p>
            <a:pPr algn="ctr">
              <a:buFontTx/>
              <a:buChar char="-"/>
            </a:pPr>
            <a:endParaRPr lang="pt-B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Por acaso?</a:t>
            </a:r>
            <a:endParaRPr lang="pt-BR" sz="3200" b="1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Alfredo e Paulo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4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428</Words>
  <Application>Microsoft Office PowerPoint</Application>
  <PresentationFormat>Apresentação na tela (16:10)</PresentationFormat>
  <Paragraphs>49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Integração</vt:lpstr>
      <vt:lpstr>A Calúnia e o Perdão</vt:lpstr>
      <vt:lpstr>Falando sobre Perdão e Consciência</vt:lpstr>
      <vt:lpstr>O Aparte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Alfredo e Paulo</vt:lpstr>
      <vt:lpstr>Alfredo!</vt:lpstr>
      <vt:lpstr>Alfredo!</vt:lpstr>
      <vt:lpstr>Trouxe o tutelado em sua companhia!</vt:lpstr>
      <vt:lpstr>O que Alfredo fez?</vt:lpstr>
      <vt:lpstr>O que Alfredo fez?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Falando sobre Perdão</dc:title>
  <dc:creator>Aldemir</dc:creator>
  <cp:lastModifiedBy>Aldemir</cp:lastModifiedBy>
  <cp:revision>43</cp:revision>
  <dcterms:created xsi:type="dcterms:W3CDTF">2011-09-23T20:27:21Z</dcterms:created>
  <dcterms:modified xsi:type="dcterms:W3CDTF">2011-09-24T22:07:18Z</dcterms:modified>
</cp:coreProperties>
</file>