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3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AA854BB-309F-4D65-B36A-666787AE2A30}" type="datetimeFigureOut">
              <a:rPr lang="pt-BR" smtClean="0"/>
              <a:t>14/04/2012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80DBD63-8A81-41D0-88C5-BBEA3FE43A9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imgres?q=emana%C3%A7%C3%B5es&amp;um=1&amp;hl=en&amp;sa=N&amp;biw=1366&amp;bih=643&amp;tbm=isch&amp;tbnid=nZm3NWOui8TDxM:&amp;imgrefurl=http://www.babyschmitt.com.br/ocultismoAaZaura.htm&amp;docid=WcoMDv7mZbfPlM&amp;imgurl=http://www.babyschmitt.com.br/imagens/indexaquario/fig07/0azauraefeito.jpg&amp;w=205&amp;h=200&amp;ei=2qSBT8S1A5OK8QSq6Ny4Bw&amp;zoom=1&amp;iact=hc&amp;vpx=1049&amp;vpy=189&amp;dur=1124&amp;hovh=160&amp;hovw=164&amp;tx=118&amp;ty=62&amp;sig=107168794366459547673&amp;page=3&amp;tbnh=141&amp;tbnw=145&amp;start=44&amp;ndsp=28&amp;ved=1t:429,r:5,s:44,i:180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q=emana%C3%A7%C3%B5es&amp;um=1&amp;hl=en&amp;sa=N&amp;biw=1366&amp;bih=643&amp;tbm=isch&amp;tbnid=r_I7DSY69_1EOM:&amp;imgrefurl=http://cursodecabalah.blogspot.com/2011/01/os-10-pontos-da-energia-cabalistica_25.html&amp;docid=lih53D_5RlaXWM&amp;imgurl=http://lh6.ggpht.com/_VrIbKAwVL3U/TT-Rj18_nVI/AAAAAAAAACw/vX6UA0xJI2M/infinity%5b3%5d.jpg&amp;w=480&amp;h=360&amp;ei=2qSBT8S1A5OK8QSq6Ny4Bw&amp;zoom=1&amp;iact=hc&amp;vpx=880&amp;vpy=335&amp;dur=295&amp;hovh=194&amp;hovw=259&amp;tx=102&amp;ty=144&amp;sig=107168794366459547673&amp;page=3&amp;tbnh=143&amp;tbnw=191&amp;start=44&amp;ndsp=28&amp;ved=1t:429,r:18,s:44,i:208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q=emana%C3%A7%C3%B5es&amp;um=1&amp;hl=en&amp;sa=N&amp;biw=1366&amp;bih=643&amp;tbm=isch&amp;tbnid=eLMEAelHYSn13M:&amp;imgrefurl=http://umbandadepretovelho.blogspot.com/2011/08/o-poder-do-pensamento.html&amp;docid=FzN9RMHOZ9PNaM&amp;imgurl=http://smartlifting.org/wp-content/uploads/2011/08/clip_image001_thumb2.jpg&amp;w=984&amp;h=772&amp;ei=2qSBT8S1A5OK8QSq6Ny4Bw&amp;zoom=1&amp;iact=hc&amp;vpx=879&amp;vpy=308&amp;dur=403&amp;hovh=199&amp;hovw=254&amp;tx=143&amp;ty=109&amp;sig=107168794366459547673&amp;page=3&amp;tbnh=141&amp;tbnw=180&amp;start=44&amp;ndsp=28&amp;ved=1t:429,r:11,s:44,i:193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q=emana%C3%A7%C3%B5es+de+pensamentos&amp;um=1&amp;hl=en&amp;biw=1366&amp;bih=643&amp;tbm=isch&amp;tbnid=rwJyOyWHTG210M:&amp;imgrefurl=http://reikiano.blogspot.com/2011/02/perturbacao-espiritual.html&amp;docid=junwygwqEURiTM&amp;imgurl=http://aleosp2009.files.wordpress.com/2008/08/997.jpg&amp;w=600&amp;h=847&amp;ei=gqWBT6WcKYae8QT1nfjeBw&amp;zoom=1&amp;iact=hc&amp;vpx=877&amp;vpy=261&amp;dur=1820&amp;hovh=267&amp;hovw=189&amp;tx=95&amp;ty=150&amp;sig=107168794366459547673&amp;page=1&amp;tbnh=146&amp;tbnw=93&amp;start=0&amp;ndsp=22&amp;ved=1t:429,r:19,s:0,i:10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q=emana%C3%A7%C3%B5es+de+pensamentos&amp;start=160&amp;um=1&amp;hl=en&amp;biw=1366&amp;bih=643&amp;tbm=isch&amp;tbnid=GYS2Aw_62Zt45M:&amp;imgrefurl=http://povodearuanda.wordpress.com/2008/07/29/&amp;docid=oXloseAIpwSPxM&amp;imgurl=http://povodearuanda.files.wordpress.com/2008/07/caminho.jpg&amp;w=400&amp;h=300&amp;ei=paWBT6SiEpCE8QTFubjPBw&amp;zoom=1&amp;iact=hc&amp;vpx=190&amp;vpy=112&amp;dur=679&amp;hovh=194&amp;hovw=259&amp;tx=154&amp;ty=100&amp;sig=107168794366459547673&amp;page=7&amp;tbnh=148&amp;tbnw=202&amp;ndsp=28&amp;ved=1t:429,r:21,s:160,i:235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q=emana%C3%A7%C3%B5es+de+pensamentos&amp;start=240&amp;um=1&amp;hl=en&amp;biw=1366&amp;bih=643&amp;tbm=isch&amp;tbnid=sxTqSLOO-MQTFM:&amp;imgrefurl=http://avatar51.blogspot.com/2011/01/alimentacao-nos-dias-de-trabalhos.html&amp;docid=tDUhYtGPYzgm4M&amp;imgurl=http://1.bp.blogspot.com/_VE8TLGeLp-Y/TT71Hf7_ViI/AAAAAAAAAvA/6v0rW1QCC8c/s1600/duploooooooooooo.jpg&amp;w=268&amp;h=400&amp;ei=vaWBT_2yBore9AT0osSxBw&amp;zoom=1&amp;iact=hc&amp;vpx=512&amp;vpy=254&amp;dur=281&amp;hovh=274&amp;hovw=184&amp;tx=110&amp;ty=168&amp;sig=107168794366459547673&amp;page=10&amp;tbnh=150&amp;tbnw=108&amp;ndsp=28&amp;ved=1t:429,r:2,s:240,i:12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imgres?q=emana%C3%A7%C3%B5es+de+pensamentos&amp;start=215&amp;um=1&amp;hl=en&amp;biw=1366&amp;bih=643&amp;tbm=isch&amp;tbnid=7LmiKIbnfuS3kM:&amp;imgrefurl=http://espiritualizandocomaumbanda.blogspot.com/2010/08/o-poder-do-pensamento.html&amp;docid=sqMw_dOOdbMlYM&amp;imgurl=http://3.bp.blogspot.com/_plfteb0qkjc/ShBggtsKVsI/AAAAAAAAAbQ/TyEBfs-YCo8/s320/Formas-Pensamento.gif&amp;w=320&amp;h=319&amp;ei=vaWBT_2yBore9AT0osSxBw&amp;zoom=1&amp;iact=hc&amp;vpx=816&amp;vpy=100&amp;dur=368&amp;hovh=224&amp;hovw=225&amp;tx=156&amp;ty=93&amp;sig=107168794366459547673&amp;page=9&amp;tbnh=147&amp;tbnw=104&amp;ndsp=25&amp;ved=1t:429,r:4,s:215,i:7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224580"/>
          </a:xfrm>
        </p:spPr>
        <p:txBody>
          <a:bodyPr>
            <a:noAutofit/>
          </a:bodyPr>
          <a:lstStyle/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Emanações Psicológicas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90589" y="4493088"/>
            <a:ext cx="3309803" cy="880128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é isso?</a:t>
            </a:r>
            <a:endParaRPr lang="pt-BR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310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38" y="1052736"/>
            <a:ext cx="7173170" cy="5021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611560" y="2420888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/>
              <a:t>Ação pela qual as substâncias voláteis abandonam, em estado gasoso, os corpos que as continham: </a:t>
            </a:r>
            <a:r>
              <a:rPr lang="pt-BR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perfumes são emanações.</a:t>
            </a:r>
            <a:endParaRPr lang="pt-BR" sz="32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6864" cy="1143000"/>
          </a:xfrm>
        </p:spPr>
        <p:txBody>
          <a:bodyPr>
            <a:noAutofit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internet - Emanações.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08899"/>
            <a:ext cx="7776864" cy="5065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820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11560" y="278092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3200" b="1" i="1" dirty="0" smtClean="0">
                <a:solidFill>
                  <a:srgbClr val="C00000"/>
                </a:solidFill>
                <a:effectLst/>
              </a:rPr>
              <a:t>Momento psicológico:</a:t>
            </a:r>
            <a:r>
              <a:rPr lang="pt-BR" sz="3200" dirty="0" smtClean="0">
                <a:effectLst/>
              </a:rPr>
              <a:t> aquele em que uma sensação atinge o seu maior auge.</a:t>
            </a:r>
            <a:endParaRPr lang="pt-BR" sz="3200" dirty="0">
              <a:effectLst/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776864" cy="1143000"/>
          </a:xfrm>
        </p:spPr>
        <p:txBody>
          <a:bodyPr>
            <a:noAutofit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Psicológica.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0904941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92896"/>
            <a:ext cx="3744416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felicidade!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729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55576" y="1027664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 também...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88116"/>
            <a:ext cx="2808312" cy="2680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911001"/>
            <a:ext cx="2808312" cy="2657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453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776864" cy="1143000"/>
          </a:xfrm>
        </p:spPr>
        <p:txBody>
          <a:bodyPr>
            <a:noAutofit/>
          </a:bodyPr>
          <a:lstStyle/>
          <a:p>
            <a:pPr algn="ctr"/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Assim...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116560" y="1340768"/>
            <a:ext cx="2751584" cy="3848888"/>
            <a:chOff x="1056" y="2016"/>
            <a:chExt cx="2242" cy="2496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2016"/>
              <a:ext cx="754" cy="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056" y="2146"/>
              <a:ext cx="2006" cy="2366"/>
              <a:chOff x="1056" y="2146"/>
              <a:chExt cx="2006" cy="2366"/>
            </a:xfrm>
          </p:grpSpPr>
          <p:grpSp>
            <p:nvGrpSpPr>
              <p:cNvPr id="9" name="Group 6"/>
              <p:cNvGrpSpPr>
                <a:grpSpLocks/>
              </p:cNvGrpSpPr>
              <p:nvPr/>
            </p:nvGrpSpPr>
            <p:grpSpPr bwMode="auto">
              <a:xfrm>
                <a:off x="1056" y="2900"/>
                <a:ext cx="2006" cy="1612"/>
                <a:chOff x="768" y="3312"/>
                <a:chExt cx="2006" cy="1612"/>
              </a:xfrm>
            </p:grpSpPr>
            <p:grpSp>
              <p:nvGrpSpPr>
                <p:cNvPr id="11" name="Group 7"/>
                <p:cNvGrpSpPr>
                  <a:grpSpLocks/>
                </p:cNvGrpSpPr>
                <p:nvPr/>
              </p:nvGrpSpPr>
              <p:grpSpPr bwMode="auto">
                <a:xfrm flipH="1">
                  <a:off x="768" y="3312"/>
                  <a:ext cx="1153" cy="1612"/>
                  <a:chOff x="730" y="1423"/>
                  <a:chExt cx="1153" cy="1612"/>
                </a:xfrm>
              </p:grpSpPr>
              <p:sp>
                <p:nvSpPr>
                  <p:cNvPr id="13" name="Freeform 8"/>
                  <p:cNvSpPr>
                    <a:spLocks noEditPoints="1"/>
                  </p:cNvSpPr>
                  <p:nvPr/>
                </p:nvSpPr>
                <p:spPr bwMode="auto">
                  <a:xfrm>
                    <a:off x="730" y="1423"/>
                    <a:ext cx="1153" cy="1612"/>
                  </a:xfrm>
                  <a:custGeom>
                    <a:avLst/>
                    <a:gdLst>
                      <a:gd name="T0" fmla="*/ 3886 w 10372"/>
                      <a:gd name="T1" fmla="*/ 6454 h 14502"/>
                      <a:gd name="T2" fmla="*/ 3248 w 10372"/>
                      <a:gd name="T3" fmla="*/ 6665 h 14502"/>
                      <a:gd name="T4" fmla="*/ 2342 w 10372"/>
                      <a:gd name="T5" fmla="*/ 5815 h 14502"/>
                      <a:gd name="T6" fmla="*/ 1582 w 10372"/>
                      <a:gd name="T7" fmla="*/ 4711 h 14502"/>
                      <a:gd name="T8" fmla="*/ 1931 w 10372"/>
                      <a:gd name="T9" fmla="*/ 4171 h 14502"/>
                      <a:gd name="T10" fmla="*/ 1166 w 10372"/>
                      <a:gd name="T11" fmla="*/ 4078 h 14502"/>
                      <a:gd name="T12" fmla="*/ 869 w 10372"/>
                      <a:gd name="T13" fmla="*/ 3935 h 14502"/>
                      <a:gd name="T14" fmla="*/ 760 w 10372"/>
                      <a:gd name="T15" fmla="*/ 3600 h 14502"/>
                      <a:gd name="T16" fmla="*/ 686 w 10372"/>
                      <a:gd name="T17" fmla="*/ 3347 h 14502"/>
                      <a:gd name="T18" fmla="*/ 114 w 10372"/>
                      <a:gd name="T19" fmla="*/ 3278 h 14502"/>
                      <a:gd name="T20" fmla="*/ 100 w 10372"/>
                      <a:gd name="T21" fmla="*/ 2997 h 14502"/>
                      <a:gd name="T22" fmla="*/ 1123 w 10372"/>
                      <a:gd name="T23" fmla="*/ 2937 h 14502"/>
                      <a:gd name="T24" fmla="*/ 1319 w 10372"/>
                      <a:gd name="T25" fmla="*/ 2898 h 14502"/>
                      <a:gd name="T26" fmla="*/ 1935 w 10372"/>
                      <a:gd name="T27" fmla="*/ 3139 h 14502"/>
                      <a:gd name="T28" fmla="*/ 2645 w 10372"/>
                      <a:gd name="T29" fmla="*/ 3837 h 14502"/>
                      <a:gd name="T30" fmla="*/ 3484 w 10372"/>
                      <a:gd name="T31" fmla="*/ 4660 h 14502"/>
                      <a:gd name="T32" fmla="*/ 3812 w 10372"/>
                      <a:gd name="T33" fmla="*/ 4379 h 14502"/>
                      <a:gd name="T34" fmla="*/ 3375 w 10372"/>
                      <a:gd name="T35" fmla="*/ 3814 h 14502"/>
                      <a:gd name="T36" fmla="*/ 3204 w 10372"/>
                      <a:gd name="T37" fmla="*/ 3505 h 14502"/>
                      <a:gd name="T38" fmla="*/ 3751 w 10372"/>
                      <a:gd name="T39" fmla="*/ 3099 h 14502"/>
                      <a:gd name="T40" fmla="*/ 3316 w 10372"/>
                      <a:gd name="T41" fmla="*/ 2774 h 14502"/>
                      <a:gd name="T42" fmla="*/ 3349 w 10372"/>
                      <a:gd name="T43" fmla="*/ 2570 h 14502"/>
                      <a:gd name="T44" fmla="*/ 3111 w 10372"/>
                      <a:gd name="T45" fmla="*/ 2381 h 14502"/>
                      <a:gd name="T46" fmla="*/ 3247 w 10372"/>
                      <a:gd name="T47" fmla="*/ 1754 h 14502"/>
                      <a:gd name="T48" fmla="*/ 3563 w 10372"/>
                      <a:gd name="T49" fmla="*/ 1139 h 14502"/>
                      <a:gd name="T50" fmla="*/ 3052 w 10372"/>
                      <a:gd name="T51" fmla="*/ 491 h 14502"/>
                      <a:gd name="T52" fmla="*/ 4345 w 10372"/>
                      <a:gd name="T53" fmla="*/ 300 h 14502"/>
                      <a:gd name="T54" fmla="*/ 5538 w 10372"/>
                      <a:gd name="T55" fmla="*/ 227 h 14502"/>
                      <a:gd name="T56" fmla="*/ 5417 w 10372"/>
                      <a:gd name="T57" fmla="*/ 871 h 14502"/>
                      <a:gd name="T58" fmla="*/ 5531 w 10372"/>
                      <a:gd name="T59" fmla="*/ 1343 h 14502"/>
                      <a:gd name="T60" fmla="*/ 6538 w 10372"/>
                      <a:gd name="T61" fmla="*/ 2460 h 14502"/>
                      <a:gd name="T62" fmla="*/ 8018 w 10372"/>
                      <a:gd name="T63" fmla="*/ 3045 h 14502"/>
                      <a:gd name="T64" fmla="*/ 8871 w 10372"/>
                      <a:gd name="T65" fmla="*/ 3499 h 14502"/>
                      <a:gd name="T66" fmla="*/ 9356 w 10372"/>
                      <a:gd name="T67" fmla="*/ 4738 h 14502"/>
                      <a:gd name="T68" fmla="*/ 9786 w 10372"/>
                      <a:gd name="T69" fmla="*/ 6935 h 14502"/>
                      <a:gd name="T70" fmla="*/ 10271 w 10372"/>
                      <a:gd name="T71" fmla="*/ 8195 h 14502"/>
                      <a:gd name="T72" fmla="*/ 10331 w 10372"/>
                      <a:gd name="T73" fmla="*/ 9388 h 14502"/>
                      <a:gd name="T74" fmla="*/ 9881 w 10372"/>
                      <a:gd name="T75" fmla="*/ 10503 h 14502"/>
                      <a:gd name="T76" fmla="*/ 9797 w 10372"/>
                      <a:gd name="T77" fmla="*/ 12861 h 14502"/>
                      <a:gd name="T78" fmla="*/ 9794 w 10372"/>
                      <a:gd name="T79" fmla="*/ 13310 h 14502"/>
                      <a:gd name="T80" fmla="*/ 9619 w 10372"/>
                      <a:gd name="T81" fmla="*/ 13722 h 14502"/>
                      <a:gd name="T82" fmla="*/ 8632 w 10372"/>
                      <a:gd name="T83" fmla="*/ 14208 h 14502"/>
                      <a:gd name="T84" fmla="*/ 7872 w 10372"/>
                      <a:gd name="T85" fmla="*/ 14502 h 14502"/>
                      <a:gd name="T86" fmla="*/ 7313 w 10372"/>
                      <a:gd name="T87" fmla="*/ 14182 h 14502"/>
                      <a:gd name="T88" fmla="*/ 7587 w 10372"/>
                      <a:gd name="T89" fmla="*/ 13682 h 14502"/>
                      <a:gd name="T90" fmla="*/ 8373 w 10372"/>
                      <a:gd name="T91" fmla="*/ 13203 h 14502"/>
                      <a:gd name="T92" fmla="*/ 7625 w 10372"/>
                      <a:gd name="T93" fmla="*/ 13119 h 14502"/>
                      <a:gd name="T94" fmla="*/ 6470 w 10372"/>
                      <a:gd name="T95" fmla="*/ 12998 h 14502"/>
                      <a:gd name="T96" fmla="*/ 6136 w 10372"/>
                      <a:gd name="T97" fmla="*/ 12531 h 14502"/>
                      <a:gd name="T98" fmla="*/ 6921 w 10372"/>
                      <a:gd name="T99" fmla="*/ 12285 h 14502"/>
                      <a:gd name="T100" fmla="*/ 7144 w 10372"/>
                      <a:gd name="T101" fmla="*/ 11930 h 14502"/>
                      <a:gd name="T102" fmla="*/ 6591 w 10372"/>
                      <a:gd name="T103" fmla="*/ 10843 h 14502"/>
                      <a:gd name="T104" fmla="*/ 6592 w 10372"/>
                      <a:gd name="T105" fmla="*/ 8811 h 14502"/>
                      <a:gd name="T106" fmla="*/ 6237 w 10372"/>
                      <a:gd name="T107" fmla="*/ 8039 h 14502"/>
                      <a:gd name="T108" fmla="*/ 5661 w 10372"/>
                      <a:gd name="T109" fmla="*/ 7752 h 14502"/>
                      <a:gd name="T110" fmla="*/ 5183 w 10372"/>
                      <a:gd name="T111" fmla="*/ 7591 h 14502"/>
                      <a:gd name="T112" fmla="*/ 1444 w 10372"/>
                      <a:gd name="T113" fmla="*/ 3386 h 145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10372" h="14502">
                        <a:moveTo>
                          <a:pt x="4911" y="5851"/>
                        </a:moveTo>
                        <a:lnTo>
                          <a:pt x="4784" y="5894"/>
                        </a:lnTo>
                        <a:lnTo>
                          <a:pt x="4481" y="6122"/>
                        </a:lnTo>
                        <a:lnTo>
                          <a:pt x="4182" y="6297"/>
                        </a:lnTo>
                        <a:lnTo>
                          <a:pt x="3886" y="6454"/>
                        </a:lnTo>
                        <a:lnTo>
                          <a:pt x="3592" y="6625"/>
                        </a:lnTo>
                        <a:lnTo>
                          <a:pt x="3520" y="6661"/>
                        </a:lnTo>
                        <a:lnTo>
                          <a:pt x="3438" y="6682"/>
                        </a:lnTo>
                        <a:lnTo>
                          <a:pt x="3347" y="6684"/>
                        </a:lnTo>
                        <a:lnTo>
                          <a:pt x="3248" y="6665"/>
                        </a:lnTo>
                        <a:lnTo>
                          <a:pt x="3140" y="6623"/>
                        </a:lnTo>
                        <a:lnTo>
                          <a:pt x="3026" y="6553"/>
                        </a:lnTo>
                        <a:lnTo>
                          <a:pt x="2904" y="6456"/>
                        </a:lnTo>
                        <a:lnTo>
                          <a:pt x="2777" y="6325"/>
                        </a:lnTo>
                        <a:lnTo>
                          <a:pt x="2342" y="5815"/>
                        </a:lnTo>
                        <a:lnTo>
                          <a:pt x="2070" y="5457"/>
                        </a:lnTo>
                        <a:lnTo>
                          <a:pt x="1930" y="5219"/>
                        </a:lnTo>
                        <a:lnTo>
                          <a:pt x="1899" y="5133"/>
                        </a:lnTo>
                        <a:lnTo>
                          <a:pt x="1890" y="5062"/>
                        </a:lnTo>
                        <a:lnTo>
                          <a:pt x="1582" y="4711"/>
                        </a:lnTo>
                        <a:lnTo>
                          <a:pt x="1682" y="4583"/>
                        </a:lnTo>
                        <a:lnTo>
                          <a:pt x="1750" y="4434"/>
                        </a:lnTo>
                        <a:lnTo>
                          <a:pt x="1821" y="4288"/>
                        </a:lnTo>
                        <a:lnTo>
                          <a:pt x="1869" y="4225"/>
                        </a:lnTo>
                        <a:lnTo>
                          <a:pt x="1931" y="4171"/>
                        </a:lnTo>
                        <a:lnTo>
                          <a:pt x="1833" y="4035"/>
                        </a:lnTo>
                        <a:lnTo>
                          <a:pt x="1568" y="4059"/>
                        </a:lnTo>
                        <a:lnTo>
                          <a:pt x="1368" y="4086"/>
                        </a:lnTo>
                        <a:lnTo>
                          <a:pt x="1235" y="4098"/>
                        </a:lnTo>
                        <a:lnTo>
                          <a:pt x="1166" y="4078"/>
                        </a:lnTo>
                        <a:lnTo>
                          <a:pt x="1077" y="4092"/>
                        </a:lnTo>
                        <a:lnTo>
                          <a:pt x="1002" y="4078"/>
                        </a:lnTo>
                        <a:lnTo>
                          <a:pt x="942" y="4043"/>
                        </a:lnTo>
                        <a:lnTo>
                          <a:pt x="897" y="3993"/>
                        </a:lnTo>
                        <a:lnTo>
                          <a:pt x="869" y="3935"/>
                        </a:lnTo>
                        <a:lnTo>
                          <a:pt x="859" y="3873"/>
                        </a:lnTo>
                        <a:lnTo>
                          <a:pt x="868" y="3816"/>
                        </a:lnTo>
                        <a:lnTo>
                          <a:pt x="897" y="3769"/>
                        </a:lnTo>
                        <a:lnTo>
                          <a:pt x="787" y="3642"/>
                        </a:lnTo>
                        <a:lnTo>
                          <a:pt x="760" y="3600"/>
                        </a:lnTo>
                        <a:lnTo>
                          <a:pt x="766" y="3548"/>
                        </a:lnTo>
                        <a:lnTo>
                          <a:pt x="923" y="3303"/>
                        </a:lnTo>
                        <a:lnTo>
                          <a:pt x="882" y="3288"/>
                        </a:lnTo>
                        <a:lnTo>
                          <a:pt x="788" y="3333"/>
                        </a:lnTo>
                        <a:lnTo>
                          <a:pt x="686" y="3347"/>
                        </a:lnTo>
                        <a:lnTo>
                          <a:pt x="587" y="3330"/>
                        </a:lnTo>
                        <a:lnTo>
                          <a:pt x="494" y="3283"/>
                        </a:lnTo>
                        <a:lnTo>
                          <a:pt x="354" y="3333"/>
                        </a:lnTo>
                        <a:lnTo>
                          <a:pt x="224" y="3326"/>
                        </a:lnTo>
                        <a:lnTo>
                          <a:pt x="114" y="3278"/>
                        </a:lnTo>
                        <a:lnTo>
                          <a:pt x="36" y="3204"/>
                        </a:lnTo>
                        <a:lnTo>
                          <a:pt x="0" y="3122"/>
                        </a:lnTo>
                        <a:lnTo>
                          <a:pt x="2" y="3083"/>
                        </a:lnTo>
                        <a:lnTo>
                          <a:pt x="18" y="3048"/>
                        </a:lnTo>
                        <a:lnTo>
                          <a:pt x="100" y="2997"/>
                        </a:lnTo>
                        <a:lnTo>
                          <a:pt x="255" y="2986"/>
                        </a:lnTo>
                        <a:lnTo>
                          <a:pt x="742" y="3011"/>
                        </a:lnTo>
                        <a:lnTo>
                          <a:pt x="931" y="3008"/>
                        </a:lnTo>
                        <a:lnTo>
                          <a:pt x="1092" y="2992"/>
                        </a:lnTo>
                        <a:lnTo>
                          <a:pt x="1123" y="2937"/>
                        </a:lnTo>
                        <a:lnTo>
                          <a:pt x="1158" y="2911"/>
                        </a:lnTo>
                        <a:lnTo>
                          <a:pt x="1199" y="2911"/>
                        </a:lnTo>
                        <a:lnTo>
                          <a:pt x="1254" y="2932"/>
                        </a:lnTo>
                        <a:lnTo>
                          <a:pt x="1283" y="2906"/>
                        </a:lnTo>
                        <a:lnTo>
                          <a:pt x="1319" y="2898"/>
                        </a:lnTo>
                        <a:lnTo>
                          <a:pt x="1360" y="2909"/>
                        </a:lnTo>
                        <a:lnTo>
                          <a:pt x="1405" y="2943"/>
                        </a:lnTo>
                        <a:lnTo>
                          <a:pt x="1541" y="2937"/>
                        </a:lnTo>
                        <a:lnTo>
                          <a:pt x="1663" y="2993"/>
                        </a:lnTo>
                        <a:lnTo>
                          <a:pt x="1935" y="3139"/>
                        </a:lnTo>
                        <a:lnTo>
                          <a:pt x="2058" y="3217"/>
                        </a:lnTo>
                        <a:lnTo>
                          <a:pt x="2102" y="3250"/>
                        </a:lnTo>
                        <a:lnTo>
                          <a:pt x="2157" y="3323"/>
                        </a:lnTo>
                        <a:lnTo>
                          <a:pt x="2512" y="3871"/>
                        </a:lnTo>
                        <a:lnTo>
                          <a:pt x="2645" y="3837"/>
                        </a:lnTo>
                        <a:lnTo>
                          <a:pt x="2976" y="4152"/>
                        </a:lnTo>
                        <a:lnTo>
                          <a:pt x="3005" y="4276"/>
                        </a:lnTo>
                        <a:lnTo>
                          <a:pt x="3393" y="4711"/>
                        </a:lnTo>
                        <a:lnTo>
                          <a:pt x="3427" y="4678"/>
                        </a:lnTo>
                        <a:lnTo>
                          <a:pt x="3484" y="4660"/>
                        </a:lnTo>
                        <a:lnTo>
                          <a:pt x="3546" y="4661"/>
                        </a:lnTo>
                        <a:lnTo>
                          <a:pt x="3592" y="4688"/>
                        </a:lnTo>
                        <a:lnTo>
                          <a:pt x="3589" y="4652"/>
                        </a:lnTo>
                        <a:lnTo>
                          <a:pt x="3615" y="4601"/>
                        </a:lnTo>
                        <a:lnTo>
                          <a:pt x="3812" y="4379"/>
                        </a:lnTo>
                        <a:lnTo>
                          <a:pt x="3697" y="4227"/>
                        </a:lnTo>
                        <a:lnTo>
                          <a:pt x="3639" y="4110"/>
                        </a:lnTo>
                        <a:lnTo>
                          <a:pt x="3584" y="3981"/>
                        </a:lnTo>
                        <a:lnTo>
                          <a:pt x="3482" y="3794"/>
                        </a:lnTo>
                        <a:lnTo>
                          <a:pt x="3375" y="3814"/>
                        </a:lnTo>
                        <a:lnTo>
                          <a:pt x="3286" y="3792"/>
                        </a:lnTo>
                        <a:lnTo>
                          <a:pt x="3219" y="3739"/>
                        </a:lnTo>
                        <a:lnTo>
                          <a:pt x="3179" y="3666"/>
                        </a:lnTo>
                        <a:lnTo>
                          <a:pt x="3172" y="3584"/>
                        </a:lnTo>
                        <a:lnTo>
                          <a:pt x="3204" y="3505"/>
                        </a:lnTo>
                        <a:lnTo>
                          <a:pt x="3279" y="3440"/>
                        </a:lnTo>
                        <a:lnTo>
                          <a:pt x="3403" y="3400"/>
                        </a:lnTo>
                        <a:lnTo>
                          <a:pt x="3398" y="3239"/>
                        </a:lnTo>
                        <a:lnTo>
                          <a:pt x="3644" y="3218"/>
                        </a:lnTo>
                        <a:lnTo>
                          <a:pt x="3751" y="3099"/>
                        </a:lnTo>
                        <a:lnTo>
                          <a:pt x="3812" y="2951"/>
                        </a:lnTo>
                        <a:lnTo>
                          <a:pt x="3438" y="2998"/>
                        </a:lnTo>
                        <a:lnTo>
                          <a:pt x="3421" y="2794"/>
                        </a:lnTo>
                        <a:lnTo>
                          <a:pt x="3361" y="2795"/>
                        </a:lnTo>
                        <a:lnTo>
                          <a:pt x="3316" y="2774"/>
                        </a:lnTo>
                        <a:lnTo>
                          <a:pt x="3287" y="2737"/>
                        </a:lnTo>
                        <a:lnTo>
                          <a:pt x="3275" y="2690"/>
                        </a:lnTo>
                        <a:lnTo>
                          <a:pt x="3280" y="2642"/>
                        </a:lnTo>
                        <a:lnTo>
                          <a:pt x="3305" y="2600"/>
                        </a:lnTo>
                        <a:lnTo>
                          <a:pt x="3349" y="2570"/>
                        </a:lnTo>
                        <a:lnTo>
                          <a:pt x="3415" y="2561"/>
                        </a:lnTo>
                        <a:lnTo>
                          <a:pt x="3408" y="2379"/>
                        </a:lnTo>
                        <a:lnTo>
                          <a:pt x="3260" y="2408"/>
                        </a:lnTo>
                        <a:lnTo>
                          <a:pt x="3150" y="2400"/>
                        </a:lnTo>
                        <a:lnTo>
                          <a:pt x="3111" y="2381"/>
                        </a:lnTo>
                        <a:lnTo>
                          <a:pt x="3087" y="2353"/>
                        </a:lnTo>
                        <a:lnTo>
                          <a:pt x="3076" y="2315"/>
                        </a:lnTo>
                        <a:lnTo>
                          <a:pt x="3083" y="2266"/>
                        </a:lnTo>
                        <a:lnTo>
                          <a:pt x="3182" y="1907"/>
                        </a:lnTo>
                        <a:lnTo>
                          <a:pt x="3247" y="1754"/>
                        </a:lnTo>
                        <a:lnTo>
                          <a:pt x="3452" y="1483"/>
                        </a:lnTo>
                        <a:lnTo>
                          <a:pt x="3425" y="1386"/>
                        </a:lnTo>
                        <a:lnTo>
                          <a:pt x="3437" y="1289"/>
                        </a:lnTo>
                        <a:lnTo>
                          <a:pt x="3484" y="1203"/>
                        </a:lnTo>
                        <a:lnTo>
                          <a:pt x="3563" y="1139"/>
                        </a:lnTo>
                        <a:lnTo>
                          <a:pt x="3585" y="968"/>
                        </a:lnTo>
                        <a:lnTo>
                          <a:pt x="3281" y="754"/>
                        </a:lnTo>
                        <a:lnTo>
                          <a:pt x="3418" y="702"/>
                        </a:lnTo>
                        <a:lnTo>
                          <a:pt x="3165" y="576"/>
                        </a:lnTo>
                        <a:lnTo>
                          <a:pt x="3052" y="491"/>
                        </a:lnTo>
                        <a:lnTo>
                          <a:pt x="3036" y="462"/>
                        </a:lnTo>
                        <a:lnTo>
                          <a:pt x="3039" y="442"/>
                        </a:lnTo>
                        <a:lnTo>
                          <a:pt x="3087" y="425"/>
                        </a:lnTo>
                        <a:lnTo>
                          <a:pt x="3717" y="386"/>
                        </a:lnTo>
                        <a:lnTo>
                          <a:pt x="4345" y="300"/>
                        </a:lnTo>
                        <a:lnTo>
                          <a:pt x="4967" y="169"/>
                        </a:lnTo>
                        <a:lnTo>
                          <a:pt x="5580" y="0"/>
                        </a:lnTo>
                        <a:lnTo>
                          <a:pt x="5527" y="124"/>
                        </a:lnTo>
                        <a:lnTo>
                          <a:pt x="5606" y="97"/>
                        </a:lnTo>
                        <a:lnTo>
                          <a:pt x="5538" y="227"/>
                        </a:lnTo>
                        <a:lnTo>
                          <a:pt x="5449" y="343"/>
                        </a:lnTo>
                        <a:lnTo>
                          <a:pt x="5341" y="442"/>
                        </a:lnTo>
                        <a:lnTo>
                          <a:pt x="5217" y="521"/>
                        </a:lnTo>
                        <a:lnTo>
                          <a:pt x="5343" y="854"/>
                        </a:lnTo>
                        <a:lnTo>
                          <a:pt x="5417" y="871"/>
                        </a:lnTo>
                        <a:lnTo>
                          <a:pt x="5472" y="903"/>
                        </a:lnTo>
                        <a:lnTo>
                          <a:pt x="5509" y="949"/>
                        </a:lnTo>
                        <a:lnTo>
                          <a:pt x="5531" y="1008"/>
                        </a:lnTo>
                        <a:lnTo>
                          <a:pt x="5544" y="1158"/>
                        </a:lnTo>
                        <a:lnTo>
                          <a:pt x="5531" y="1343"/>
                        </a:lnTo>
                        <a:lnTo>
                          <a:pt x="6093" y="2149"/>
                        </a:lnTo>
                        <a:lnTo>
                          <a:pt x="6146" y="2153"/>
                        </a:lnTo>
                        <a:lnTo>
                          <a:pt x="6218" y="2185"/>
                        </a:lnTo>
                        <a:lnTo>
                          <a:pt x="6387" y="2306"/>
                        </a:lnTo>
                        <a:lnTo>
                          <a:pt x="6538" y="2460"/>
                        </a:lnTo>
                        <a:lnTo>
                          <a:pt x="6589" y="2534"/>
                        </a:lnTo>
                        <a:lnTo>
                          <a:pt x="6613" y="2597"/>
                        </a:lnTo>
                        <a:lnTo>
                          <a:pt x="7009" y="2747"/>
                        </a:lnTo>
                        <a:lnTo>
                          <a:pt x="7377" y="2866"/>
                        </a:lnTo>
                        <a:lnTo>
                          <a:pt x="8018" y="3045"/>
                        </a:lnTo>
                        <a:lnTo>
                          <a:pt x="8281" y="3120"/>
                        </a:lnTo>
                        <a:lnTo>
                          <a:pt x="8501" y="3196"/>
                        </a:lnTo>
                        <a:lnTo>
                          <a:pt x="8670" y="3281"/>
                        </a:lnTo>
                        <a:lnTo>
                          <a:pt x="8787" y="3383"/>
                        </a:lnTo>
                        <a:lnTo>
                          <a:pt x="8871" y="3499"/>
                        </a:lnTo>
                        <a:lnTo>
                          <a:pt x="8942" y="3630"/>
                        </a:lnTo>
                        <a:lnTo>
                          <a:pt x="9001" y="3789"/>
                        </a:lnTo>
                        <a:lnTo>
                          <a:pt x="9048" y="3991"/>
                        </a:lnTo>
                        <a:lnTo>
                          <a:pt x="9212" y="4350"/>
                        </a:lnTo>
                        <a:lnTo>
                          <a:pt x="9356" y="4738"/>
                        </a:lnTo>
                        <a:lnTo>
                          <a:pt x="9482" y="5147"/>
                        </a:lnTo>
                        <a:lnTo>
                          <a:pt x="9588" y="5577"/>
                        </a:lnTo>
                        <a:lnTo>
                          <a:pt x="9674" y="6022"/>
                        </a:lnTo>
                        <a:lnTo>
                          <a:pt x="9740" y="6475"/>
                        </a:lnTo>
                        <a:lnTo>
                          <a:pt x="9786" y="6935"/>
                        </a:lnTo>
                        <a:lnTo>
                          <a:pt x="9812" y="7395"/>
                        </a:lnTo>
                        <a:lnTo>
                          <a:pt x="9963" y="7572"/>
                        </a:lnTo>
                        <a:lnTo>
                          <a:pt x="10090" y="7766"/>
                        </a:lnTo>
                        <a:lnTo>
                          <a:pt x="10193" y="7974"/>
                        </a:lnTo>
                        <a:lnTo>
                          <a:pt x="10271" y="8195"/>
                        </a:lnTo>
                        <a:lnTo>
                          <a:pt x="10327" y="8424"/>
                        </a:lnTo>
                        <a:lnTo>
                          <a:pt x="10361" y="8661"/>
                        </a:lnTo>
                        <a:lnTo>
                          <a:pt x="10372" y="8902"/>
                        </a:lnTo>
                        <a:lnTo>
                          <a:pt x="10362" y="9145"/>
                        </a:lnTo>
                        <a:lnTo>
                          <a:pt x="10331" y="9388"/>
                        </a:lnTo>
                        <a:lnTo>
                          <a:pt x="10279" y="9626"/>
                        </a:lnTo>
                        <a:lnTo>
                          <a:pt x="10207" y="9860"/>
                        </a:lnTo>
                        <a:lnTo>
                          <a:pt x="10118" y="10087"/>
                        </a:lnTo>
                        <a:lnTo>
                          <a:pt x="10008" y="10302"/>
                        </a:lnTo>
                        <a:lnTo>
                          <a:pt x="9881" y="10503"/>
                        </a:lnTo>
                        <a:lnTo>
                          <a:pt x="9736" y="10690"/>
                        </a:lnTo>
                        <a:lnTo>
                          <a:pt x="9575" y="10858"/>
                        </a:lnTo>
                        <a:lnTo>
                          <a:pt x="9413" y="11152"/>
                        </a:lnTo>
                        <a:lnTo>
                          <a:pt x="9782" y="12731"/>
                        </a:lnTo>
                        <a:lnTo>
                          <a:pt x="9797" y="12861"/>
                        </a:lnTo>
                        <a:lnTo>
                          <a:pt x="9782" y="12892"/>
                        </a:lnTo>
                        <a:lnTo>
                          <a:pt x="9753" y="12913"/>
                        </a:lnTo>
                        <a:lnTo>
                          <a:pt x="9794" y="13067"/>
                        </a:lnTo>
                        <a:lnTo>
                          <a:pt x="9808" y="13206"/>
                        </a:lnTo>
                        <a:lnTo>
                          <a:pt x="9794" y="13310"/>
                        </a:lnTo>
                        <a:lnTo>
                          <a:pt x="9753" y="13361"/>
                        </a:lnTo>
                        <a:lnTo>
                          <a:pt x="9764" y="13549"/>
                        </a:lnTo>
                        <a:lnTo>
                          <a:pt x="9744" y="13615"/>
                        </a:lnTo>
                        <a:lnTo>
                          <a:pt x="9698" y="13671"/>
                        </a:lnTo>
                        <a:lnTo>
                          <a:pt x="9619" y="13722"/>
                        </a:lnTo>
                        <a:lnTo>
                          <a:pt x="9502" y="13774"/>
                        </a:lnTo>
                        <a:lnTo>
                          <a:pt x="9122" y="13906"/>
                        </a:lnTo>
                        <a:lnTo>
                          <a:pt x="9058" y="13717"/>
                        </a:lnTo>
                        <a:lnTo>
                          <a:pt x="8811" y="14030"/>
                        </a:lnTo>
                        <a:lnTo>
                          <a:pt x="8632" y="14208"/>
                        </a:lnTo>
                        <a:lnTo>
                          <a:pt x="8553" y="14275"/>
                        </a:lnTo>
                        <a:lnTo>
                          <a:pt x="8378" y="14377"/>
                        </a:lnTo>
                        <a:lnTo>
                          <a:pt x="8214" y="14446"/>
                        </a:lnTo>
                        <a:lnTo>
                          <a:pt x="8042" y="14487"/>
                        </a:lnTo>
                        <a:lnTo>
                          <a:pt x="7872" y="14502"/>
                        </a:lnTo>
                        <a:lnTo>
                          <a:pt x="7711" y="14491"/>
                        </a:lnTo>
                        <a:lnTo>
                          <a:pt x="7566" y="14452"/>
                        </a:lnTo>
                        <a:lnTo>
                          <a:pt x="7447" y="14388"/>
                        </a:lnTo>
                        <a:lnTo>
                          <a:pt x="7359" y="14297"/>
                        </a:lnTo>
                        <a:lnTo>
                          <a:pt x="7313" y="14182"/>
                        </a:lnTo>
                        <a:lnTo>
                          <a:pt x="7304" y="14068"/>
                        </a:lnTo>
                        <a:lnTo>
                          <a:pt x="7322" y="13962"/>
                        </a:lnTo>
                        <a:lnTo>
                          <a:pt x="7373" y="13864"/>
                        </a:lnTo>
                        <a:lnTo>
                          <a:pt x="7459" y="13771"/>
                        </a:lnTo>
                        <a:lnTo>
                          <a:pt x="7587" y="13682"/>
                        </a:lnTo>
                        <a:lnTo>
                          <a:pt x="7761" y="13600"/>
                        </a:lnTo>
                        <a:lnTo>
                          <a:pt x="7985" y="13519"/>
                        </a:lnTo>
                        <a:lnTo>
                          <a:pt x="8264" y="13441"/>
                        </a:lnTo>
                        <a:lnTo>
                          <a:pt x="8429" y="13193"/>
                        </a:lnTo>
                        <a:lnTo>
                          <a:pt x="8373" y="13203"/>
                        </a:lnTo>
                        <a:lnTo>
                          <a:pt x="8290" y="13015"/>
                        </a:lnTo>
                        <a:lnTo>
                          <a:pt x="8195" y="13097"/>
                        </a:lnTo>
                        <a:lnTo>
                          <a:pt x="8067" y="13138"/>
                        </a:lnTo>
                        <a:lnTo>
                          <a:pt x="7883" y="13144"/>
                        </a:lnTo>
                        <a:lnTo>
                          <a:pt x="7625" y="13119"/>
                        </a:lnTo>
                        <a:lnTo>
                          <a:pt x="7589" y="12913"/>
                        </a:lnTo>
                        <a:lnTo>
                          <a:pt x="7276" y="12963"/>
                        </a:lnTo>
                        <a:lnTo>
                          <a:pt x="6865" y="13019"/>
                        </a:lnTo>
                        <a:lnTo>
                          <a:pt x="6659" y="13023"/>
                        </a:lnTo>
                        <a:lnTo>
                          <a:pt x="6470" y="12998"/>
                        </a:lnTo>
                        <a:lnTo>
                          <a:pt x="6313" y="12932"/>
                        </a:lnTo>
                        <a:lnTo>
                          <a:pt x="6252" y="12882"/>
                        </a:lnTo>
                        <a:lnTo>
                          <a:pt x="6202" y="12817"/>
                        </a:lnTo>
                        <a:lnTo>
                          <a:pt x="6137" y="12660"/>
                        </a:lnTo>
                        <a:lnTo>
                          <a:pt x="6136" y="12531"/>
                        </a:lnTo>
                        <a:lnTo>
                          <a:pt x="6193" y="12428"/>
                        </a:lnTo>
                        <a:lnTo>
                          <a:pt x="6305" y="12351"/>
                        </a:lnTo>
                        <a:lnTo>
                          <a:pt x="6467" y="12302"/>
                        </a:lnTo>
                        <a:lnTo>
                          <a:pt x="6674" y="12280"/>
                        </a:lnTo>
                        <a:lnTo>
                          <a:pt x="6921" y="12285"/>
                        </a:lnTo>
                        <a:lnTo>
                          <a:pt x="7205" y="12317"/>
                        </a:lnTo>
                        <a:lnTo>
                          <a:pt x="7350" y="12198"/>
                        </a:lnTo>
                        <a:lnTo>
                          <a:pt x="7266" y="12121"/>
                        </a:lnTo>
                        <a:lnTo>
                          <a:pt x="7197" y="12031"/>
                        </a:lnTo>
                        <a:lnTo>
                          <a:pt x="7144" y="11930"/>
                        </a:lnTo>
                        <a:lnTo>
                          <a:pt x="7108" y="11821"/>
                        </a:lnTo>
                        <a:lnTo>
                          <a:pt x="7009" y="11722"/>
                        </a:lnTo>
                        <a:lnTo>
                          <a:pt x="6914" y="11577"/>
                        </a:lnTo>
                        <a:lnTo>
                          <a:pt x="6787" y="11309"/>
                        </a:lnTo>
                        <a:lnTo>
                          <a:pt x="6591" y="10843"/>
                        </a:lnTo>
                        <a:lnTo>
                          <a:pt x="6543" y="10651"/>
                        </a:lnTo>
                        <a:lnTo>
                          <a:pt x="6533" y="10332"/>
                        </a:lnTo>
                        <a:lnTo>
                          <a:pt x="6574" y="9809"/>
                        </a:lnTo>
                        <a:lnTo>
                          <a:pt x="6679" y="9009"/>
                        </a:lnTo>
                        <a:lnTo>
                          <a:pt x="6592" y="8811"/>
                        </a:lnTo>
                        <a:lnTo>
                          <a:pt x="6525" y="8616"/>
                        </a:lnTo>
                        <a:lnTo>
                          <a:pt x="6460" y="8426"/>
                        </a:lnTo>
                        <a:lnTo>
                          <a:pt x="6379" y="8252"/>
                        </a:lnTo>
                        <a:lnTo>
                          <a:pt x="6262" y="8265"/>
                        </a:lnTo>
                        <a:lnTo>
                          <a:pt x="6237" y="8039"/>
                        </a:lnTo>
                        <a:lnTo>
                          <a:pt x="6005" y="8039"/>
                        </a:lnTo>
                        <a:lnTo>
                          <a:pt x="5917" y="8012"/>
                        </a:lnTo>
                        <a:lnTo>
                          <a:pt x="5835" y="7960"/>
                        </a:lnTo>
                        <a:lnTo>
                          <a:pt x="5753" y="7874"/>
                        </a:lnTo>
                        <a:lnTo>
                          <a:pt x="5661" y="7752"/>
                        </a:lnTo>
                        <a:lnTo>
                          <a:pt x="5419" y="7367"/>
                        </a:lnTo>
                        <a:lnTo>
                          <a:pt x="5668" y="8687"/>
                        </a:lnTo>
                        <a:lnTo>
                          <a:pt x="5557" y="9105"/>
                        </a:lnTo>
                        <a:lnTo>
                          <a:pt x="5352" y="8716"/>
                        </a:lnTo>
                        <a:lnTo>
                          <a:pt x="5183" y="7591"/>
                        </a:lnTo>
                        <a:lnTo>
                          <a:pt x="5129" y="7095"/>
                        </a:lnTo>
                        <a:lnTo>
                          <a:pt x="5104" y="6642"/>
                        </a:lnTo>
                        <a:lnTo>
                          <a:pt x="4991" y="6246"/>
                        </a:lnTo>
                        <a:lnTo>
                          <a:pt x="4911" y="5851"/>
                        </a:lnTo>
                        <a:close/>
                        <a:moveTo>
                          <a:pt x="1444" y="3386"/>
                        </a:moveTo>
                        <a:lnTo>
                          <a:pt x="1418" y="3698"/>
                        </a:lnTo>
                        <a:lnTo>
                          <a:pt x="1245" y="3521"/>
                        </a:lnTo>
                        <a:lnTo>
                          <a:pt x="1405" y="3367"/>
                        </a:lnTo>
                        <a:lnTo>
                          <a:pt x="1444" y="3386"/>
                        </a:lnTo>
                        <a:close/>
                      </a:path>
                    </a:pathLst>
                  </a:custGeom>
                  <a:solidFill>
                    <a:srgbClr val="FFBFB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" name="Freeform 9"/>
                  <p:cNvSpPr>
                    <a:spLocks/>
                  </p:cNvSpPr>
                  <p:nvPr/>
                </p:nvSpPr>
                <p:spPr bwMode="auto">
                  <a:xfrm>
                    <a:off x="730" y="1423"/>
                    <a:ext cx="1153" cy="1612"/>
                  </a:xfrm>
                  <a:custGeom>
                    <a:avLst/>
                    <a:gdLst>
                      <a:gd name="T0" fmla="*/ 3886 w 10372"/>
                      <a:gd name="T1" fmla="*/ 6454 h 14502"/>
                      <a:gd name="T2" fmla="*/ 3248 w 10372"/>
                      <a:gd name="T3" fmla="*/ 6665 h 14502"/>
                      <a:gd name="T4" fmla="*/ 2342 w 10372"/>
                      <a:gd name="T5" fmla="*/ 5815 h 14502"/>
                      <a:gd name="T6" fmla="*/ 1582 w 10372"/>
                      <a:gd name="T7" fmla="*/ 4711 h 14502"/>
                      <a:gd name="T8" fmla="*/ 1931 w 10372"/>
                      <a:gd name="T9" fmla="*/ 4171 h 14502"/>
                      <a:gd name="T10" fmla="*/ 1166 w 10372"/>
                      <a:gd name="T11" fmla="*/ 4078 h 14502"/>
                      <a:gd name="T12" fmla="*/ 869 w 10372"/>
                      <a:gd name="T13" fmla="*/ 3935 h 14502"/>
                      <a:gd name="T14" fmla="*/ 760 w 10372"/>
                      <a:gd name="T15" fmla="*/ 3600 h 14502"/>
                      <a:gd name="T16" fmla="*/ 686 w 10372"/>
                      <a:gd name="T17" fmla="*/ 3347 h 14502"/>
                      <a:gd name="T18" fmla="*/ 114 w 10372"/>
                      <a:gd name="T19" fmla="*/ 3278 h 14502"/>
                      <a:gd name="T20" fmla="*/ 100 w 10372"/>
                      <a:gd name="T21" fmla="*/ 2997 h 14502"/>
                      <a:gd name="T22" fmla="*/ 1123 w 10372"/>
                      <a:gd name="T23" fmla="*/ 2937 h 14502"/>
                      <a:gd name="T24" fmla="*/ 1319 w 10372"/>
                      <a:gd name="T25" fmla="*/ 2898 h 14502"/>
                      <a:gd name="T26" fmla="*/ 1935 w 10372"/>
                      <a:gd name="T27" fmla="*/ 3139 h 14502"/>
                      <a:gd name="T28" fmla="*/ 2645 w 10372"/>
                      <a:gd name="T29" fmla="*/ 3837 h 14502"/>
                      <a:gd name="T30" fmla="*/ 3484 w 10372"/>
                      <a:gd name="T31" fmla="*/ 4660 h 14502"/>
                      <a:gd name="T32" fmla="*/ 3812 w 10372"/>
                      <a:gd name="T33" fmla="*/ 4379 h 14502"/>
                      <a:gd name="T34" fmla="*/ 3375 w 10372"/>
                      <a:gd name="T35" fmla="*/ 3814 h 14502"/>
                      <a:gd name="T36" fmla="*/ 3204 w 10372"/>
                      <a:gd name="T37" fmla="*/ 3505 h 14502"/>
                      <a:gd name="T38" fmla="*/ 3751 w 10372"/>
                      <a:gd name="T39" fmla="*/ 3099 h 14502"/>
                      <a:gd name="T40" fmla="*/ 3316 w 10372"/>
                      <a:gd name="T41" fmla="*/ 2774 h 14502"/>
                      <a:gd name="T42" fmla="*/ 3349 w 10372"/>
                      <a:gd name="T43" fmla="*/ 2570 h 14502"/>
                      <a:gd name="T44" fmla="*/ 3111 w 10372"/>
                      <a:gd name="T45" fmla="*/ 2381 h 14502"/>
                      <a:gd name="T46" fmla="*/ 3247 w 10372"/>
                      <a:gd name="T47" fmla="*/ 1754 h 14502"/>
                      <a:gd name="T48" fmla="*/ 3563 w 10372"/>
                      <a:gd name="T49" fmla="*/ 1139 h 14502"/>
                      <a:gd name="T50" fmla="*/ 3052 w 10372"/>
                      <a:gd name="T51" fmla="*/ 491 h 14502"/>
                      <a:gd name="T52" fmla="*/ 4345 w 10372"/>
                      <a:gd name="T53" fmla="*/ 300 h 14502"/>
                      <a:gd name="T54" fmla="*/ 5538 w 10372"/>
                      <a:gd name="T55" fmla="*/ 227 h 14502"/>
                      <a:gd name="T56" fmla="*/ 5417 w 10372"/>
                      <a:gd name="T57" fmla="*/ 871 h 14502"/>
                      <a:gd name="T58" fmla="*/ 5531 w 10372"/>
                      <a:gd name="T59" fmla="*/ 1343 h 14502"/>
                      <a:gd name="T60" fmla="*/ 6538 w 10372"/>
                      <a:gd name="T61" fmla="*/ 2460 h 14502"/>
                      <a:gd name="T62" fmla="*/ 8018 w 10372"/>
                      <a:gd name="T63" fmla="*/ 3045 h 14502"/>
                      <a:gd name="T64" fmla="*/ 8871 w 10372"/>
                      <a:gd name="T65" fmla="*/ 3499 h 14502"/>
                      <a:gd name="T66" fmla="*/ 9356 w 10372"/>
                      <a:gd name="T67" fmla="*/ 4738 h 14502"/>
                      <a:gd name="T68" fmla="*/ 9786 w 10372"/>
                      <a:gd name="T69" fmla="*/ 6935 h 14502"/>
                      <a:gd name="T70" fmla="*/ 10271 w 10372"/>
                      <a:gd name="T71" fmla="*/ 8195 h 14502"/>
                      <a:gd name="T72" fmla="*/ 10331 w 10372"/>
                      <a:gd name="T73" fmla="*/ 9388 h 14502"/>
                      <a:gd name="T74" fmla="*/ 9881 w 10372"/>
                      <a:gd name="T75" fmla="*/ 10503 h 14502"/>
                      <a:gd name="T76" fmla="*/ 9797 w 10372"/>
                      <a:gd name="T77" fmla="*/ 12861 h 14502"/>
                      <a:gd name="T78" fmla="*/ 9794 w 10372"/>
                      <a:gd name="T79" fmla="*/ 13310 h 14502"/>
                      <a:gd name="T80" fmla="*/ 9619 w 10372"/>
                      <a:gd name="T81" fmla="*/ 13722 h 14502"/>
                      <a:gd name="T82" fmla="*/ 8632 w 10372"/>
                      <a:gd name="T83" fmla="*/ 14208 h 14502"/>
                      <a:gd name="T84" fmla="*/ 7872 w 10372"/>
                      <a:gd name="T85" fmla="*/ 14502 h 14502"/>
                      <a:gd name="T86" fmla="*/ 7313 w 10372"/>
                      <a:gd name="T87" fmla="*/ 14182 h 14502"/>
                      <a:gd name="T88" fmla="*/ 7587 w 10372"/>
                      <a:gd name="T89" fmla="*/ 13682 h 14502"/>
                      <a:gd name="T90" fmla="*/ 8373 w 10372"/>
                      <a:gd name="T91" fmla="*/ 13203 h 14502"/>
                      <a:gd name="T92" fmla="*/ 7625 w 10372"/>
                      <a:gd name="T93" fmla="*/ 13119 h 14502"/>
                      <a:gd name="T94" fmla="*/ 6470 w 10372"/>
                      <a:gd name="T95" fmla="*/ 12998 h 14502"/>
                      <a:gd name="T96" fmla="*/ 6136 w 10372"/>
                      <a:gd name="T97" fmla="*/ 12531 h 14502"/>
                      <a:gd name="T98" fmla="*/ 6921 w 10372"/>
                      <a:gd name="T99" fmla="*/ 12285 h 14502"/>
                      <a:gd name="T100" fmla="*/ 7144 w 10372"/>
                      <a:gd name="T101" fmla="*/ 11930 h 14502"/>
                      <a:gd name="T102" fmla="*/ 6591 w 10372"/>
                      <a:gd name="T103" fmla="*/ 10843 h 14502"/>
                      <a:gd name="T104" fmla="*/ 6592 w 10372"/>
                      <a:gd name="T105" fmla="*/ 8811 h 14502"/>
                      <a:gd name="T106" fmla="*/ 6237 w 10372"/>
                      <a:gd name="T107" fmla="*/ 8039 h 14502"/>
                      <a:gd name="T108" fmla="*/ 5661 w 10372"/>
                      <a:gd name="T109" fmla="*/ 7752 h 14502"/>
                      <a:gd name="T110" fmla="*/ 5183 w 10372"/>
                      <a:gd name="T111" fmla="*/ 7591 h 145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</a:cxnLst>
                    <a:rect l="0" t="0" r="r" b="b"/>
                    <a:pathLst>
                      <a:path w="10372" h="14502">
                        <a:moveTo>
                          <a:pt x="4911" y="5851"/>
                        </a:moveTo>
                        <a:lnTo>
                          <a:pt x="4784" y="5894"/>
                        </a:lnTo>
                        <a:lnTo>
                          <a:pt x="4481" y="6122"/>
                        </a:lnTo>
                        <a:lnTo>
                          <a:pt x="4182" y="6297"/>
                        </a:lnTo>
                        <a:lnTo>
                          <a:pt x="3886" y="6454"/>
                        </a:lnTo>
                        <a:lnTo>
                          <a:pt x="3592" y="6625"/>
                        </a:lnTo>
                        <a:lnTo>
                          <a:pt x="3520" y="6661"/>
                        </a:lnTo>
                        <a:lnTo>
                          <a:pt x="3438" y="6682"/>
                        </a:lnTo>
                        <a:lnTo>
                          <a:pt x="3347" y="6684"/>
                        </a:lnTo>
                        <a:lnTo>
                          <a:pt x="3248" y="6665"/>
                        </a:lnTo>
                        <a:lnTo>
                          <a:pt x="3140" y="6623"/>
                        </a:lnTo>
                        <a:lnTo>
                          <a:pt x="3026" y="6553"/>
                        </a:lnTo>
                        <a:lnTo>
                          <a:pt x="2904" y="6456"/>
                        </a:lnTo>
                        <a:lnTo>
                          <a:pt x="2777" y="6325"/>
                        </a:lnTo>
                        <a:lnTo>
                          <a:pt x="2342" y="5815"/>
                        </a:lnTo>
                        <a:lnTo>
                          <a:pt x="2070" y="5457"/>
                        </a:lnTo>
                        <a:lnTo>
                          <a:pt x="1930" y="5219"/>
                        </a:lnTo>
                        <a:lnTo>
                          <a:pt x="1899" y="5133"/>
                        </a:lnTo>
                        <a:lnTo>
                          <a:pt x="1890" y="5062"/>
                        </a:lnTo>
                        <a:lnTo>
                          <a:pt x="1582" y="4711"/>
                        </a:lnTo>
                        <a:lnTo>
                          <a:pt x="1682" y="4583"/>
                        </a:lnTo>
                        <a:lnTo>
                          <a:pt x="1750" y="4434"/>
                        </a:lnTo>
                        <a:lnTo>
                          <a:pt x="1821" y="4288"/>
                        </a:lnTo>
                        <a:lnTo>
                          <a:pt x="1869" y="4225"/>
                        </a:lnTo>
                        <a:lnTo>
                          <a:pt x="1931" y="4171"/>
                        </a:lnTo>
                        <a:lnTo>
                          <a:pt x="1833" y="4035"/>
                        </a:lnTo>
                        <a:lnTo>
                          <a:pt x="1568" y="4059"/>
                        </a:lnTo>
                        <a:lnTo>
                          <a:pt x="1368" y="4086"/>
                        </a:lnTo>
                        <a:lnTo>
                          <a:pt x="1235" y="4098"/>
                        </a:lnTo>
                        <a:lnTo>
                          <a:pt x="1166" y="4078"/>
                        </a:lnTo>
                        <a:lnTo>
                          <a:pt x="1077" y="4092"/>
                        </a:lnTo>
                        <a:lnTo>
                          <a:pt x="1002" y="4078"/>
                        </a:lnTo>
                        <a:lnTo>
                          <a:pt x="942" y="4043"/>
                        </a:lnTo>
                        <a:lnTo>
                          <a:pt x="897" y="3993"/>
                        </a:lnTo>
                        <a:lnTo>
                          <a:pt x="869" y="3935"/>
                        </a:lnTo>
                        <a:lnTo>
                          <a:pt x="859" y="3873"/>
                        </a:lnTo>
                        <a:lnTo>
                          <a:pt x="868" y="3816"/>
                        </a:lnTo>
                        <a:lnTo>
                          <a:pt x="897" y="3769"/>
                        </a:lnTo>
                        <a:lnTo>
                          <a:pt x="787" y="3642"/>
                        </a:lnTo>
                        <a:lnTo>
                          <a:pt x="760" y="3600"/>
                        </a:lnTo>
                        <a:lnTo>
                          <a:pt x="766" y="3548"/>
                        </a:lnTo>
                        <a:lnTo>
                          <a:pt x="923" y="3303"/>
                        </a:lnTo>
                        <a:lnTo>
                          <a:pt x="882" y="3288"/>
                        </a:lnTo>
                        <a:lnTo>
                          <a:pt x="788" y="3333"/>
                        </a:lnTo>
                        <a:lnTo>
                          <a:pt x="686" y="3347"/>
                        </a:lnTo>
                        <a:lnTo>
                          <a:pt x="587" y="3330"/>
                        </a:lnTo>
                        <a:lnTo>
                          <a:pt x="494" y="3283"/>
                        </a:lnTo>
                        <a:lnTo>
                          <a:pt x="354" y="3333"/>
                        </a:lnTo>
                        <a:lnTo>
                          <a:pt x="224" y="3326"/>
                        </a:lnTo>
                        <a:lnTo>
                          <a:pt x="114" y="3278"/>
                        </a:lnTo>
                        <a:lnTo>
                          <a:pt x="36" y="3204"/>
                        </a:lnTo>
                        <a:lnTo>
                          <a:pt x="0" y="3122"/>
                        </a:lnTo>
                        <a:lnTo>
                          <a:pt x="2" y="3083"/>
                        </a:lnTo>
                        <a:lnTo>
                          <a:pt x="18" y="3048"/>
                        </a:lnTo>
                        <a:lnTo>
                          <a:pt x="100" y="2997"/>
                        </a:lnTo>
                        <a:lnTo>
                          <a:pt x="255" y="2986"/>
                        </a:lnTo>
                        <a:lnTo>
                          <a:pt x="742" y="3011"/>
                        </a:lnTo>
                        <a:lnTo>
                          <a:pt x="931" y="3008"/>
                        </a:lnTo>
                        <a:lnTo>
                          <a:pt x="1092" y="2992"/>
                        </a:lnTo>
                        <a:lnTo>
                          <a:pt x="1123" y="2937"/>
                        </a:lnTo>
                        <a:lnTo>
                          <a:pt x="1158" y="2911"/>
                        </a:lnTo>
                        <a:lnTo>
                          <a:pt x="1199" y="2911"/>
                        </a:lnTo>
                        <a:lnTo>
                          <a:pt x="1254" y="2932"/>
                        </a:lnTo>
                        <a:lnTo>
                          <a:pt x="1283" y="2906"/>
                        </a:lnTo>
                        <a:lnTo>
                          <a:pt x="1319" y="2898"/>
                        </a:lnTo>
                        <a:lnTo>
                          <a:pt x="1360" y="2909"/>
                        </a:lnTo>
                        <a:lnTo>
                          <a:pt x="1405" y="2943"/>
                        </a:lnTo>
                        <a:lnTo>
                          <a:pt x="1541" y="2937"/>
                        </a:lnTo>
                        <a:lnTo>
                          <a:pt x="1663" y="2993"/>
                        </a:lnTo>
                        <a:lnTo>
                          <a:pt x="1935" y="3139"/>
                        </a:lnTo>
                        <a:lnTo>
                          <a:pt x="2058" y="3217"/>
                        </a:lnTo>
                        <a:lnTo>
                          <a:pt x="2102" y="3250"/>
                        </a:lnTo>
                        <a:lnTo>
                          <a:pt x="2157" y="3323"/>
                        </a:lnTo>
                        <a:lnTo>
                          <a:pt x="2512" y="3871"/>
                        </a:lnTo>
                        <a:lnTo>
                          <a:pt x="2645" y="3837"/>
                        </a:lnTo>
                        <a:lnTo>
                          <a:pt x="2976" y="4152"/>
                        </a:lnTo>
                        <a:lnTo>
                          <a:pt x="3005" y="4276"/>
                        </a:lnTo>
                        <a:lnTo>
                          <a:pt x="3393" y="4711"/>
                        </a:lnTo>
                        <a:lnTo>
                          <a:pt x="3427" y="4678"/>
                        </a:lnTo>
                        <a:lnTo>
                          <a:pt x="3484" y="4660"/>
                        </a:lnTo>
                        <a:lnTo>
                          <a:pt x="3546" y="4661"/>
                        </a:lnTo>
                        <a:lnTo>
                          <a:pt x="3592" y="4688"/>
                        </a:lnTo>
                        <a:lnTo>
                          <a:pt x="3589" y="4652"/>
                        </a:lnTo>
                        <a:lnTo>
                          <a:pt x="3615" y="4601"/>
                        </a:lnTo>
                        <a:lnTo>
                          <a:pt x="3812" y="4379"/>
                        </a:lnTo>
                        <a:lnTo>
                          <a:pt x="3697" y="4227"/>
                        </a:lnTo>
                        <a:lnTo>
                          <a:pt x="3639" y="4110"/>
                        </a:lnTo>
                        <a:lnTo>
                          <a:pt x="3584" y="3981"/>
                        </a:lnTo>
                        <a:lnTo>
                          <a:pt x="3482" y="3794"/>
                        </a:lnTo>
                        <a:lnTo>
                          <a:pt x="3375" y="3814"/>
                        </a:lnTo>
                        <a:lnTo>
                          <a:pt x="3286" y="3792"/>
                        </a:lnTo>
                        <a:lnTo>
                          <a:pt x="3219" y="3739"/>
                        </a:lnTo>
                        <a:lnTo>
                          <a:pt x="3179" y="3666"/>
                        </a:lnTo>
                        <a:lnTo>
                          <a:pt x="3172" y="3584"/>
                        </a:lnTo>
                        <a:lnTo>
                          <a:pt x="3204" y="3505"/>
                        </a:lnTo>
                        <a:lnTo>
                          <a:pt x="3279" y="3440"/>
                        </a:lnTo>
                        <a:lnTo>
                          <a:pt x="3403" y="3400"/>
                        </a:lnTo>
                        <a:lnTo>
                          <a:pt x="3398" y="3239"/>
                        </a:lnTo>
                        <a:lnTo>
                          <a:pt x="3644" y="3218"/>
                        </a:lnTo>
                        <a:lnTo>
                          <a:pt x="3751" y="3099"/>
                        </a:lnTo>
                        <a:lnTo>
                          <a:pt x="3812" y="2951"/>
                        </a:lnTo>
                        <a:lnTo>
                          <a:pt x="3438" y="2998"/>
                        </a:lnTo>
                        <a:lnTo>
                          <a:pt x="3421" y="2794"/>
                        </a:lnTo>
                        <a:lnTo>
                          <a:pt x="3361" y="2795"/>
                        </a:lnTo>
                        <a:lnTo>
                          <a:pt x="3316" y="2774"/>
                        </a:lnTo>
                        <a:lnTo>
                          <a:pt x="3287" y="2737"/>
                        </a:lnTo>
                        <a:lnTo>
                          <a:pt x="3275" y="2690"/>
                        </a:lnTo>
                        <a:lnTo>
                          <a:pt x="3280" y="2642"/>
                        </a:lnTo>
                        <a:lnTo>
                          <a:pt x="3305" y="2600"/>
                        </a:lnTo>
                        <a:lnTo>
                          <a:pt x="3349" y="2570"/>
                        </a:lnTo>
                        <a:lnTo>
                          <a:pt x="3415" y="2561"/>
                        </a:lnTo>
                        <a:lnTo>
                          <a:pt x="3408" y="2379"/>
                        </a:lnTo>
                        <a:lnTo>
                          <a:pt x="3260" y="2408"/>
                        </a:lnTo>
                        <a:lnTo>
                          <a:pt x="3150" y="2400"/>
                        </a:lnTo>
                        <a:lnTo>
                          <a:pt x="3111" y="2381"/>
                        </a:lnTo>
                        <a:lnTo>
                          <a:pt x="3087" y="2353"/>
                        </a:lnTo>
                        <a:lnTo>
                          <a:pt x="3076" y="2315"/>
                        </a:lnTo>
                        <a:lnTo>
                          <a:pt x="3083" y="2266"/>
                        </a:lnTo>
                        <a:lnTo>
                          <a:pt x="3182" y="1907"/>
                        </a:lnTo>
                        <a:lnTo>
                          <a:pt x="3247" y="1754"/>
                        </a:lnTo>
                        <a:lnTo>
                          <a:pt x="3452" y="1483"/>
                        </a:lnTo>
                        <a:lnTo>
                          <a:pt x="3425" y="1386"/>
                        </a:lnTo>
                        <a:lnTo>
                          <a:pt x="3437" y="1289"/>
                        </a:lnTo>
                        <a:lnTo>
                          <a:pt x="3484" y="1203"/>
                        </a:lnTo>
                        <a:lnTo>
                          <a:pt x="3563" y="1139"/>
                        </a:lnTo>
                        <a:lnTo>
                          <a:pt x="3585" y="968"/>
                        </a:lnTo>
                        <a:lnTo>
                          <a:pt x="3281" y="754"/>
                        </a:lnTo>
                        <a:lnTo>
                          <a:pt x="3418" y="702"/>
                        </a:lnTo>
                        <a:lnTo>
                          <a:pt x="3165" y="576"/>
                        </a:lnTo>
                        <a:lnTo>
                          <a:pt x="3052" y="491"/>
                        </a:lnTo>
                        <a:lnTo>
                          <a:pt x="3036" y="462"/>
                        </a:lnTo>
                        <a:lnTo>
                          <a:pt x="3039" y="442"/>
                        </a:lnTo>
                        <a:lnTo>
                          <a:pt x="3087" y="425"/>
                        </a:lnTo>
                        <a:lnTo>
                          <a:pt x="3717" y="386"/>
                        </a:lnTo>
                        <a:lnTo>
                          <a:pt x="4345" y="300"/>
                        </a:lnTo>
                        <a:lnTo>
                          <a:pt x="4967" y="169"/>
                        </a:lnTo>
                        <a:lnTo>
                          <a:pt x="5580" y="0"/>
                        </a:lnTo>
                        <a:lnTo>
                          <a:pt x="5527" y="124"/>
                        </a:lnTo>
                        <a:lnTo>
                          <a:pt x="5606" y="97"/>
                        </a:lnTo>
                        <a:lnTo>
                          <a:pt x="5538" y="227"/>
                        </a:lnTo>
                        <a:lnTo>
                          <a:pt x="5449" y="343"/>
                        </a:lnTo>
                        <a:lnTo>
                          <a:pt x="5341" y="442"/>
                        </a:lnTo>
                        <a:lnTo>
                          <a:pt x="5217" y="521"/>
                        </a:lnTo>
                        <a:lnTo>
                          <a:pt x="5343" y="854"/>
                        </a:lnTo>
                        <a:lnTo>
                          <a:pt x="5417" y="871"/>
                        </a:lnTo>
                        <a:lnTo>
                          <a:pt x="5472" y="903"/>
                        </a:lnTo>
                        <a:lnTo>
                          <a:pt x="5509" y="949"/>
                        </a:lnTo>
                        <a:lnTo>
                          <a:pt x="5531" y="1008"/>
                        </a:lnTo>
                        <a:lnTo>
                          <a:pt x="5544" y="1158"/>
                        </a:lnTo>
                        <a:lnTo>
                          <a:pt x="5531" y="1343"/>
                        </a:lnTo>
                        <a:lnTo>
                          <a:pt x="6093" y="2149"/>
                        </a:lnTo>
                        <a:lnTo>
                          <a:pt x="6146" y="2153"/>
                        </a:lnTo>
                        <a:lnTo>
                          <a:pt x="6218" y="2185"/>
                        </a:lnTo>
                        <a:lnTo>
                          <a:pt x="6387" y="2306"/>
                        </a:lnTo>
                        <a:lnTo>
                          <a:pt x="6538" y="2460"/>
                        </a:lnTo>
                        <a:lnTo>
                          <a:pt x="6589" y="2534"/>
                        </a:lnTo>
                        <a:lnTo>
                          <a:pt x="6613" y="2597"/>
                        </a:lnTo>
                        <a:lnTo>
                          <a:pt x="7009" y="2747"/>
                        </a:lnTo>
                        <a:lnTo>
                          <a:pt x="7377" y="2866"/>
                        </a:lnTo>
                        <a:lnTo>
                          <a:pt x="8018" y="3045"/>
                        </a:lnTo>
                        <a:lnTo>
                          <a:pt x="8281" y="3120"/>
                        </a:lnTo>
                        <a:lnTo>
                          <a:pt x="8501" y="3196"/>
                        </a:lnTo>
                        <a:lnTo>
                          <a:pt x="8670" y="3281"/>
                        </a:lnTo>
                        <a:lnTo>
                          <a:pt x="8787" y="3383"/>
                        </a:lnTo>
                        <a:lnTo>
                          <a:pt x="8871" y="3499"/>
                        </a:lnTo>
                        <a:lnTo>
                          <a:pt x="8942" y="3630"/>
                        </a:lnTo>
                        <a:lnTo>
                          <a:pt x="9001" y="3789"/>
                        </a:lnTo>
                        <a:lnTo>
                          <a:pt x="9048" y="3991"/>
                        </a:lnTo>
                        <a:lnTo>
                          <a:pt x="9212" y="4350"/>
                        </a:lnTo>
                        <a:lnTo>
                          <a:pt x="9356" y="4738"/>
                        </a:lnTo>
                        <a:lnTo>
                          <a:pt x="9482" y="5147"/>
                        </a:lnTo>
                        <a:lnTo>
                          <a:pt x="9588" y="5577"/>
                        </a:lnTo>
                        <a:lnTo>
                          <a:pt x="9674" y="6022"/>
                        </a:lnTo>
                        <a:lnTo>
                          <a:pt x="9740" y="6475"/>
                        </a:lnTo>
                        <a:lnTo>
                          <a:pt x="9786" y="6935"/>
                        </a:lnTo>
                        <a:lnTo>
                          <a:pt x="9812" y="7395"/>
                        </a:lnTo>
                        <a:lnTo>
                          <a:pt x="9963" y="7572"/>
                        </a:lnTo>
                        <a:lnTo>
                          <a:pt x="10090" y="7766"/>
                        </a:lnTo>
                        <a:lnTo>
                          <a:pt x="10193" y="7974"/>
                        </a:lnTo>
                        <a:lnTo>
                          <a:pt x="10271" y="8195"/>
                        </a:lnTo>
                        <a:lnTo>
                          <a:pt x="10327" y="8424"/>
                        </a:lnTo>
                        <a:lnTo>
                          <a:pt x="10361" y="8661"/>
                        </a:lnTo>
                        <a:lnTo>
                          <a:pt x="10372" y="8902"/>
                        </a:lnTo>
                        <a:lnTo>
                          <a:pt x="10362" y="9145"/>
                        </a:lnTo>
                        <a:lnTo>
                          <a:pt x="10331" y="9388"/>
                        </a:lnTo>
                        <a:lnTo>
                          <a:pt x="10279" y="9626"/>
                        </a:lnTo>
                        <a:lnTo>
                          <a:pt x="10207" y="9860"/>
                        </a:lnTo>
                        <a:lnTo>
                          <a:pt x="10118" y="10087"/>
                        </a:lnTo>
                        <a:lnTo>
                          <a:pt x="10008" y="10302"/>
                        </a:lnTo>
                        <a:lnTo>
                          <a:pt x="9881" y="10503"/>
                        </a:lnTo>
                        <a:lnTo>
                          <a:pt x="9736" y="10690"/>
                        </a:lnTo>
                        <a:lnTo>
                          <a:pt x="9575" y="10858"/>
                        </a:lnTo>
                        <a:lnTo>
                          <a:pt x="9413" y="11152"/>
                        </a:lnTo>
                        <a:lnTo>
                          <a:pt x="9782" y="12731"/>
                        </a:lnTo>
                        <a:lnTo>
                          <a:pt x="9797" y="12861"/>
                        </a:lnTo>
                        <a:lnTo>
                          <a:pt x="9782" y="12892"/>
                        </a:lnTo>
                        <a:lnTo>
                          <a:pt x="9753" y="12913"/>
                        </a:lnTo>
                        <a:lnTo>
                          <a:pt x="9794" y="13067"/>
                        </a:lnTo>
                        <a:lnTo>
                          <a:pt x="9808" y="13206"/>
                        </a:lnTo>
                        <a:lnTo>
                          <a:pt x="9794" y="13310"/>
                        </a:lnTo>
                        <a:lnTo>
                          <a:pt x="9753" y="13361"/>
                        </a:lnTo>
                        <a:lnTo>
                          <a:pt x="9764" y="13549"/>
                        </a:lnTo>
                        <a:lnTo>
                          <a:pt x="9744" y="13615"/>
                        </a:lnTo>
                        <a:lnTo>
                          <a:pt x="9698" y="13671"/>
                        </a:lnTo>
                        <a:lnTo>
                          <a:pt x="9619" y="13722"/>
                        </a:lnTo>
                        <a:lnTo>
                          <a:pt x="9502" y="13774"/>
                        </a:lnTo>
                        <a:lnTo>
                          <a:pt x="9122" y="13906"/>
                        </a:lnTo>
                        <a:lnTo>
                          <a:pt x="9058" y="13717"/>
                        </a:lnTo>
                        <a:lnTo>
                          <a:pt x="8811" y="14030"/>
                        </a:lnTo>
                        <a:lnTo>
                          <a:pt x="8632" y="14208"/>
                        </a:lnTo>
                        <a:lnTo>
                          <a:pt x="8553" y="14275"/>
                        </a:lnTo>
                        <a:lnTo>
                          <a:pt x="8378" y="14377"/>
                        </a:lnTo>
                        <a:lnTo>
                          <a:pt x="8214" y="14446"/>
                        </a:lnTo>
                        <a:lnTo>
                          <a:pt x="8042" y="14487"/>
                        </a:lnTo>
                        <a:lnTo>
                          <a:pt x="7872" y="14502"/>
                        </a:lnTo>
                        <a:lnTo>
                          <a:pt x="7711" y="14491"/>
                        </a:lnTo>
                        <a:lnTo>
                          <a:pt x="7566" y="14452"/>
                        </a:lnTo>
                        <a:lnTo>
                          <a:pt x="7447" y="14388"/>
                        </a:lnTo>
                        <a:lnTo>
                          <a:pt x="7359" y="14297"/>
                        </a:lnTo>
                        <a:lnTo>
                          <a:pt x="7313" y="14182"/>
                        </a:lnTo>
                        <a:lnTo>
                          <a:pt x="7304" y="14068"/>
                        </a:lnTo>
                        <a:lnTo>
                          <a:pt x="7322" y="13962"/>
                        </a:lnTo>
                        <a:lnTo>
                          <a:pt x="7373" y="13864"/>
                        </a:lnTo>
                        <a:lnTo>
                          <a:pt x="7459" y="13771"/>
                        </a:lnTo>
                        <a:lnTo>
                          <a:pt x="7587" y="13682"/>
                        </a:lnTo>
                        <a:lnTo>
                          <a:pt x="7761" y="13600"/>
                        </a:lnTo>
                        <a:lnTo>
                          <a:pt x="7985" y="13519"/>
                        </a:lnTo>
                        <a:lnTo>
                          <a:pt x="8264" y="13441"/>
                        </a:lnTo>
                        <a:lnTo>
                          <a:pt x="8429" y="13193"/>
                        </a:lnTo>
                        <a:lnTo>
                          <a:pt x="8373" y="13203"/>
                        </a:lnTo>
                        <a:lnTo>
                          <a:pt x="8290" y="13015"/>
                        </a:lnTo>
                        <a:lnTo>
                          <a:pt x="8195" y="13097"/>
                        </a:lnTo>
                        <a:lnTo>
                          <a:pt x="8067" y="13138"/>
                        </a:lnTo>
                        <a:lnTo>
                          <a:pt x="7883" y="13144"/>
                        </a:lnTo>
                        <a:lnTo>
                          <a:pt x="7625" y="13119"/>
                        </a:lnTo>
                        <a:lnTo>
                          <a:pt x="7589" y="12913"/>
                        </a:lnTo>
                        <a:lnTo>
                          <a:pt x="7276" y="12963"/>
                        </a:lnTo>
                        <a:lnTo>
                          <a:pt x="6865" y="13019"/>
                        </a:lnTo>
                        <a:lnTo>
                          <a:pt x="6659" y="13023"/>
                        </a:lnTo>
                        <a:lnTo>
                          <a:pt x="6470" y="12998"/>
                        </a:lnTo>
                        <a:lnTo>
                          <a:pt x="6313" y="12932"/>
                        </a:lnTo>
                        <a:lnTo>
                          <a:pt x="6252" y="12882"/>
                        </a:lnTo>
                        <a:lnTo>
                          <a:pt x="6202" y="12817"/>
                        </a:lnTo>
                        <a:lnTo>
                          <a:pt x="6137" y="12660"/>
                        </a:lnTo>
                        <a:lnTo>
                          <a:pt x="6136" y="12531"/>
                        </a:lnTo>
                        <a:lnTo>
                          <a:pt x="6193" y="12428"/>
                        </a:lnTo>
                        <a:lnTo>
                          <a:pt x="6305" y="12351"/>
                        </a:lnTo>
                        <a:lnTo>
                          <a:pt x="6467" y="12302"/>
                        </a:lnTo>
                        <a:lnTo>
                          <a:pt x="6674" y="12280"/>
                        </a:lnTo>
                        <a:lnTo>
                          <a:pt x="6921" y="12285"/>
                        </a:lnTo>
                        <a:lnTo>
                          <a:pt x="7205" y="12317"/>
                        </a:lnTo>
                        <a:lnTo>
                          <a:pt x="7350" y="12198"/>
                        </a:lnTo>
                        <a:lnTo>
                          <a:pt x="7266" y="12121"/>
                        </a:lnTo>
                        <a:lnTo>
                          <a:pt x="7197" y="12031"/>
                        </a:lnTo>
                        <a:lnTo>
                          <a:pt x="7144" y="11930"/>
                        </a:lnTo>
                        <a:lnTo>
                          <a:pt x="7108" y="11821"/>
                        </a:lnTo>
                        <a:lnTo>
                          <a:pt x="7009" y="11722"/>
                        </a:lnTo>
                        <a:lnTo>
                          <a:pt x="6914" y="11577"/>
                        </a:lnTo>
                        <a:lnTo>
                          <a:pt x="6787" y="11309"/>
                        </a:lnTo>
                        <a:lnTo>
                          <a:pt x="6591" y="10843"/>
                        </a:lnTo>
                        <a:lnTo>
                          <a:pt x="6543" y="10651"/>
                        </a:lnTo>
                        <a:lnTo>
                          <a:pt x="6533" y="10332"/>
                        </a:lnTo>
                        <a:lnTo>
                          <a:pt x="6574" y="9809"/>
                        </a:lnTo>
                        <a:lnTo>
                          <a:pt x="6679" y="9009"/>
                        </a:lnTo>
                        <a:lnTo>
                          <a:pt x="6592" y="8811"/>
                        </a:lnTo>
                        <a:lnTo>
                          <a:pt x="6525" y="8616"/>
                        </a:lnTo>
                        <a:lnTo>
                          <a:pt x="6460" y="8426"/>
                        </a:lnTo>
                        <a:lnTo>
                          <a:pt x="6379" y="8252"/>
                        </a:lnTo>
                        <a:lnTo>
                          <a:pt x="6262" y="8265"/>
                        </a:lnTo>
                        <a:lnTo>
                          <a:pt x="6237" y="8039"/>
                        </a:lnTo>
                        <a:lnTo>
                          <a:pt x="6005" y="8039"/>
                        </a:lnTo>
                        <a:lnTo>
                          <a:pt x="5917" y="8012"/>
                        </a:lnTo>
                        <a:lnTo>
                          <a:pt x="5835" y="7960"/>
                        </a:lnTo>
                        <a:lnTo>
                          <a:pt x="5753" y="7874"/>
                        </a:lnTo>
                        <a:lnTo>
                          <a:pt x="5661" y="7752"/>
                        </a:lnTo>
                        <a:lnTo>
                          <a:pt x="5419" y="7367"/>
                        </a:lnTo>
                        <a:lnTo>
                          <a:pt x="5668" y="8687"/>
                        </a:lnTo>
                        <a:lnTo>
                          <a:pt x="5557" y="9105"/>
                        </a:lnTo>
                        <a:lnTo>
                          <a:pt x="5352" y="8716"/>
                        </a:lnTo>
                        <a:lnTo>
                          <a:pt x="5183" y="7591"/>
                        </a:lnTo>
                        <a:lnTo>
                          <a:pt x="5129" y="7095"/>
                        </a:lnTo>
                        <a:lnTo>
                          <a:pt x="5104" y="6642"/>
                        </a:lnTo>
                        <a:lnTo>
                          <a:pt x="4991" y="6246"/>
                        </a:lnTo>
                        <a:lnTo>
                          <a:pt x="4911" y="5851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" name="Freeform 10"/>
                  <p:cNvSpPr>
                    <a:spLocks/>
                  </p:cNvSpPr>
                  <p:nvPr/>
                </p:nvSpPr>
                <p:spPr bwMode="auto">
                  <a:xfrm>
                    <a:off x="869" y="1797"/>
                    <a:ext cx="22" cy="37"/>
                  </a:xfrm>
                  <a:custGeom>
                    <a:avLst/>
                    <a:gdLst>
                      <a:gd name="T0" fmla="*/ 199 w 199"/>
                      <a:gd name="T1" fmla="*/ 19 h 331"/>
                      <a:gd name="T2" fmla="*/ 173 w 199"/>
                      <a:gd name="T3" fmla="*/ 331 h 331"/>
                      <a:gd name="T4" fmla="*/ 0 w 199"/>
                      <a:gd name="T5" fmla="*/ 154 h 331"/>
                      <a:gd name="T6" fmla="*/ 160 w 199"/>
                      <a:gd name="T7" fmla="*/ 0 h 331"/>
                      <a:gd name="T8" fmla="*/ 199 w 199"/>
                      <a:gd name="T9" fmla="*/ 19 h 3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9" h="331">
                        <a:moveTo>
                          <a:pt x="199" y="19"/>
                        </a:moveTo>
                        <a:lnTo>
                          <a:pt x="173" y="331"/>
                        </a:lnTo>
                        <a:lnTo>
                          <a:pt x="0" y="154"/>
                        </a:lnTo>
                        <a:lnTo>
                          <a:pt x="160" y="0"/>
                        </a:lnTo>
                        <a:lnTo>
                          <a:pt x="199" y="19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870" y="1789"/>
                    <a:ext cx="16" cy="8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91" y="1790"/>
                    <a:ext cx="1" cy="9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" name="Line 1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68" y="1822"/>
                    <a:ext cx="45" cy="2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" name="Freeform 14"/>
                  <p:cNvSpPr>
                    <a:spLocks/>
                  </p:cNvSpPr>
                  <p:nvPr/>
                </p:nvSpPr>
                <p:spPr bwMode="auto">
                  <a:xfrm>
                    <a:off x="830" y="1837"/>
                    <a:ext cx="46" cy="41"/>
                  </a:xfrm>
                  <a:custGeom>
                    <a:avLst/>
                    <a:gdLst>
                      <a:gd name="T0" fmla="*/ 414 w 414"/>
                      <a:gd name="T1" fmla="*/ 23 h 365"/>
                      <a:gd name="T2" fmla="*/ 288 w 414"/>
                      <a:gd name="T3" fmla="*/ 3 h 365"/>
                      <a:gd name="T4" fmla="*/ 165 w 414"/>
                      <a:gd name="T5" fmla="*/ 0 h 365"/>
                      <a:gd name="T6" fmla="*/ 63 w 414"/>
                      <a:gd name="T7" fmla="*/ 13 h 365"/>
                      <a:gd name="T8" fmla="*/ 0 w 414"/>
                      <a:gd name="T9" fmla="*/ 42 h 365"/>
                      <a:gd name="T10" fmla="*/ 196 w 414"/>
                      <a:gd name="T11" fmla="*/ 90 h 365"/>
                      <a:gd name="T12" fmla="*/ 188 w 414"/>
                      <a:gd name="T13" fmla="*/ 90 h 365"/>
                      <a:gd name="T14" fmla="*/ 191 w 414"/>
                      <a:gd name="T15" fmla="*/ 90 h 365"/>
                      <a:gd name="T16" fmla="*/ 196 w 414"/>
                      <a:gd name="T17" fmla="*/ 90 h 365"/>
                      <a:gd name="T18" fmla="*/ 163 w 414"/>
                      <a:gd name="T19" fmla="*/ 288 h 365"/>
                      <a:gd name="T20" fmla="*/ 172 w 414"/>
                      <a:gd name="T21" fmla="*/ 337 h 365"/>
                      <a:gd name="T22" fmla="*/ 195 w 414"/>
                      <a:gd name="T23" fmla="*/ 365 h 3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414" h="365">
                        <a:moveTo>
                          <a:pt x="414" y="23"/>
                        </a:moveTo>
                        <a:lnTo>
                          <a:pt x="288" y="3"/>
                        </a:lnTo>
                        <a:lnTo>
                          <a:pt x="165" y="0"/>
                        </a:lnTo>
                        <a:lnTo>
                          <a:pt x="63" y="13"/>
                        </a:lnTo>
                        <a:lnTo>
                          <a:pt x="0" y="42"/>
                        </a:lnTo>
                        <a:lnTo>
                          <a:pt x="196" y="90"/>
                        </a:lnTo>
                        <a:lnTo>
                          <a:pt x="188" y="90"/>
                        </a:lnTo>
                        <a:lnTo>
                          <a:pt x="191" y="90"/>
                        </a:lnTo>
                        <a:lnTo>
                          <a:pt x="196" y="90"/>
                        </a:lnTo>
                        <a:lnTo>
                          <a:pt x="163" y="288"/>
                        </a:lnTo>
                        <a:lnTo>
                          <a:pt x="172" y="337"/>
                        </a:lnTo>
                        <a:lnTo>
                          <a:pt x="195" y="36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" name="Line 1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856" y="1871"/>
                    <a:ext cx="4" cy="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1" name="Freeform 16"/>
                  <p:cNvSpPr>
                    <a:spLocks/>
                  </p:cNvSpPr>
                  <p:nvPr/>
                </p:nvSpPr>
                <p:spPr bwMode="auto">
                  <a:xfrm>
                    <a:off x="831" y="1793"/>
                    <a:ext cx="15" cy="45"/>
                  </a:xfrm>
                  <a:custGeom>
                    <a:avLst/>
                    <a:gdLst>
                      <a:gd name="T0" fmla="*/ 129 w 129"/>
                      <a:gd name="T1" fmla="*/ 398 h 398"/>
                      <a:gd name="T2" fmla="*/ 19 w 129"/>
                      <a:gd name="T3" fmla="*/ 271 h 398"/>
                      <a:gd name="T4" fmla="*/ 0 w 129"/>
                      <a:gd name="T5" fmla="*/ 239 h 398"/>
                      <a:gd name="T6" fmla="*/ 0 w 129"/>
                      <a:gd name="T7" fmla="*/ 189 h 398"/>
                      <a:gd name="T8" fmla="*/ 36 w 129"/>
                      <a:gd name="T9" fmla="*/ 111 h 398"/>
                      <a:gd name="T10" fmla="*/ 122 w 129"/>
                      <a:gd name="T11" fmla="*/ 0 h 3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29" h="398">
                        <a:moveTo>
                          <a:pt x="129" y="398"/>
                        </a:moveTo>
                        <a:lnTo>
                          <a:pt x="19" y="271"/>
                        </a:lnTo>
                        <a:lnTo>
                          <a:pt x="0" y="239"/>
                        </a:lnTo>
                        <a:lnTo>
                          <a:pt x="0" y="189"/>
                        </a:lnTo>
                        <a:lnTo>
                          <a:pt x="36" y="111"/>
                        </a:lnTo>
                        <a:lnTo>
                          <a:pt x="122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2" name="Freeform 17"/>
                  <p:cNvSpPr>
                    <a:spLocks/>
                  </p:cNvSpPr>
                  <p:nvPr/>
                </p:nvSpPr>
                <p:spPr bwMode="auto">
                  <a:xfrm>
                    <a:off x="833" y="1786"/>
                    <a:ext cx="44" cy="7"/>
                  </a:xfrm>
                  <a:custGeom>
                    <a:avLst/>
                    <a:gdLst>
                      <a:gd name="T0" fmla="*/ 396 w 396"/>
                      <a:gd name="T1" fmla="*/ 0 h 66"/>
                      <a:gd name="T2" fmla="*/ 302 w 396"/>
                      <a:gd name="T3" fmla="*/ 45 h 66"/>
                      <a:gd name="T4" fmla="*/ 202 w 396"/>
                      <a:gd name="T5" fmla="*/ 66 h 66"/>
                      <a:gd name="T6" fmla="*/ 101 w 396"/>
                      <a:gd name="T7" fmla="*/ 65 h 66"/>
                      <a:gd name="T8" fmla="*/ 0 w 396"/>
                      <a:gd name="T9" fmla="*/ 39 h 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96" h="66">
                        <a:moveTo>
                          <a:pt x="396" y="0"/>
                        </a:moveTo>
                        <a:lnTo>
                          <a:pt x="302" y="45"/>
                        </a:lnTo>
                        <a:lnTo>
                          <a:pt x="202" y="66"/>
                        </a:lnTo>
                        <a:lnTo>
                          <a:pt x="101" y="65"/>
                        </a:lnTo>
                        <a:lnTo>
                          <a:pt x="0" y="3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3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28" y="1783"/>
                    <a:ext cx="8" cy="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4" name="Freeform 19"/>
                  <p:cNvSpPr>
                    <a:spLocks/>
                  </p:cNvSpPr>
                  <p:nvPr/>
                </p:nvSpPr>
                <p:spPr bwMode="auto">
                  <a:xfrm>
                    <a:off x="785" y="1769"/>
                    <a:ext cx="7" cy="19"/>
                  </a:xfrm>
                  <a:custGeom>
                    <a:avLst/>
                    <a:gdLst>
                      <a:gd name="T0" fmla="*/ 0 w 61"/>
                      <a:gd name="T1" fmla="*/ 172 h 172"/>
                      <a:gd name="T2" fmla="*/ 45 w 61"/>
                      <a:gd name="T3" fmla="*/ 116 h 172"/>
                      <a:gd name="T4" fmla="*/ 61 w 61"/>
                      <a:gd name="T5" fmla="*/ 0 h 1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61" h="172">
                        <a:moveTo>
                          <a:pt x="0" y="172"/>
                        </a:moveTo>
                        <a:lnTo>
                          <a:pt x="45" y="116"/>
                        </a:lnTo>
                        <a:lnTo>
                          <a:pt x="6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5" name="Freeform 20"/>
                  <p:cNvSpPr>
                    <a:spLocks/>
                  </p:cNvSpPr>
                  <p:nvPr/>
                </p:nvSpPr>
                <p:spPr bwMode="auto">
                  <a:xfrm>
                    <a:off x="888" y="1807"/>
                    <a:ext cx="16" cy="27"/>
                  </a:xfrm>
                  <a:custGeom>
                    <a:avLst/>
                    <a:gdLst>
                      <a:gd name="T0" fmla="*/ 0 w 150"/>
                      <a:gd name="T1" fmla="*/ 242 h 242"/>
                      <a:gd name="T2" fmla="*/ 94 w 150"/>
                      <a:gd name="T3" fmla="*/ 132 h 242"/>
                      <a:gd name="T4" fmla="*/ 150 w 150"/>
                      <a:gd name="T5" fmla="*/ 0 h 2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50" h="242">
                        <a:moveTo>
                          <a:pt x="0" y="242"/>
                        </a:moveTo>
                        <a:lnTo>
                          <a:pt x="94" y="132"/>
                        </a:lnTo>
                        <a:lnTo>
                          <a:pt x="15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6" name="Line 2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852" y="1750"/>
                    <a:ext cx="34" cy="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7" name="Line 2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66" y="1749"/>
                    <a:ext cx="4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8" name="Freeform 23"/>
                  <p:cNvSpPr>
                    <a:spLocks/>
                  </p:cNvSpPr>
                  <p:nvPr/>
                </p:nvSpPr>
                <p:spPr bwMode="auto">
                  <a:xfrm>
                    <a:off x="934" y="1858"/>
                    <a:ext cx="44" cy="14"/>
                  </a:xfrm>
                  <a:custGeom>
                    <a:avLst/>
                    <a:gdLst>
                      <a:gd name="T0" fmla="*/ 0 w 394"/>
                      <a:gd name="T1" fmla="*/ 120 h 120"/>
                      <a:gd name="T2" fmla="*/ 114 w 394"/>
                      <a:gd name="T3" fmla="*/ 84 h 120"/>
                      <a:gd name="T4" fmla="*/ 211 w 394"/>
                      <a:gd name="T5" fmla="*/ 25 h 120"/>
                      <a:gd name="T6" fmla="*/ 257 w 394"/>
                      <a:gd name="T7" fmla="*/ 5 h 120"/>
                      <a:gd name="T8" fmla="*/ 302 w 394"/>
                      <a:gd name="T9" fmla="*/ 0 h 120"/>
                      <a:gd name="T10" fmla="*/ 346 w 394"/>
                      <a:gd name="T11" fmla="*/ 17 h 120"/>
                      <a:gd name="T12" fmla="*/ 394 w 394"/>
                      <a:gd name="T13" fmla="*/ 61 h 1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94" h="120">
                        <a:moveTo>
                          <a:pt x="0" y="120"/>
                        </a:moveTo>
                        <a:lnTo>
                          <a:pt x="114" y="84"/>
                        </a:lnTo>
                        <a:lnTo>
                          <a:pt x="211" y="25"/>
                        </a:lnTo>
                        <a:lnTo>
                          <a:pt x="257" y="5"/>
                        </a:lnTo>
                        <a:lnTo>
                          <a:pt x="302" y="0"/>
                        </a:lnTo>
                        <a:lnTo>
                          <a:pt x="346" y="17"/>
                        </a:lnTo>
                        <a:lnTo>
                          <a:pt x="394" y="6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9" name="Freeform 24"/>
                  <p:cNvSpPr>
                    <a:spLocks/>
                  </p:cNvSpPr>
                  <p:nvPr/>
                </p:nvSpPr>
                <p:spPr bwMode="auto">
                  <a:xfrm>
                    <a:off x="906" y="1850"/>
                    <a:ext cx="118" cy="97"/>
                  </a:xfrm>
                  <a:custGeom>
                    <a:avLst/>
                    <a:gdLst>
                      <a:gd name="T0" fmla="*/ 1063 w 1063"/>
                      <a:gd name="T1" fmla="*/ 0 h 874"/>
                      <a:gd name="T2" fmla="*/ 957 w 1063"/>
                      <a:gd name="T3" fmla="*/ 186 h 874"/>
                      <a:gd name="T4" fmla="*/ 827 w 1063"/>
                      <a:gd name="T5" fmla="*/ 341 h 874"/>
                      <a:gd name="T6" fmla="*/ 680 w 1063"/>
                      <a:gd name="T7" fmla="*/ 468 h 874"/>
                      <a:gd name="T8" fmla="*/ 526 w 1063"/>
                      <a:gd name="T9" fmla="*/ 575 h 874"/>
                      <a:gd name="T10" fmla="*/ 228 w 1063"/>
                      <a:gd name="T11" fmla="*/ 739 h 874"/>
                      <a:gd name="T12" fmla="*/ 0 w 1063"/>
                      <a:gd name="T13" fmla="*/ 874 h 8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63" h="874">
                        <a:moveTo>
                          <a:pt x="1063" y="0"/>
                        </a:moveTo>
                        <a:lnTo>
                          <a:pt x="957" y="186"/>
                        </a:lnTo>
                        <a:lnTo>
                          <a:pt x="827" y="341"/>
                        </a:lnTo>
                        <a:lnTo>
                          <a:pt x="680" y="468"/>
                        </a:lnTo>
                        <a:lnTo>
                          <a:pt x="526" y="575"/>
                        </a:lnTo>
                        <a:lnTo>
                          <a:pt x="228" y="739"/>
                        </a:lnTo>
                        <a:lnTo>
                          <a:pt x="0" y="87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0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945" y="1887"/>
                    <a:ext cx="19" cy="2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1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009" y="1853"/>
                    <a:ext cx="7" cy="1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2" name="Freeform 27"/>
                  <p:cNvSpPr>
                    <a:spLocks/>
                  </p:cNvSpPr>
                  <p:nvPr/>
                </p:nvSpPr>
                <p:spPr bwMode="auto">
                  <a:xfrm>
                    <a:off x="956" y="1916"/>
                    <a:ext cx="91" cy="67"/>
                  </a:xfrm>
                  <a:custGeom>
                    <a:avLst/>
                    <a:gdLst>
                      <a:gd name="T0" fmla="*/ 817 w 817"/>
                      <a:gd name="T1" fmla="*/ 0 h 597"/>
                      <a:gd name="T2" fmla="*/ 618 w 817"/>
                      <a:gd name="T3" fmla="*/ 189 h 597"/>
                      <a:gd name="T4" fmla="*/ 407 w 817"/>
                      <a:gd name="T5" fmla="*/ 364 h 597"/>
                      <a:gd name="T6" fmla="*/ 197 w 817"/>
                      <a:gd name="T7" fmla="*/ 506 h 597"/>
                      <a:gd name="T8" fmla="*/ 0 w 817"/>
                      <a:gd name="T9" fmla="*/ 597 h 59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7" h="597">
                        <a:moveTo>
                          <a:pt x="817" y="0"/>
                        </a:moveTo>
                        <a:lnTo>
                          <a:pt x="618" y="189"/>
                        </a:lnTo>
                        <a:lnTo>
                          <a:pt x="407" y="364"/>
                        </a:lnTo>
                        <a:lnTo>
                          <a:pt x="197" y="506"/>
                        </a:lnTo>
                        <a:lnTo>
                          <a:pt x="0" y="597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3" name="Freeform 28"/>
                  <p:cNvSpPr>
                    <a:spLocks/>
                  </p:cNvSpPr>
                  <p:nvPr/>
                </p:nvSpPr>
                <p:spPr bwMode="auto">
                  <a:xfrm>
                    <a:off x="1106" y="1947"/>
                    <a:ext cx="7" cy="54"/>
                  </a:xfrm>
                  <a:custGeom>
                    <a:avLst/>
                    <a:gdLst>
                      <a:gd name="T0" fmla="*/ 14 w 69"/>
                      <a:gd name="T1" fmla="*/ 0 h 491"/>
                      <a:gd name="T2" fmla="*/ 50 w 69"/>
                      <a:gd name="T3" fmla="*/ 69 h 491"/>
                      <a:gd name="T4" fmla="*/ 69 w 69"/>
                      <a:gd name="T5" fmla="*/ 180 h 491"/>
                      <a:gd name="T6" fmla="*/ 56 w 69"/>
                      <a:gd name="T7" fmla="*/ 323 h 491"/>
                      <a:gd name="T8" fmla="*/ 0 w 69"/>
                      <a:gd name="T9" fmla="*/ 491 h 4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9" h="491">
                        <a:moveTo>
                          <a:pt x="14" y="0"/>
                        </a:moveTo>
                        <a:lnTo>
                          <a:pt x="50" y="69"/>
                        </a:lnTo>
                        <a:lnTo>
                          <a:pt x="69" y="180"/>
                        </a:lnTo>
                        <a:lnTo>
                          <a:pt x="56" y="323"/>
                        </a:lnTo>
                        <a:lnTo>
                          <a:pt x="0" y="49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4" name="Freeform 29"/>
                  <p:cNvSpPr>
                    <a:spLocks/>
                  </p:cNvSpPr>
                  <p:nvPr/>
                </p:nvSpPr>
                <p:spPr bwMode="auto">
                  <a:xfrm>
                    <a:off x="1129" y="1944"/>
                    <a:ext cx="58" cy="78"/>
                  </a:xfrm>
                  <a:custGeom>
                    <a:avLst/>
                    <a:gdLst>
                      <a:gd name="T0" fmla="*/ 206 w 516"/>
                      <a:gd name="T1" fmla="*/ 704 h 704"/>
                      <a:gd name="T2" fmla="*/ 168 w 516"/>
                      <a:gd name="T3" fmla="*/ 426 h 704"/>
                      <a:gd name="T4" fmla="*/ 122 w 516"/>
                      <a:gd name="T5" fmla="*/ 232 h 704"/>
                      <a:gd name="T6" fmla="*/ 66 w 516"/>
                      <a:gd name="T7" fmla="*/ 98 h 704"/>
                      <a:gd name="T8" fmla="*/ 0 w 516"/>
                      <a:gd name="T9" fmla="*/ 0 h 704"/>
                      <a:gd name="T10" fmla="*/ 516 w 516"/>
                      <a:gd name="T11" fmla="*/ 636 h 7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16" h="704">
                        <a:moveTo>
                          <a:pt x="206" y="704"/>
                        </a:moveTo>
                        <a:lnTo>
                          <a:pt x="168" y="426"/>
                        </a:lnTo>
                        <a:lnTo>
                          <a:pt x="122" y="232"/>
                        </a:lnTo>
                        <a:lnTo>
                          <a:pt x="66" y="98"/>
                        </a:lnTo>
                        <a:lnTo>
                          <a:pt x="0" y="0"/>
                        </a:lnTo>
                        <a:lnTo>
                          <a:pt x="516" y="63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5" name="Freeform 30"/>
                  <p:cNvSpPr>
                    <a:spLocks/>
                  </p:cNvSpPr>
                  <p:nvPr/>
                </p:nvSpPr>
                <p:spPr bwMode="auto">
                  <a:xfrm>
                    <a:off x="1212" y="2078"/>
                    <a:ext cx="50" cy="10"/>
                  </a:xfrm>
                  <a:custGeom>
                    <a:avLst/>
                    <a:gdLst>
                      <a:gd name="T0" fmla="*/ 0 w 443"/>
                      <a:gd name="T1" fmla="*/ 85 h 85"/>
                      <a:gd name="T2" fmla="*/ 225 w 443"/>
                      <a:gd name="T3" fmla="*/ 56 h 85"/>
                      <a:gd name="T4" fmla="*/ 443 w 443"/>
                      <a:gd name="T5" fmla="*/ 0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3" h="85">
                        <a:moveTo>
                          <a:pt x="0" y="85"/>
                        </a:moveTo>
                        <a:lnTo>
                          <a:pt x="225" y="56"/>
                        </a:lnTo>
                        <a:lnTo>
                          <a:pt x="443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6" name="Line 3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62" y="1985"/>
                    <a:ext cx="14" cy="88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7" name="Freeform 32"/>
                  <p:cNvSpPr>
                    <a:spLocks/>
                  </p:cNvSpPr>
                  <p:nvPr/>
                </p:nvSpPr>
                <p:spPr bwMode="auto">
                  <a:xfrm>
                    <a:off x="1297" y="1917"/>
                    <a:ext cx="20" cy="244"/>
                  </a:xfrm>
                  <a:custGeom>
                    <a:avLst/>
                    <a:gdLst>
                      <a:gd name="T0" fmla="*/ 1 w 175"/>
                      <a:gd name="T1" fmla="*/ 2200 h 2200"/>
                      <a:gd name="T2" fmla="*/ 0 w 175"/>
                      <a:gd name="T3" fmla="*/ 1706 h 2200"/>
                      <a:gd name="T4" fmla="*/ 28 w 175"/>
                      <a:gd name="T5" fmla="*/ 1273 h 2200"/>
                      <a:gd name="T6" fmla="*/ 86 w 175"/>
                      <a:gd name="T7" fmla="*/ 870 h 2200"/>
                      <a:gd name="T8" fmla="*/ 175 w 175"/>
                      <a:gd name="T9" fmla="*/ 467 h 2200"/>
                      <a:gd name="T10" fmla="*/ 109 w 175"/>
                      <a:gd name="T11" fmla="*/ 0 h 22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75" h="2200">
                        <a:moveTo>
                          <a:pt x="1" y="2200"/>
                        </a:moveTo>
                        <a:lnTo>
                          <a:pt x="0" y="1706"/>
                        </a:lnTo>
                        <a:lnTo>
                          <a:pt x="28" y="1273"/>
                        </a:lnTo>
                        <a:lnTo>
                          <a:pt x="86" y="870"/>
                        </a:lnTo>
                        <a:lnTo>
                          <a:pt x="175" y="467"/>
                        </a:lnTo>
                        <a:lnTo>
                          <a:pt x="109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8" name="Freeform 33"/>
                  <p:cNvSpPr>
                    <a:spLocks/>
                  </p:cNvSpPr>
                  <p:nvPr/>
                </p:nvSpPr>
                <p:spPr bwMode="auto">
                  <a:xfrm>
                    <a:off x="1161" y="1908"/>
                    <a:ext cx="134" cy="71"/>
                  </a:xfrm>
                  <a:custGeom>
                    <a:avLst/>
                    <a:gdLst>
                      <a:gd name="T0" fmla="*/ 1206 w 1206"/>
                      <a:gd name="T1" fmla="*/ 0 h 639"/>
                      <a:gd name="T2" fmla="*/ 980 w 1206"/>
                      <a:gd name="T3" fmla="*/ 365 h 639"/>
                      <a:gd name="T4" fmla="*/ 877 w 1206"/>
                      <a:gd name="T5" fmla="*/ 486 h 639"/>
                      <a:gd name="T6" fmla="*/ 778 w 1206"/>
                      <a:gd name="T7" fmla="*/ 570 h 639"/>
                      <a:gd name="T8" fmla="*/ 681 w 1206"/>
                      <a:gd name="T9" fmla="*/ 620 h 639"/>
                      <a:gd name="T10" fmla="*/ 581 w 1206"/>
                      <a:gd name="T11" fmla="*/ 639 h 639"/>
                      <a:gd name="T12" fmla="*/ 478 w 1206"/>
                      <a:gd name="T13" fmla="*/ 630 h 639"/>
                      <a:gd name="T14" fmla="*/ 370 w 1206"/>
                      <a:gd name="T15" fmla="*/ 595 h 639"/>
                      <a:gd name="T16" fmla="*/ 240 w 1206"/>
                      <a:gd name="T17" fmla="*/ 527 h 639"/>
                      <a:gd name="T18" fmla="*/ 143 w 1206"/>
                      <a:gd name="T19" fmla="*/ 434 h 639"/>
                      <a:gd name="T20" fmla="*/ 68 w 1206"/>
                      <a:gd name="T21" fmla="*/ 292 h 639"/>
                      <a:gd name="T22" fmla="*/ 0 w 1206"/>
                      <a:gd name="T23" fmla="*/ 80 h 6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206" h="639">
                        <a:moveTo>
                          <a:pt x="1206" y="0"/>
                        </a:moveTo>
                        <a:lnTo>
                          <a:pt x="980" y="365"/>
                        </a:lnTo>
                        <a:lnTo>
                          <a:pt x="877" y="486"/>
                        </a:lnTo>
                        <a:lnTo>
                          <a:pt x="778" y="570"/>
                        </a:lnTo>
                        <a:lnTo>
                          <a:pt x="681" y="620"/>
                        </a:lnTo>
                        <a:lnTo>
                          <a:pt x="581" y="639"/>
                        </a:lnTo>
                        <a:lnTo>
                          <a:pt x="478" y="630"/>
                        </a:lnTo>
                        <a:lnTo>
                          <a:pt x="370" y="595"/>
                        </a:lnTo>
                        <a:lnTo>
                          <a:pt x="240" y="527"/>
                        </a:lnTo>
                        <a:lnTo>
                          <a:pt x="143" y="434"/>
                        </a:lnTo>
                        <a:lnTo>
                          <a:pt x="68" y="292"/>
                        </a:lnTo>
                        <a:lnTo>
                          <a:pt x="0" y="8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39" name="Freeform 34"/>
                  <p:cNvSpPr>
                    <a:spLocks/>
                  </p:cNvSpPr>
                  <p:nvPr/>
                </p:nvSpPr>
                <p:spPr bwMode="auto">
                  <a:xfrm>
                    <a:off x="1154" y="1910"/>
                    <a:ext cx="36" cy="18"/>
                  </a:xfrm>
                  <a:custGeom>
                    <a:avLst/>
                    <a:gdLst>
                      <a:gd name="T0" fmla="*/ 330 w 330"/>
                      <a:gd name="T1" fmla="*/ 156 h 162"/>
                      <a:gd name="T2" fmla="*/ 266 w 330"/>
                      <a:gd name="T3" fmla="*/ 162 h 162"/>
                      <a:gd name="T4" fmla="*/ 191 w 330"/>
                      <a:gd name="T5" fmla="*/ 147 h 162"/>
                      <a:gd name="T6" fmla="*/ 102 w 330"/>
                      <a:gd name="T7" fmla="*/ 99 h 162"/>
                      <a:gd name="T8" fmla="*/ 0 w 330"/>
                      <a:gd name="T9" fmla="*/ 0 h 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30" h="162">
                        <a:moveTo>
                          <a:pt x="330" y="156"/>
                        </a:moveTo>
                        <a:lnTo>
                          <a:pt x="266" y="162"/>
                        </a:lnTo>
                        <a:lnTo>
                          <a:pt x="191" y="147"/>
                        </a:lnTo>
                        <a:lnTo>
                          <a:pt x="102" y="99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0" name="Freeform 35"/>
                  <p:cNvSpPr>
                    <a:spLocks/>
                  </p:cNvSpPr>
                  <p:nvPr/>
                </p:nvSpPr>
                <p:spPr bwMode="auto">
                  <a:xfrm>
                    <a:off x="1278" y="1662"/>
                    <a:ext cx="136" cy="275"/>
                  </a:xfrm>
                  <a:custGeom>
                    <a:avLst/>
                    <a:gdLst>
                      <a:gd name="T0" fmla="*/ 0 w 1226"/>
                      <a:gd name="T1" fmla="*/ 2476 h 2476"/>
                      <a:gd name="T2" fmla="*/ 417 w 1226"/>
                      <a:gd name="T3" fmla="*/ 2209 h 2476"/>
                      <a:gd name="T4" fmla="*/ 699 w 1226"/>
                      <a:gd name="T5" fmla="*/ 1769 h 2476"/>
                      <a:gd name="T6" fmla="*/ 911 w 1226"/>
                      <a:gd name="T7" fmla="*/ 1395 h 2476"/>
                      <a:gd name="T8" fmla="*/ 1064 w 1226"/>
                      <a:gd name="T9" fmla="*/ 1078 h 2476"/>
                      <a:gd name="T10" fmla="*/ 1161 w 1226"/>
                      <a:gd name="T11" fmla="*/ 807 h 2476"/>
                      <a:gd name="T12" fmla="*/ 1214 w 1226"/>
                      <a:gd name="T13" fmla="*/ 573 h 2476"/>
                      <a:gd name="T14" fmla="*/ 1226 w 1226"/>
                      <a:gd name="T15" fmla="*/ 369 h 2476"/>
                      <a:gd name="T16" fmla="*/ 1208 w 1226"/>
                      <a:gd name="T17" fmla="*/ 181 h 2476"/>
                      <a:gd name="T18" fmla="*/ 1166 w 1226"/>
                      <a:gd name="T19" fmla="*/ 0 h 247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226" h="2476">
                        <a:moveTo>
                          <a:pt x="0" y="2476"/>
                        </a:moveTo>
                        <a:lnTo>
                          <a:pt x="417" y="2209"/>
                        </a:lnTo>
                        <a:lnTo>
                          <a:pt x="699" y="1769"/>
                        </a:lnTo>
                        <a:lnTo>
                          <a:pt x="911" y="1395"/>
                        </a:lnTo>
                        <a:lnTo>
                          <a:pt x="1064" y="1078"/>
                        </a:lnTo>
                        <a:lnTo>
                          <a:pt x="1161" y="807"/>
                        </a:lnTo>
                        <a:lnTo>
                          <a:pt x="1214" y="573"/>
                        </a:lnTo>
                        <a:lnTo>
                          <a:pt x="1226" y="369"/>
                        </a:lnTo>
                        <a:lnTo>
                          <a:pt x="1208" y="181"/>
                        </a:lnTo>
                        <a:lnTo>
                          <a:pt x="1166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1" name="Freeform 36"/>
                  <p:cNvSpPr>
                    <a:spLocks/>
                  </p:cNvSpPr>
                  <p:nvPr/>
                </p:nvSpPr>
                <p:spPr bwMode="auto">
                  <a:xfrm>
                    <a:off x="1324" y="1712"/>
                    <a:ext cx="141" cy="261"/>
                  </a:xfrm>
                  <a:custGeom>
                    <a:avLst/>
                    <a:gdLst>
                      <a:gd name="T0" fmla="*/ 1269 w 1269"/>
                      <a:gd name="T1" fmla="*/ 0 h 2349"/>
                      <a:gd name="T2" fmla="*/ 1258 w 1269"/>
                      <a:gd name="T3" fmla="*/ 184 h 2349"/>
                      <a:gd name="T4" fmla="*/ 1188 w 1269"/>
                      <a:gd name="T5" fmla="*/ 423 h 2349"/>
                      <a:gd name="T6" fmla="*/ 1072 w 1269"/>
                      <a:gd name="T7" fmla="*/ 706 h 2349"/>
                      <a:gd name="T8" fmla="*/ 926 w 1269"/>
                      <a:gd name="T9" fmla="*/ 1022 h 2349"/>
                      <a:gd name="T10" fmla="*/ 597 w 1269"/>
                      <a:gd name="T11" fmla="*/ 1697 h 2349"/>
                      <a:gd name="T12" fmla="*/ 444 w 1269"/>
                      <a:gd name="T13" fmla="*/ 2032 h 2349"/>
                      <a:gd name="T14" fmla="*/ 316 w 1269"/>
                      <a:gd name="T15" fmla="*/ 2349 h 2349"/>
                      <a:gd name="T16" fmla="*/ 0 w 1269"/>
                      <a:gd name="T17" fmla="*/ 1761 h 23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69" h="2349">
                        <a:moveTo>
                          <a:pt x="1269" y="0"/>
                        </a:moveTo>
                        <a:lnTo>
                          <a:pt x="1258" y="184"/>
                        </a:lnTo>
                        <a:lnTo>
                          <a:pt x="1188" y="423"/>
                        </a:lnTo>
                        <a:lnTo>
                          <a:pt x="1072" y="706"/>
                        </a:lnTo>
                        <a:lnTo>
                          <a:pt x="926" y="1022"/>
                        </a:lnTo>
                        <a:lnTo>
                          <a:pt x="597" y="1697"/>
                        </a:lnTo>
                        <a:lnTo>
                          <a:pt x="444" y="2032"/>
                        </a:lnTo>
                        <a:lnTo>
                          <a:pt x="316" y="2349"/>
                        </a:lnTo>
                        <a:lnTo>
                          <a:pt x="0" y="176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2" name="Freeform 37"/>
                  <p:cNvSpPr>
                    <a:spLocks/>
                  </p:cNvSpPr>
                  <p:nvPr/>
                </p:nvSpPr>
                <p:spPr bwMode="auto">
                  <a:xfrm>
                    <a:off x="1294" y="1927"/>
                    <a:ext cx="21" cy="50"/>
                  </a:xfrm>
                  <a:custGeom>
                    <a:avLst/>
                    <a:gdLst>
                      <a:gd name="T0" fmla="*/ 191 w 191"/>
                      <a:gd name="T1" fmla="*/ 269 h 450"/>
                      <a:gd name="T2" fmla="*/ 73 w 191"/>
                      <a:gd name="T3" fmla="*/ 450 h 450"/>
                      <a:gd name="T4" fmla="*/ 0 w 191"/>
                      <a:gd name="T5" fmla="*/ 0 h 4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1" h="450">
                        <a:moveTo>
                          <a:pt x="191" y="269"/>
                        </a:moveTo>
                        <a:lnTo>
                          <a:pt x="73" y="45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3" name="Line 38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117" y="1829"/>
                    <a:ext cx="39" cy="1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4" name="Freeform 39"/>
                  <p:cNvSpPr>
                    <a:spLocks/>
                  </p:cNvSpPr>
                  <p:nvPr/>
                </p:nvSpPr>
                <p:spPr bwMode="auto">
                  <a:xfrm>
                    <a:off x="1108" y="1794"/>
                    <a:ext cx="153" cy="18"/>
                  </a:xfrm>
                  <a:custGeom>
                    <a:avLst/>
                    <a:gdLst>
                      <a:gd name="T0" fmla="*/ 0 w 1376"/>
                      <a:gd name="T1" fmla="*/ 67 h 166"/>
                      <a:gd name="T2" fmla="*/ 4 w 1376"/>
                      <a:gd name="T3" fmla="*/ 166 h 166"/>
                      <a:gd name="T4" fmla="*/ 235 w 1376"/>
                      <a:gd name="T5" fmla="*/ 76 h 166"/>
                      <a:gd name="T6" fmla="*/ 443 w 1376"/>
                      <a:gd name="T7" fmla="*/ 22 h 166"/>
                      <a:gd name="T8" fmla="*/ 633 w 1376"/>
                      <a:gd name="T9" fmla="*/ 0 h 166"/>
                      <a:gd name="T10" fmla="*/ 806 w 1376"/>
                      <a:gd name="T11" fmla="*/ 0 h 166"/>
                      <a:gd name="T12" fmla="*/ 1110 w 1376"/>
                      <a:gd name="T13" fmla="*/ 35 h 166"/>
                      <a:gd name="T14" fmla="*/ 1376 w 1376"/>
                      <a:gd name="T15" fmla="*/ 70 h 1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376" h="166">
                        <a:moveTo>
                          <a:pt x="0" y="67"/>
                        </a:moveTo>
                        <a:lnTo>
                          <a:pt x="4" y="166"/>
                        </a:lnTo>
                        <a:lnTo>
                          <a:pt x="235" y="76"/>
                        </a:lnTo>
                        <a:lnTo>
                          <a:pt x="443" y="22"/>
                        </a:lnTo>
                        <a:lnTo>
                          <a:pt x="633" y="0"/>
                        </a:lnTo>
                        <a:lnTo>
                          <a:pt x="806" y="0"/>
                        </a:lnTo>
                        <a:lnTo>
                          <a:pt x="1110" y="35"/>
                        </a:lnTo>
                        <a:lnTo>
                          <a:pt x="1376" y="7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5" name="Freeform 40"/>
                  <p:cNvSpPr>
                    <a:spLocks/>
                  </p:cNvSpPr>
                  <p:nvPr/>
                </p:nvSpPr>
                <p:spPr bwMode="auto">
                  <a:xfrm>
                    <a:off x="1215" y="1635"/>
                    <a:ext cx="47" cy="232"/>
                  </a:xfrm>
                  <a:custGeom>
                    <a:avLst/>
                    <a:gdLst>
                      <a:gd name="T0" fmla="*/ 401 w 420"/>
                      <a:gd name="T1" fmla="*/ 2088 h 2088"/>
                      <a:gd name="T2" fmla="*/ 420 w 420"/>
                      <a:gd name="T3" fmla="*/ 1819 h 2088"/>
                      <a:gd name="T4" fmla="*/ 418 w 420"/>
                      <a:gd name="T5" fmla="*/ 1550 h 2088"/>
                      <a:gd name="T6" fmla="*/ 395 w 420"/>
                      <a:gd name="T7" fmla="*/ 1282 h 2088"/>
                      <a:gd name="T8" fmla="*/ 353 w 420"/>
                      <a:gd name="T9" fmla="*/ 1015 h 2088"/>
                      <a:gd name="T10" fmla="*/ 292 w 420"/>
                      <a:gd name="T11" fmla="*/ 752 h 2088"/>
                      <a:gd name="T12" fmla="*/ 212 w 420"/>
                      <a:gd name="T13" fmla="*/ 494 h 2088"/>
                      <a:gd name="T14" fmla="*/ 115 w 420"/>
                      <a:gd name="T15" fmla="*/ 243 h 2088"/>
                      <a:gd name="T16" fmla="*/ 0 w 420"/>
                      <a:gd name="T17" fmla="*/ 0 h 20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20" h="2088">
                        <a:moveTo>
                          <a:pt x="401" y="2088"/>
                        </a:moveTo>
                        <a:lnTo>
                          <a:pt x="420" y="1819"/>
                        </a:lnTo>
                        <a:lnTo>
                          <a:pt x="418" y="1550"/>
                        </a:lnTo>
                        <a:lnTo>
                          <a:pt x="395" y="1282"/>
                        </a:lnTo>
                        <a:lnTo>
                          <a:pt x="353" y="1015"/>
                        </a:lnTo>
                        <a:lnTo>
                          <a:pt x="292" y="752"/>
                        </a:lnTo>
                        <a:lnTo>
                          <a:pt x="212" y="494"/>
                        </a:lnTo>
                        <a:lnTo>
                          <a:pt x="115" y="24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6" name="Freeform 41"/>
                  <p:cNvSpPr>
                    <a:spLocks/>
                  </p:cNvSpPr>
                  <p:nvPr/>
                </p:nvSpPr>
                <p:spPr bwMode="auto">
                  <a:xfrm>
                    <a:off x="1109" y="1626"/>
                    <a:ext cx="108" cy="62"/>
                  </a:xfrm>
                  <a:custGeom>
                    <a:avLst/>
                    <a:gdLst>
                      <a:gd name="T0" fmla="*/ 800 w 970"/>
                      <a:gd name="T1" fmla="*/ 8 h 552"/>
                      <a:gd name="T2" fmla="*/ 853 w 970"/>
                      <a:gd name="T3" fmla="*/ 0 h 552"/>
                      <a:gd name="T4" fmla="*/ 896 w 970"/>
                      <a:gd name="T5" fmla="*/ 9 h 552"/>
                      <a:gd name="T6" fmla="*/ 951 w 970"/>
                      <a:gd name="T7" fmla="*/ 63 h 552"/>
                      <a:gd name="T8" fmla="*/ 970 w 970"/>
                      <a:gd name="T9" fmla="*/ 147 h 552"/>
                      <a:gd name="T10" fmla="*/ 961 w 970"/>
                      <a:gd name="T11" fmla="*/ 235 h 552"/>
                      <a:gd name="T12" fmla="*/ 837 w 970"/>
                      <a:gd name="T13" fmla="*/ 205 h 552"/>
                      <a:gd name="T14" fmla="*/ 731 w 970"/>
                      <a:gd name="T15" fmla="*/ 195 h 552"/>
                      <a:gd name="T16" fmla="*/ 637 w 970"/>
                      <a:gd name="T17" fmla="*/ 213 h 552"/>
                      <a:gd name="T18" fmla="*/ 459 w 970"/>
                      <a:gd name="T19" fmla="*/ 308 h 552"/>
                      <a:gd name="T20" fmla="*/ 261 w 970"/>
                      <a:gd name="T21" fmla="*/ 438 h 552"/>
                      <a:gd name="T22" fmla="*/ 141 w 970"/>
                      <a:gd name="T23" fmla="*/ 499 h 552"/>
                      <a:gd name="T24" fmla="*/ 0 w 970"/>
                      <a:gd name="T25" fmla="*/ 552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970" h="552">
                        <a:moveTo>
                          <a:pt x="800" y="8"/>
                        </a:moveTo>
                        <a:lnTo>
                          <a:pt x="853" y="0"/>
                        </a:lnTo>
                        <a:lnTo>
                          <a:pt x="896" y="9"/>
                        </a:lnTo>
                        <a:lnTo>
                          <a:pt x="951" y="63"/>
                        </a:lnTo>
                        <a:lnTo>
                          <a:pt x="970" y="147"/>
                        </a:lnTo>
                        <a:lnTo>
                          <a:pt x="961" y="235"/>
                        </a:lnTo>
                        <a:lnTo>
                          <a:pt x="837" y="205"/>
                        </a:lnTo>
                        <a:lnTo>
                          <a:pt x="731" y="195"/>
                        </a:lnTo>
                        <a:lnTo>
                          <a:pt x="637" y="213"/>
                        </a:lnTo>
                        <a:lnTo>
                          <a:pt x="459" y="308"/>
                        </a:lnTo>
                        <a:lnTo>
                          <a:pt x="261" y="438"/>
                        </a:lnTo>
                        <a:lnTo>
                          <a:pt x="141" y="499"/>
                        </a:lnTo>
                        <a:lnTo>
                          <a:pt x="0" y="552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7" name="Freeform 42"/>
                  <p:cNvSpPr>
                    <a:spLocks/>
                  </p:cNvSpPr>
                  <p:nvPr/>
                </p:nvSpPr>
                <p:spPr bwMode="auto">
                  <a:xfrm>
                    <a:off x="1154" y="1736"/>
                    <a:ext cx="83" cy="15"/>
                  </a:xfrm>
                  <a:custGeom>
                    <a:avLst/>
                    <a:gdLst>
                      <a:gd name="T0" fmla="*/ 0 w 751"/>
                      <a:gd name="T1" fmla="*/ 140 h 140"/>
                      <a:gd name="T2" fmla="*/ 381 w 751"/>
                      <a:gd name="T3" fmla="*/ 81 h 140"/>
                      <a:gd name="T4" fmla="*/ 751 w 751"/>
                      <a:gd name="T5" fmla="*/ 0 h 1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51" h="140">
                        <a:moveTo>
                          <a:pt x="0" y="140"/>
                        </a:moveTo>
                        <a:lnTo>
                          <a:pt x="381" y="81"/>
                        </a:lnTo>
                        <a:lnTo>
                          <a:pt x="75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8" name="Freeform 43"/>
                  <p:cNvSpPr>
                    <a:spLocks/>
                  </p:cNvSpPr>
                  <p:nvPr/>
                </p:nvSpPr>
                <p:spPr bwMode="auto">
                  <a:xfrm>
                    <a:off x="1110" y="1719"/>
                    <a:ext cx="149" cy="62"/>
                  </a:xfrm>
                  <a:custGeom>
                    <a:avLst/>
                    <a:gdLst>
                      <a:gd name="T0" fmla="*/ 0 w 1337"/>
                      <a:gd name="T1" fmla="*/ 128 h 552"/>
                      <a:gd name="T2" fmla="*/ 569 w 1337"/>
                      <a:gd name="T3" fmla="*/ 16 h 552"/>
                      <a:gd name="T4" fmla="*/ 772 w 1337"/>
                      <a:gd name="T5" fmla="*/ 0 h 552"/>
                      <a:gd name="T6" fmla="*/ 838 w 1337"/>
                      <a:gd name="T7" fmla="*/ 0 h 552"/>
                      <a:gd name="T8" fmla="*/ 932 w 1337"/>
                      <a:gd name="T9" fmla="*/ 18 h 552"/>
                      <a:gd name="T10" fmla="*/ 1059 w 1337"/>
                      <a:gd name="T11" fmla="*/ 73 h 552"/>
                      <a:gd name="T12" fmla="*/ 1163 w 1337"/>
                      <a:gd name="T13" fmla="*/ 171 h 552"/>
                      <a:gd name="T14" fmla="*/ 1251 w 1337"/>
                      <a:gd name="T15" fmla="*/ 315 h 552"/>
                      <a:gd name="T16" fmla="*/ 1337 w 1337"/>
                      <a:gd name="T17" fmla="*/ 511 h 552"/>
                      <a:gd name="T18" fmla="*/ 784 w 1337"/>
                      <a:gd name="T19" fmla="*/ 519 h 552"/>
                      <a:gd name="T20" fmla="*/ 229 w 1337"/>
                      <a:gd name="T21" fmla="*/ 552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337" h="552">
                        <a:moveTo>
                          <a:pt x="0" y="128"/>
                        </a:moveTo>
                        <a:lnTo>
                          <a:pt x="569" y="16"/>
                        </a:lnTo>
                        <a:lnTo>
                          <a:pt x="772" y="0"/>
                        </a:lnTo>
                        <a:lnTo>
                          <a:pt x="838" y="0"/>
                        </a:lnTo>
                        <a:lnTo>
                          <a:pt x="932" y="18"/>
                        </a:lnTo>
                        <a:lnTo>
                          <a:pt x="1059" y="73"/>
                        </a:lnTo>
                        <a:lnTo>
                          <a:pt x="1163" y="171"/>
                        </a:lnTo>
                        <a:lnTo>
                          <a:pt x="1251" y="315"/>
                        </a:lnTo>
                        <a:lnTo>
                          <a:pt x="1337" y="511"/>
                        </a:lnTo>
                        <a:lnTo>
                          <a:pt x="784" y="519"/>
                        </a:lnTo>
                        <a:lnTo>
                          <a:pt x="229" y="552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49" name="Line 4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19" y="1732"/>
                    <a:ext cx="2" cy="2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0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1130" y="1729"/>
                    <a:ext cx="3" cy="2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1" name="Line 46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46" y="1726"/>
                    <a:ext cx="3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2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1163" y="1723"/>
                    <a:ext cx="4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3" name="Line 4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84" y="1720"/>
                    <a:ext cx="5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4" name="Line 49"/>
                  <p:cNvSpPr>
                    <a:spLocks noChangeShapeType="1"/>
                  </p:cNvSpPr>
                  <p:nvPr/>
                </p:nvSpPr>
                <p:spPr bwMode="auto">
                  <a:xfrm>
                    <a:off x="1208" y="1720"/>
                    <a:ext cx="5" cy="2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5" name="Line 50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31" y="1776"/>
                    <a:ext cx="1" cy="2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6" name="Line 5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98" y="1777"/>
                    <a:ext cx="1" cy="1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7" name="Line 5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75" y="1778"/>
                    <a:ext cx="1" cy="1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8" name="Line 5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58" y="1779"/>
                    <a:ext cx="1" cy="1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59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40" y="1780"/>
                    <a:ext cx="1" cy="2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0" name="Line 5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26" y="1782"/>
                    <a:ext cx="2" cy="2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1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117" y="1782"/>
                    <a:ext cx="2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2" name="Line 5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66" y="1695"/>
                    <a:ext cx="22" cy="8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3" name="Freeform 58"/>
                  <p:cNvSpPr>
                    <a:spLocks/>
                  </p:cNvSpPr>
                  <p:nvPr/>
                </p:nvSpPr>
                <p:spPr bwMode="auto">
                  <a:xfrm>
                    <a:off x="1195" y="1572"/>
                    <a:ext cx="98" cy="41"/>
                  </a:xfrm>
                  <a:custGeom>
                    <a:avLst/>
                    <a:gdLst>
                      <a:gd name="T0" fmla="*/ 888 w 888"/>
                      <a:gd name="T1" fmla="*/ 374 h 374"/>
                      <a:gd name="T2" fmla="*/ 696 w 888"/>
                      <a:gd name="T3" fmla="*/ 213 h 374"/>
                      <a:gd name="T4" fmla="*/ 521 w 888"/>
                      <a:gd name="T5" fmla="*/ 99 h 374"/>
                      <a:gd name="T6" fmla="*/ 367 w 888"/>
                      <a:gd name="T7" fmla="*/ 28 h 374"/>
                      <a:gd name="T8" fmla="*/ 234 w 888"/>
                      <a:gd name="T9" fmla="*/ 0 h 374"/>
                      <a:gd name="T10" fmla="*/ 128 w 888"/>
                      <a:gd name="T11" fmla="*/ 12 h 374"/>
                      <a:gd name="T12" fmla="*/ 51 w 888"/>
                      <a:gd name="T13" fmla="*/ 59 h 374"/>
                      <a:gd name="T14" fmla="*/ 7 w 888"/>
                      <a:gd name="T15" fmla="*/ 139 h 374"/>
                      <a:gd name="T16" fmla="*/ 0 w 888"/>
                      <a:gd name="T17" fmla="*/ 250 h 3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888" h="374">
                        <a:moveTo>
                          <a:pt x="888" y="374"/>
                        </a:moveTo>
                        <a:lnTo>
                          <a:pt x="696" y="213"/>
                        </a:lnTo>
                        <a:lnTo>
                          <a:pt x="521" y="99"/>
                        </a:lnTo>
                        <a:lnTo>
                          <a:pt x="367" y="28"/>
                        </a:lnTo>
                        <a:lnTo>
                          <a:pt x="234" y="0"/>
                        </a:lnTo>
                        <a:lnTo>
                          <a:pt x="128" y="12"/>
                        </a:lnTo>
                        <a:lnTo>
                          <a:pt x="51" y="59"/>
                        </a:lnTo>
                        <a:lnTo>
                          <a:pt x="7" y="139"/>
                        </a:lnTo>
                        <a:lnTo>
                          <a:pt x="0" y="25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4" name="Freeform 59"/>
                  <p:cNvSpPr>
                    <a:spLocks/>
                  </p:cNvSpPr>
                  <p:nvPr/>
                </p:nvSpPr>
                <p:spPr bwMode="auto">
                  <a:xfrm>
                    <a:off x="1148" y="1554"/>
                    <a:ext cx="46" cy="46"/>
                  </a:xfrm>
                  <a:custGeom>
                    <a:avLst/>
                    <a:gdLst>
                      <a:gd name="T0" fmla="*/ 414 w 414"/>
                      <a:gd name="T1" fmla="*/ 337 h 411"/>
                      <a:gd name="T2" fmla="*/ 299 w 414"/>
                      <a:gd name="T3" fmla="*/ 392 h 411"/>
                      <a:gd name="T4" fmla="*/ 200 w 414"/>
                      <a:gd name="T5" fmla="*/ 411 h 411"/>
                      <a:gd name="T6" fmla="*/ 121 w 414"/>
                      <a:gd name="T7" fmla="*/ 398 h 411"/>
                      <a:gd name="T8" fmla="*/ 60 w 414"/>
                      <a:gd name="T9" fmla="*/ 359 h 411"/>
                      <a:gd name="T10" fmla="*/ 20 w 414"/>
                      <a:gd name="T11" fmla="*/ 297 h 411"/>
                      <a:gd name="T12" fmla="*/ 0 w 414"/>
                      <a:gd name="T13" fmla="*/ 213 h 411"/>
                      <a:gd name="T14" fmla="*/ 1 w 414"/>
                      <a:gd name="T15" fmla="*/ 113 h 411"/>
                      <a:gd name="T16" fmla="*/ 24 w 414"/>
                      <a:gd name="T17" fmla="*/ 0 h 41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14" h="411">
                        <a:moveTo>
                          <a:pt x="414" y="337"/>
                        </a:moveTo>
                        <a:lnTo>
                          <a:pt x="299" y="392"/>
                        </a:lnTo>
                        <a:lnTo>
                          <a:pt x="200" y="411"/>
                        </a:lnTo>
                        <a:lnTo>
                          <a:pt x="121" y="398"/>
                        </a:lnTo>
                        <a:lnTo>
                          <a:pt x="60" y="359"/>
                        </a:lnTo>
                        <a:lnTo>
                          <a:pt x="20" y="297"/>
                        </a:lnTo>
                        <a:lnTo>
                          <a:pt x="0" y="213"/>
                        </a:lnTo>
                        <a:lnTo>
                          <a:pt x="1" y="113"/>
                        </a:lnTo>
                        <a:lnTo>
                          <a:pt x="24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5" name="Freeform 60"/>
                  <p:cNvSpPr>
                    <a:spLocks/>
                  </p:cNvSpPr>
                  <p:nvPr/>
                </p:nvSpPr>
                <p:spPr bwMode="auto">
                  <a:xfrm>
                    <a:off x="1146" y="1531"/>
                    <a:ext cx="78" cy="29"/>
                  </a:xfrm>
                  <a:custGeom>
                    <a:avLst/>
                    <a:gdLst>
                      <a:gd name="T0" fmla="*/ 0 w 705"/>
                      <a:gd name="T1" fmla="*/ 169 h 260"/>
                      <a:gd name="T2" fmla="*/ 69 w 705"/>
                      <a:gd name="T3" fmla="*/ 230 h 260"/>
                      <a:gd name="T4" fmla="*/ 127 w 705"/>
                      <a:gd name="T5" fmla="*/ 260 h 260"/>
                      <a:gd name="T6" fmla="*/ 184 w 705"/>
                      <a:gd name="T7" fmla="*/ 260 h 260"/>
                      <a:gd name="T8" fmla="*/ 250 w 705"/>
                      <a:gd name="T9" fmla="*/ 235 h 260"/>
                      <a:gd name="T10" fmla="*/ 705 w 705"/>
                      <a:gd name="T11" fmla="*/ 0 h 26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705" h="260">
                        <a:moveTo>
                          <a:pt x="0" y="169"/>
                        </a:moveTo>
                        <a:lnTo>
                          <a:pt x="69" y="230"/>
                        </a:lnTo>
                        <a:lnTo>
                          <a:pt x="127" y="260"/>
                        </a:lnTo>
                        <a:lnTo>
                          <a:pt x="184" y="260"/>
                        </a:lnTo>
                        <a:lnTo>
                          <a:pt x="250" y="235"/>
                        </a:lnTo>
                        <a:lnTo>
                          <a:pt x="705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6" name="Freeform 61"/>
                  <p:cNvSpPr>
                    <a:spLocks/>
                  </p:cNvSpPr>
                  <p:nvPr/>
                </p:nvSpPr>
                <p:spPr bwMode="auto">
                  <a:xfrm>
                    <a:off x="1205" y="1541"/>
                    <a:ext cx="14" cy="31"/>
                  </a:xfrm>
                  <a:custGeom>
                    <a:avLst/>
                    <a:gdLst>
                      <a:gd name="T0" fmla="*/ 0 w 127"/>
                      <a:gd name="T1" fmla="*/ 0 h 278"/>
                      <a:gd name="T2" fmla="*/ 82 w 127"/>
                      <a:gd name="T3" fmla="*/ 34 h 278"/>
                      <a:gd name="T4" fmla="*/ 125 w 127"/>
                      <a:gd name="T5" fmla="*/ 98 h 278"/>
                      <a:gd name="T6" fmla="*/ 127 w 127"/>
                      <a:gd name="T7" fmla="*/ 182 h 278"/>
                      <a:gd name="T8" fmla="*/ 85 w 127"/>
                      <a:gd name="T9" fmla="*/ 278 h 2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27" h="278">
                        <a:moveTo>
                          <a:pt x="0" y="0"/>
                        </a:moveTo>
                        <a:lnTo>
                          <a:pt x="82" y="34"/>
                        </a:lnTo>
                        <a:lnTo>
                          <a:pt x="125" y="98"/>
                        </a:lnTo>
                        <a:lnTo>
                          <a:pt x="127" y="182"/>
                        </a:lnTo>
                        <a:lnTo>
                          <a:pt x="85" y="27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7" name="Freeform 62"/>
                  <p:cNvSpPr>
                    <a:spLocks/>
                  </p:cNvSpPr>
                  <p:nvPr/>
                </p:nvSpPr>
                <p:spPr bwMode="auto">
                  <a:xfrm>
                    <a:off x="1153" y="1572"/>
                    <a:ext cx="9" cy="10"/>
                  </a:xfrm>
                  <a:custGeom>
                    <a:avLst/>
                    <a:gdLst>
                      <a:gd name="T0" fmla="*/ 40 w 81"/>
                      <a:gd name="T1" fmla="*/ 93 h 93"/>
                      <a:gd name="T2" fmla="*/ 81 w 81"/>
                      <a:gd name="T3" fmla="*/ 69 h 93"/>
                      <a:gd name="T4" fmla="*/ 81 w 81"/>
                      <a:gd name="T5" fmla="*/ 23 h 93"/>
                      <a:gd name="T6" fmla="*/ 40 w 81"/>
                      <a:gd name="T7" fmla="*/ 0 h 93"/>
                      <a:gd name="T8" fmla="*/ 0 w 81"/>
                      <a:gd name="T9" fmla="*/ 23 h 93"/>
                      <a:gd name="T10" fmla="*/ 0 w 81"/>
                      <a:gd name="T11" fmla="*/ 69 h 93"/>
                      <a:gd name="T12" fmla="*/ 40 w 81"/>
                      <a:gd name="T13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1" h="93">
                        <a:moveTo>
                          <a:pt x="40" y="93"/>
                        </a:moveTo>
                        <a:lnTo>
                          <a:pt x="81" y="69"/>
                        </a:lnTo>
                        <a:lnTo>
                          <a:pt x="81" y="23"/>
                        </a:lnTo>
                        <a:lnTo>
                          <a:pt x="40" y="0"/>
                        </a:lnTo>
                        <a:lnTo>
                          <a:pt x="0" y="23"/>
                        </a:lnTo>
                        <a:lnTo>
                          <a:pt x="0" y="69"/>
                        </a:lnTo>
                        <a:lnTo>
                          <a:pt x="40" y="93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8" name="Freeform 63"/>
                  <p:cNvSpPr>
                    <a:spLocks/>
                  </p:cNvSpPr>
                  <p:nvPr/>
                </p:nvSpPr>
                <p:spPr bwMode="auto">
                  <a:xfrm>
                    <a:off x="1114" y="1550"/>
                    <a:ext cx="15" cy="38"/>
                  </a:xfrm>
                  <a:custGeom>
                    <a:avLst/>
                    <a:gdLst>
                      <a:gd name="T0" fmla="*/ 0 w 141"/>
                      <a:gd name="T1" fmla="*/ 344 h 344"/>
                      <a:gd name="T2" fmla="*/ 116 w 141"/>
                      <a:gd name="T3" fmla="*/ 178 h 344"/>
                      <a:gd name="T4" fmla="*/ 141 w 141"/>
                      <a:gd name="T5" fmla="*/ 92 h 344"/>
                      <a:gd name="T6" fmla="*/ 123 w 141"/>
                      <a:gd name="T7" fmla="*/ 45 h 344"/>
                      <a:gd name="T8" fmla="*/ 111 w 141"/>
                      <a:gd name="T9" fmla="*/ 0 h 3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41" h="344">
                        <a:moveTo>
                          <a:pt x="0" y="344"/>
                        </a:moveTo>
                        <a:lnTo>
                          <a:pt x="116" y="178"/>
                        </a:lnTo>
                        <a:lnTo>
                          <a:pt x="141" y="92"/>
                        </a:lnTo>
                        <a:lnTo>
                          <a:pt x="123" y="45"/>
                        </a:lnTo>
                        <a:lnTo>
                          <a:pt x="11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69" name="Freeform 64"/>
                  <p:cNvSpPr>
                    <a:spLocks/>
                  </p:cNvSpPr>
                  <p:nvPr/>
                </p:nvSpPr>
                <p:spPr bwMode="auto">
                  <a:xfrm>
                    <a:off x="1113" y="1568"/>
                    <a:ext cx="8" cy="8"/>
                  </a:xfrm>
                  <a:custGeom>
                    <a:avLst/>
                    <a:gdLst>
                      <a:gd name="T0" fmla="*/ 34 w 67"/>
                      <a:gd name="T1" fmla="*/ 78 h 78"/>
                      <a:gd name="T2" fmla="*/ 67 w 67"/>
                      <a:gd name="T3" fmla="*/ 58 h 78"/>
                      <a:gd name="T4" fmla="*/ 66 w 67"/>
                      <a:gd name="T5" fmla="*/ 19 h 78"/>
                      <a:gd name="T6" fmla="*/ 34 w 67"/>
                      <a:gd name="T7" fmla="*/ 0 h 78"/>
                      <a:gd name="T8" fmla="*/ 0 w 67"/>
                      <a:gd name="T9" fmla="*/ 19 h 78"/>
                      <a:gd name="T10" fmla="*/ 0 w 67"/>
                      <a:gd name="T11" fmla="*/ 59 h 78"/>
                      <a:gd name="T12" fmla="*/ 34 w 67"/>
                      <a:gd name="T13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7" h="78">
                        <a:moveTo>
                          <a:pt x="34" y="78"/>
                        </a:moveTo>
                        <a:lnTo>
                          <a:pt x="67" y="58"/>
                        </a:lnTo>
                        <a:lnTo>
                          <a:pt x="66" y="19"/>
                        </a:lnTo>
                        <a:lnTo>
                          <a:pt x="34" y="0"/>
                        </a:lnTo>
                        <a:lnTo>
                          <a:pt x="0" y="19"/>
                        </a:lnTo>
                        <a:lnTo>
                          <a:pt x="0" y="59"/>
                        </a:lnTo>
                        <a:lnTo>
                          <a:pt x="34" y="7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0" name="Freeform 65"/>
                  <p:cNvSpPr>
                    <a:spLocks/>
                  </p:cNvSpPr>
                  <p:nvPr/>
                </p:nvSpPr>
                <p:spPr bwMode="auto">
                  <a:xfrm>
                    <a:off x="1129" y="1490"/>
                    <a:ext cx="189" cy="41"/>
                  </a:xfrm>
                  <a:custGeom>
                    <a:avLst/>
                    <a:gdLst>
                      <a:gd name="T0" fmla="*/ 0 w 1701"/>
                      <a:gd name="T1" fmla="*/ 366 h 366"/>
                      <a:gd name="T2" fmla="*/ 406 w 1701"/>
                      <a:gd name="T3" fmla="*/ 179 h 366"/>
                      <a:gd name="T4" fmla="*/ 616 w 1701"/>
                      <a:gd name="T5" fmla="*/ 101 h 366"/>
                      <a:gd name="T6" fmla="*/ 829 w 1701"/>
                      <a:gd name="T7" fmla="*/ 42 h 366"/>
                      <a:gd name="T8" fmla="*/ 1044 w 1701"/>
                      <a:gd name="T9" fmla="*/ 6 h 366"/>
                      <a:gd name="T10" fmla="*/ 1262 w 1701"/>
                      <a:gd name="T11" fmla="*/ 0 h 366"/>
                      <a:gd name="T12" fmla="*/ 1481 w 1701"/>
                      <a:gd name="T13" fmla="*/ 31 h 366"/>
                      <a:gd name="T14" fmla="*/ 1701 w 1701"/>
                      <a:gd name="T15" fmla="*/ 104 h 3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1701" h="366">
                        <a:moveTo>
                          <a:pt x="0" y="366"/>
                        </a:moveTo>
                        <a:lnTo>
                          <a:pt x="406" y="179"/>
                        </a:lnTo>
                        <a:lnTo>
                          <a:pt x="616" y="101"/>
                        </a:lnTo>
                        <a:lnTo>
                          <a:pt x="829" y="42"/>
                        </a:lnTo>
                        <a:lnTo>
                          <a:pt x="1044" y="6"/>
                        </a:lnTo>
                        <a:lnTo>
                          <a:pt x="1262" y="0"/>
                        </a:lnTo>
                        <a:lnTo>
                          <a:pt x="1481" y="31"/>
                        </a:lnTo>
                        <a:lnTo>
                          <a:pt x="1701" y="10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1" name="Line 66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2" y="1481"/>
                    <a:ext cx="8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2" name="Freeform 67"/>
                  <p:cNvSpPr>
                    <a:spLocks/>
                  </p:cNvSpPr>
                  <p:nvPr/>
                </p:nvSpPr>
                <p:spPr bwMode="auto">
                  <a:xfrm>
                    <a:off x="1110" y="1437"/>
                    <a:ext cx="234" cy="64"/>
                  </a:xfrm>
                  <a:custGeom>
                    <a:avLst/>
                    <a:gdLst>
                      <a:gd name="T0" fmla="*/ 2109 w 2109"/>
                      <a:gd name="T1" fmla="*/ 0 h 578"/>
                      <a:gd name="T2" fmla="*/ 1159 w 2109"/>
                      <a:gd name="T3" fmla="*/ 311 h 578"/>
                      <a:gd name="T4" fmla="*/ 559 w 2109"/>
                      <a:gd name="T5" fmla="*/ 464 h 578"/>
                      <a:gd name="T6" fmla="*/ 207 w 2109"/>
                      <a:gd name="T7" fmla="*/ 530 h 578"/>
                      <a:gd name="T8" fmla="*/ 0 w 2109"/>
                      <a:gd name="T9" fmla="*/ 578 h 5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09" h="578">
                        <a:moveTo>
                          <a:pt x="2109" y="0"/>
                        </a:moveTo>
                        <a:lnTo>
                          <a:pt x="1159" y="311"/>
                        </a:lnTo>
                        <a:lnTo>
                          <a:pt x="559" y="464"/>
                        </a:lnTo>
                        <a:lnTo>
                          <a:pt x="207" y="530"/>
                        </a:lnTo>
                        <a:lnTo>
                          <a:pt x="0" y="57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3" name="Freeform 68"/>
                  <p:cNvSpPr>
                    <a:spLocks/>
                  </p:cNvSpPr>
                  <p:nvPr/>
                </p:nvSpPr>
                <p:spPr bwMode="auto">
                  <a:xfrm>
                    <a:off x="1296" y="1518"/>
                    <a:ext cx="28" cy="8"/>
                  </a:xfrm>
                  <a:custGeom>
                    <a:avLst/>
                    <a:gdLst>
                      <a:gd name="T0" fmla="*/ 0 w 255"/>
                      <a:gd name="T1" fmla="*/ 69 h 69"/>
                      <a:gd name="T2" fmla="*/ 109 w 255"/>
                      <a:gd name="T3" fmla="*/ 11 h 69"/>
                      <a:gd name="T4" fmla="*/ 255 w 255"/>
                      <a:gd name="T5" fmla="*/ 0 h 6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55" h="69">
                        <a:moveTo>
                          <a:pt x="0" y="69"/>
                        </a:moveTo>
                        <a:lnTo>
                          <a:pt x="109" y="11"/>
                        </a:lnTo>
                        <a:lnTo>
                          <a:pt x="255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4" name="Freeform 69"/>
                  <p:cNvSpPr>
                    <a:spLocks/>
                  </p:cNvSpPr>
                  <p:nvPr/>
                </p:nvSpPr>
                <p:spPr bwMode="auto">
                  <a:xfrm>
                    <a:off x="1326" y="1572"/>
                    <a:ext cx="22" cy="63"/>
                  </a:xfrm>
                  <a:custGeom>
                    <a:avLst/>
                    <a:gdLst>
                      <a:gd name="T0" fmla="*/ 172 w 204"/>
                      <a:gd name="T1" fmla="*/ 0 h 563"/>
                      <a:gd name="T2" fmla="*/ 183 w 204"/>
                      <a:gd name="T3" fmla="*/ 214 h 563"/>
                      <a:gd name="T4" fmla="*/ 204 w 204"/>
                      <a:gd name="T5" fmla="*/ 419 h 563"/>
                      <a:gd name="T6" fmla="*/ 196 w 204"/>
                      <a:gd name="T7" fmla="*/ 496 h 563"/>
                      <a:gd name="T8" fmla="*/ 166 w 204"/>
                      <a:gd name="T9" fmla="*/ 548 h 563"/>
                      <a:gd name="T10" fmla="*/ 103 w 204"/>
                      <a:gd name="T11" fmla="*/ 563 h 563"/>
                      <a:gd name="T12" fmla="*/ 0 w 204"/>
                      <a:gd name="T13" fmla="*/ 535 h 56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04" h="563">
                        <a:moveTo>
                          <a:pt x="172" y="0"/>
                        </a:moveTo>
                        <a:lnTo>
                          <a:pt x="183" y="214"/>
                        </a:lnTo>
                        <a:lnTo>
                          <a:pt x="204" y="419"/>
                        </a:lnTo>
                        <a:lnTo>
                          <a:pt x="196" y="496"/>
                        </a:lnTo>
                        <a:lnTo>
                          <a:pt x="166" y="548"/>
                        </a:lnTo>
                        <a:lnTo>
                          <a:pt x="103" y="563"/>
                        </a:lnTo>
                        <a:lnTo>
                          <a:pt x="0" y="53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5" name="Freeform 70"/>
                  <p:cNvSpPr>
                    <a:spLocks/>
                  </p:cNvSpPr>
                  <p:nvPr/>
                </p:nvSpPr>
                <p:spPr bwMode="auto">
                  <a:xfrm>
                    <a:off x="1305" y="1534"/>
                    <a:ext cx="23" cy="62"/>
                  </a:xfrm>
                  <a:custGeom>
                    <a:avLst/>
                    <a:gdLst>
                      <a:gd name="T0" fmla="*/ 101 w 210"/>
                      <a:gd name="T1" fmla="*/ 334 h 552"/>
                      <a:gd name="T2" fmla="*/ 77 w 210"/>
                      <a:gd name="T3" fmla="*/ 416 h 552"/>
                      <a:gd name="T4" fmla="*/ 80 w 210"/>
                      <a:gd name="T5" fmla="*/ 481 h 552"/>
                      <a:gd name="T6" fmla="*/ 101 w 210"/>
                      <a:gd name="T7" fmla="*/ 526 h 552"/>
                      <a:gd name="T8" fmla="*/ 134 w 210"/>
                      <a:gd name="T9" fmla="*/ 549 h 552"/>
                      <a:gd name="T10" fmla="*/ 169 w 210"/>
                      <a:gd name="T11" fmla="*/ 552 h 552"/>
                      <a:gd name="T12" fmla="*/ 197 w 210"/>
                      <a:gd name="T13" fmla="*/ 530 h 552"/>
                      <a:gd name="T14" fmla="*/ 210 w 210"/>
                      <a:gd name="T15" fmla="*/ 483 h 552"/>
                      <a:gd name="T16" fmla="*/ 200 w 210"/>
                      <a:gd name="T17" fmla="*/ 412 h 552"/>
                      <a:gd name="T18" fmla="*/ 189 w 210"/>
                      <a:gd name="T19" fmla="*/ 333 h 552"/>
                      <a:gd name="T20" fmla="*/ 192 w 210"/>
                      <a:gd name="T21" fmla="*/ 249 h 552"/>
                      <a:gd name="T22" fmla="*/ 203 w 210"/>
                      <a:gd name="T23" fmla="*/ 95 h 552"/>
                      <a:gd name="T24" fmla="*/ 194 w 210"/>
                      <a:gd name="T25" fmla="*/ 38 h 552"/>
                      <a:gd name="T26" fmla="*/ 163 w 210"/>
                      <a:gd name="T27" fmla="*/ 4 h 552"/>
                      <a:gd name="T28" fmla="*/ 101 w 210"/>
                      <a:gd name="T29" fmla="*/ 0 h 552"/>
                      <a:gd name="T30" fmla="*/ 0 w 210"/>
                      <a:gd name="T31" fmla="*/ 33 h 5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10" h="552">
                        <a:moveTo>
                          <a:pt x="101" y="334"/>
                        </a:moveTo>
                        <a:lnTo>
                          <a:pt x="77" y="416"/>
                        </a:lnTo>
                        <a:lnTo>
                          <a:pt x="80" y="481"/>
                        </a:lnTo>
                        <a:lnTo>
                          <a:pt x="101" y="526"/>
                        </a:lnTo>
                        <a:lnTo>
                          <a:pt x="134" y="549"/>
                        </a:lnTo>
                        <a:lnTo>
                          <a:pt x="169" y="552"/>
                        </a:lnTo>
                        <a:lnTo>
                          <a:pt x="197" y="530"/>
                        </a:lnTo>
                        <a:lnTo>
                          <a:pt x="210" y="483"/>
                        </a:lnTo>
                        <a:lnTo>
                          <a:pt x="200" y="412"/>
                        </a:lnTo>
                        <a:lnTo>
                          <a:pt x="189" y="333"/>
                        </a:lnTo>
                        <a:lnTo>
                          <a:pt x="192" y="249"/>
                        </a:lnTo>
                        <a:lnTo>
                          <a:pt x="203" y="95"/>
                        </a:lnTo>
                        <a:lnTo>
                          <a:pt x="194" y="38"/>
                        </a:lnTo>
                        <a:lnTo>
                          <a:pt x="163" y="4"/>
                        </a:lnTo>
                        <a:lnTo>
                          <a:pt x="101" y="0"/>
                        </a:lnTo>
                        <a:lnTo>
                          <a:pt x="0" y="3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6" name="Line 7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65" y="1518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7" name="Line 7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9" y="1505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8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54" y="1495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79" name="Line 7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80" y="1514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0" name="Line 7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76" y="1497"/>
                    <a:ext cx="1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1" name="Line 7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4" y="1500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2" name="Line 7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308" y="1507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3" name="Line 7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297" y="1515"/>
                    <a:ext cx="1" cy="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4" name="Freeform 79"/>
                  <p:cNvSpPr>
                    <a:spLocks/>
                  </p:cNvSpPr>
                  <p:nvPr/>
                </p:nvSpPr>
                <p:spPr bwMode="auto">
                  <a:xfrm>
                    <a:off x="1334" y="1635"/>
                    <a:ext cx="32" cy="206"/>
                  </a:xfrm>
                  <a:custGeom>
                    <a:avLst/>
                    <a:gdLst>
                      <a:gd name="T0" fmla="*/ 29 w 287"/>
                      <a:gd name="T1" fmla="*/ 0 h 1859"/>
                      <a:gd name="T2" fmla="*/ 151 w 287"/>
                      <a:gd name="T3" fmla="*/ 355 h 1859"/>
                      <a:gd name="T4" fmla="*/ 234 w 287"/>
                      <a:gd name="T5" fmla="*/ 665 h 1859"/>
                      <a:gd name="T6" fmla="*/ 278 w 287"/>
                      <a:gd name="T7" fmla="*/ 937 h 1859"/>
                      <a:gd name="T8" fmla="*/ 287 w 287"/>
                      <a:gd name="T9" fmla="*/ 1175 h 1859"/>
                      <a:gd name="T10" fmla="*/ 261 w 287"/>
                      <a:gd name="T11" fmla="*/ 1381 h 1859"/>
                      <a:gd name="T12" fmla="*/ 204 w 287"/>
                      <a:gd name="T13" fmla="*/ 1561 h 1859"/>
                      <a:gd name="T14" fmla="*/ 115 w 287"/>
                      <a:gd name="T15" fmla="*/ 1719 h 1859"/>
                      <a:gd name="T16" fmla="*/ 0 w 287"/>
                      <a:gd name="T17" fmla="*/ 1859 h 1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287" h="1859">
                        <a:moveTo>
                          <a:pt x="29" y="0"/>
                        </a:moveTo>
                        <a:lnTo>
                          <a:pt x="151" y="355"/>
                        </a:lnTo>
                        <a:lnTo>
                          <a:pt x="234" y="665"/>
                        </a:lnTo>
                        <a:lnTo>
                          <a:pt x="278" y="937"/>
                        </a:lnTo>
                        <a:lnTo>
                          <a:pt x="287" y="1175"/>
                        </a:lnTo>
                        <a:lnTo>
                          <a:pt x="261" y="1381"/>
                        </a:lnTo>
                        <a:lnTo>
                          <a:pt x="204" y="1561"/>
                        </a:lnTo>
                        <a:lnTo>
                          <a:pt x="115" y="1719"/>
                        </a:lnTo>
                        <a:lnTo>
                          <a:pt x="0" y="185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5" name="Freeform 80"/>
                  <p:cNvSpPr>
                    <a:spLocks/>
                  </p:cNvSpPr>
                  <p:nvPr/>
                </p:nvSpPr>
                <p:spPr bwMode="auto">
                  <a:xfrm>
                    <a:off x="1486" y="1752"/>
                    <a:ext cx="156" cy="74"/>
                  </a:xfrm>
                  <a:custGeom>
                    <a:avLst/>
                    <a:gdLst>
                      <a:gd name="T0" fmla="*/ 0 w 1401"/>
                      <a:gd name="T1" fmla="*/ 250 h 668"/>
                      <a:gd name="T2" fmla="*/ 353 w 1401"/>
                      <a:gd name="T3" fmla="*/ 0 h 668"/>
                      <a:gd name="T4" fmla="*/ 620 w 1401"/>
                      <a:gd name="T5" fmla="*/ 68 h 668"/>
                      <a:gd name="T6" fmla="*/ 890 w 1401"/>
                      <a:gd name="T7" fmla="*/ 167 h 668"/>
                      <a:gd name="T8" fmla="*/ 1153 w 1401"/>
                      <a:gd name="T9" fmla="*/ 295 h 668"/>
                      <a:gd name="T10" fmla="*/ 1401 w 1401"/>
                      <a:gd name="T11" fmla="*/ 447 h 668"/>
                      <a:gd name="T12" fmla="*/ 1093 w 1401"/>
                      <a:gd name="T13" fmla="*/ 668 h 668"/>
                      <a:gd name="T14" fmla="*/ 1022 w 1401"/>
                      <a:gd name="T15" fmla="*/ 513 h 668"/>
                      <a:gd name="T16" fmla="*/ 919 w 1401"/>
                      <a:gd name="T17" fmla="*/ 397 h 668"/>
                      <a:gd name="T18" fmla="*/ 792 w 1401"/>
                      <a:gd name="T19" fmla="*/ 313 h 668"/>
                      <a:gd name="T20" fmla="*/ 644 w 1401"/>
                      <a:gd name="T21" fmla="*/ 258 h 668"/>
                      <a:gd name="T22" fmla="*/ 485 w 1401"/>
                      <a:gd name="T23" fmla="*/ 228 h 668"/>
                      <a:gd name="T24" fmla="*/ 319 w 1401"/>
                      <a:gd name="T25" fmla="*/ 220 h 668"/>
                      <a:gd name="T26" fmla="*/ 0 w 1401"/>
                      <a:gd name="T27" fmla="*/ 250 h 6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1401" h="668">
                        <a:moveTo>
                          <a:pt x="0" y="250"/>
                        </a:moveTo>
                        <a:lnTo>
                          <a:pt x="353" y="0"/>
                        </a:lnTo>
                        <a:lnTo>
                          <a:pt x="620" y="68"/>
                        </a:lnTo>
                        <a:lnTo>
                          <a:pt x="890" y="167"/>
                        </a:lnTo>
                        <a:lnTo>
                          <a:pt x="1153" y="295"/>
                        </a:lnTo>
                        <a:lnTo>
                          <a:pt x="1401" y="447"/>
                        </a:lnTo>
                        <a:lnTo>
                          <a:pt x="1093" y="668"/>
                        </a:lnTo>
                        <a:lnTo>
                          <a:pt x="1022" y="513"/>
                        </a:lnTo>
                        <a:lnTo>
                          <a:pt x="919" y="397"/>
                        </a:lnTo>
                        <a:lnTo>
                          <a:pt x="792" y="313"/>
                        </a:lnTo>
                        <a:lnTo>
                          <a:pt x="644" y="258"/>
                        </a:lnTo>
                        <a:lnTo>
                          <a:pt x="485" y="228"/>
                        </a:lnTo>
                        <a:lnTo>
                          <a:pt x="319" y="220"/>
                        </a:lnTo>
                        <a:lnTo>
                          <a:pt x="0" y="25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6" name="Line 81"/>
                  <p:cNvSpPr>
                    <a:spLocks noChangeShapeType="1"/>
                  </p:cNvSpPr>
                  <p:nvPr/>
                </p:nvSpPr>
                <p:spPr bwMode="auto">
                  <a:xfrm>
                    <a:off x="1736" y="1867"/>
                    <a:ext cx="13" cy="7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7" name="Freeform 82"/>
                  <p:cNvSpPr>
                    <a:spLocks/>
                  </p:cNvSpPr>
                  <p:nvPr/>
                </p:nvSpPr>
                <p:spPr bwMode="auto">
                  <a:xfrm>
                    <a:off x="1551" y="1966"/>
                    <a:ext cx="284" cy="405"/>
                  </a:xfrm>
                  <a:custGeom>
                    <a:avLst/>
                    <a:gdLst>
                      <a:gd name="T0" fmla="*/ 2422 w 2555"/>
                      <a:gd name="T1" fmla="*/ 2510 h 3642"/>
                      <a:gd name="T2" fmla="*/ 2435 w 2555"/>
                      <a:gd name="T3" fmla="*/ 2879 h 3642"/>
                      <a:gd name="T4" fmla="*/ 2502 w 2555"/>
                      <a:gd name="T5" fmla="*/ 2987 h 3642"/>
                      <a:gd name="T6" fmla="*/ 2555 w 2555"/>
                      <a:gd name="T7" fmla="*/ 3347 h 3642"/>
                      <a:gd name="T8" fmla="*/ 2216 w 2555"/>
                      <a:gd name="T9" fmla="*/ 3504 h 3642"/>
                      <a:gd name="T10" fmla="*/ 1858 w 2555"/>
                      <a:gd name="T11" fmla="*/ 3603 h 3642"/>
                      <a:gd name="T12" fmla="*/ 1674 w 2555"/>
                      <a:gd name="T13" fmla="*/ 3630 h 3642"/>
                      <a:gd name="T14" fmla="*/ 1489 w 2555"/>
                      <a:gd name="T15" fmla="*/ 3642 h 3642"/>
                      <a:gd name="T16" fmla="*/ 1302 w 2555"/>
                      <a:gd name="T17" fmla="*/ 3639 h 3642"/>
                      <a:gd name="T18" fmla="*/ 1116 w 2555"/>
                      <a:gd name="T19" fmla="*/ 3620 h 3642"/>
                      <a:gd name="T20" fmla="*/ 1071 w 2555"/>
                      <a:gd name="T21" fmla="*/ 3120 h 3642"/>
                      <a:gd name="T22" fmla="*/ 712 w 2555"/>
                      <a:gd name="T23" fmla="*/ 2371 h 3642"/>
                      <a:gd name="T24" fmla="*/ 383 w 2555"/>
                      <a:gd name="T25" fmla="*/ 1610 h 3642"/>
                      <a:gd name="T26" fmla="*/ 243 w 2555"/>
                      <a:gd name="T27" fmla="*/ 1221 h 3642"/>
                      <a:gd name="T28" fmla="*/ 129 w 2555"/>
                      <a:gd name="T29" fmla="*/ 823 h 3642"/>
                      <a:gd name="T30" fmla="*/ 45 w 2555"/>
                      <a:gd name="T31" fmla="*/ 417 h 3642"/>
                      <a:gd name="T32" fmla="*/ 0 w 2555"/>
                      <a:gd name="T33" fmla="*/ 0 h 36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555" h="3642">
                        <a:moveTo>
                          <a:pt x="2422" y="2510"/>
                        </a:moveTo>
                        <a:lnTo>
                          <a:pt x="2435" y="2879"/>
                        </a:lnTo>
                        <a:lnTo>
                          <a:pt x="2502" y="2987"/>
                        </a:lnTo>
                        <a:lnTo>
                          <a:pt x="2555" y="3347"/>
                        </a:lnTo>
                        <a:lnTo>
                          <a:pt x="2216" y="3504"/>
                        </a:lnTo>
                        <a:lnTo>
                          <a:pt x="1858" y="3603"/>
                        </a:lnTo>
                        <a:lnTo>
                          <a:pt x="1674" y="3630"/>
                        </a:lnTo>
                        <a:lnTo>
                          <a:pt x="1489" y="3642"/>
                        </a:lnTo>
                        <a:lnTo>
                          <a:pt x="1302" y="3639"/>
                        </a:lnTo>
                        <a:lnTo>
                          <a:pt x="1116" y="3620"/>
                        </a:lnTo>
                        <a:lnTo>
                          <a:pt x="1071" y="3120"/>
                        </a:lnTo>
                        <a:lnTo>
                          <a:pt x="712" y="2371"/>
                        </a:lnTo>
                        <a:lnTo>
                          <a:pt x="383" y="1610"/>
                        </a:lnTo>
                        <a:lnTo>
                          <a:pt x="243" y="1221"/>
                        </a:lnTo>
                        <a:lnTo>
                          <a:pt x="129" y="823"/>
                        </a:lnTo>
                        <a:lnTo>
                          <a:pt x="45" y="41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8" name="Freeform 83"/>
                  <p:cNvSpPr>
                    <a:spLocks/>
                  </p:cNvSpPr>
                  <p:nvPr/>
                </p:nvSpPr>
                <p:spPr bwMode="auto">
                  <a:xfrm>
                    <a:off x="1605" y="1896"/>
                    <a:ext cx="147" cy="185"/>
                  </a:xfrm>
                  <a:custGeom>
                    <a:avLst/>
                    <a:gdLst>
                      <a:gd name="T0" fmla="*/ 1319 w 1319"/>
                      <a:gd name="T1" fmla="*/ 1345 h 1665"/>
                      <a:gd name="T2" fmla="*/ 1207 w 1319"/>
                      <a:gd name="T3" fmla="*/ 1440 h 1665"/>
                      <a:gd name="T4" fmla="*/ 1086 w 1319"/>
                      <a:gd name="T5" fmla="*/ 1520 h 1665"/>
                      <a:gd name="T6" fmla="*/ 956 w 1319"/>
                      <a:gd name="T7" fmla="*/ 1583 h 1665"/>
                      <a:gd name="T8" fmla="*/ 819 w 1319"/>
                      <a:gd name="T9" fmla="*/ 1627 h 1665"/>
                      <a:gd name="T10" fmla="*/ 678 w 1319"/>
                      <a:gd name="T11" fmla="*/ 1655 h 1665"/>
                      <a:gd name="T12" fmla="*/ 535 w 1319"/>
                      <a:gd name="T13" fmla="*/ 1665 h 1665"/>
                      <a:gd name="T14" fmla="*/ 389 w 1319"/>
                      <a:gd name="T15" fmla="*/ 1656 h 1665"/>
                      <a:gd name="T16" fmla="*/ 245 w 1319"/>
                      <a:gd name="T17" fmla="*/ 1630 h 1665"/>
                      <a:gd name="T18" fmla="*/ 0 w 1319"/>
                      <a:gd name="T19" fmla="*/ 705 h 1665"/>
                      <a:gd name="T20" fmla="*/ 161 w 1319"/>
                      <a:gd name="T21" fmla="*/ 569 h 1665"/>
                      <a:gd name="T22" fmla="*/ 283 w 1319"/>
                      <a:gd name="T23" fmla="*/ 400 h 1665"/>
                      <a:gd name="T24" fmla="*/ 359 w 1319"/>
                      <a:gd name="T25" fmla="*/ 208 h 1665"/>
                      <a:gd name="T26" fmla="*/ 387 w 1319"/>
                      <a:gd name="T27" fmla="*/ 0 h 1665"/>
                      <a:gd name="T28" fmla="*/ 515 w 1319"/>
                      <a:gd name="T29" fmla="*/ 166 h 1665"/>
                      <a:gd name="T30" fmla="*/ 676 w 1319"/>
                      <a:gd name="T31" fmla="*/ 296 h 1665"/>
                      <a:gd name="T32" fmla="*/ 865 w 1319"/>
                      <a:gd name="T33" fmla="*/ 382 h 1665"/>
                      <a:gd name="T34" fmla="*/ 1072 w 1319"/>
                      <a:gd name="T35" fmla="*/ 421 h 1665"/>
                      <a:gd name="T36" fmla="*/ 1319 w 1319"/>
                      <a:gd name="T37" fmla="*/ 1345 h 16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19" h="1665">
                        <a:moveTo>
                          <a:pt x="1319" y="1345"/>
                        </a:moveTo>
                        <a:lnTo>
                          <a:pt x="1207" y="1440"/>
                        </a:lnTo>
                        <a:lnTo>
                          <a:pt x="1086" y="1520"/>
                        </a:lnTo>
                        <a:lnTo>
                          <a:pt x="956" y="1583"/>
                        </a:lnTo>
                        <a:lnTo>
                          <a:pt x="819" y="1627"/>
                        </a:lnTo>
                        <a:lnTo>
                          <a:pt x="678" y="1655"/>
                        </a:lnTo>
                        <a:lnTo>
                          <a:pt x="535" y="1665"/>
                        </a:lnTo>
                        <a:lnTo>
                          <a:pt x="389" y="1656"/>
                        </a:lnTo>
                        <a:lnTo>
                          <a:pt x="245" y="1630"/>
                        </a:lnTo>
                        <a:lnTo>
                          <a:pt x="0" y="705"/>
                        </a:lnTo>
                        <a:lnTo>
                          <a:pt x="161" y="569"/>
                        </a:lnTo>
                        <a:lnTo>
                          <a:pt x="283" y="400"/>
                        </a:lnTo>
                        <a:lnTo>
                          <a:pt x="359" y="208"/>
                        </a:lnTo>
                        <a:lnTo>
                          <a:pt x="387" y="0"/>
                        </a:lnTo>
                        <a:lnTo>
                          <a:pt x="515" y="166"/>
                        </a:lnTo>
                        <a:lnTo>
                          <a:pt x="676" y="296"/>
                        </a:lnTo>
                        <a:lnTo>
                          <a:pt x="865" y="382"/>
                        </a:lnTo>
                        <a:lnTo>
                          <a:pt x="1072" y="421"/>
                        </a:lnTo>
                        <a:lnTo>
                          <a:pt x="1319" y="1345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89" name="Freeform 84"/>
                  <p:cNvSpPr>
                    <a:spLocks/>
                  </p:cNvSpPr>
                  <p:nvPr/>
                </p:nvSpPr>
                <p:spPr bwMode="auto">
                  <a:xfrm>
                    <a:off x="1617" y="1974"/>
                    <a:ext cx="120" cy="61"/>
                  </a:xfrm>
                  <a:custGeom>
                    <a:avLst/>
                    <a:gdLst>
                      <a:gd name="T0" fmla="*/ 0 w 1074"/>
                      <a:gd name="T1" fmla="*/ 408 h 542"/>
                      <a:gd name="T2" fmla="*/ 135 w 1074"/>
                      <a:gd name="T3" fmla="*/ 328 h 542"/>
                      <a:gd name="T4" fmla="*/ 258 w 1074"/>
                      <a:gd name="T5" fmla="*/ 233 h 542"/>
                      <a:gd name="T6" fmla="*/ 370 w 1074"/>
                      <a:gd name="T7" fmla="*/ 124 h 542"/>
                      <a:gd name="T8" fmla="*/ 467 w 1074"/>
                      <a:gd name="T9" fmla="*/ 0 h 542"/>
                      <a:gd name="T10" fmla="*/ 612 w 1074"/>
                      <a:gd name="T11" fmla="*/ 59 h 542"/>
                      <a:gd name="T12" fmla="*/ 763 w 1074"/>
                      <a:gd name="T13" fmla="*/ 99 h 542"/>
                      <a:gd name="T14" fmla="*/ 917 w 1074"/>
                      <a:gd name="T15" fmla="*/ 120 h 542"/>
                      <a:gd name="T16" fmla="*/ 1074 w 1074"/>
                      <a:gd name="T17" fmla="*/ 123 h 542"/>
                      <a:gd name="T18" fmla="*/ 989 w 1074"/>
                      <a:gd name="T19" fmla="*/ 265 h 542"/>
                      <a:gd name="T20" fmla="*/ 878 w 1074"/>
                      <a:gd name="T21" fmla="*/ 379 h 542"/>
                      <a:gd name="T22" fmla="*/ 748 w 1074"/>
                      <a:gd name="T23" fmla="*/ 464 h 542"/>
                      <a:gd name="T24" fmla="*/ 604 w 1074"/>
                      <a:gd name="T25" fmla="*/ 519 h 542"/>
                      <a:gd name="T26" fmla="*/ 452 w 1074"/>
                      <a:gd name="T27" fmla="*/ 542 h 542"/>
                      <a:gd name="T28" fmla="*/ 296 w 1074"/>
                      <a:gd name="T29" fmla="*/ 533 h 542"/>
                      <a:gd name="T30" fmla="*/ 144 w 1074"/>
                      <a:gd name="T31" fmla="*/ 489 h 542"/>
                      <a:gd name="T32" fmla="*/ 0 w 1074"/>
                      <a:gd name="T33" fmla="*/ 408 h 5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074" h="542">
                        <a:moveTo>
                          <a:pt x="0" y="408"/>
                        </a:moveTo>
                        <a:lnTo>
                          <a:pt x="135" y="328"/>
                        </a:lnTo>
                        <a:lnTo>
                          <a:pt x="258" y="233"/>
                        </a:lnTo>
                        <a:lnTo>
                          <a:pt x="370" y="124"/>
                        </a:lnTo>
                        <a:lnTo>
                          <a:pt x="467" y="0"/>
                        </a:lnTo>
                        <a:lnTo>
                          <a:pt x="612" y="59"/>
                        </a:lnTo>
                        <a:lnTo>
                          <a:pt x="763" y="99"/>
                        </a:lnTo>
                        <a:lnTo>
                          <a:pt x="917" y="120"/>
                        </a:lnTo>
                        <a:lnTo>
                          <a:pt x="1074" y="123"/>
                        </a:lnTo>
                        <a:lnTo>
                          <a:pt x="989" y="265"/>
                        </a:lnTo>
                        <a:lnTo>
                          <a:pt x="878" y="379"/>
                        </a:lnTo>
                        <a:lnTo>
                          <a:pt x="748" y="464"/>
                        </a:lnTo>
                        <a:lnTo>
                          <a:pt x="604" y="519"/>
                        </a:lnTo>
                        <a:lnTo>
                          <a:pt x="452" y="542"/>
                        </a:lnTo>
                        <a:lnTo>
                          <a:pt x="296" y="533"/>
                        </a:lnTo>
                        <a:lnTo>
                          <a:pt x="144" y="489"/>
                        </a:lnTo>
                        <a:lnTo>
                          <a:pt x="0" y="40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0" name="Freeform 85"/>
                  <p:cNvSpPr>
                    <a:spLocks/>
                  </p:cNvSpPr>
                  <p:nvPr/>
                </p:nvSpPr>
                <p:spPr bwMode="auto">
                  <a:xfrm>
                    <a:off x="1623" y="2009"/>
                    <a:ext cx="119" cy="41"/>
                  </a:xfrm>
                  <a:custGeom>
                    <a:avLst/>
                    <a:gdLst>
                      <a:gd name="T0" fmla="*/ 0 w 1074"/>
                      <a:gd name="T1" fmla="*/ 284 h 364"/>
                      <a:gd name="T2" fmla="*/ 145 w 1074"/>
                      <a:gd name="T3" fmla="*/ 338 h 364"/>
                      <a:gd name="T4" fmla="*/ 294 w 1074"/>
                      <a:gd name="T5" fmla="*/ 364 h 364"/>
                      <a:gd name="T6" fmla="*/ 443 w 1074"/>
                      <a:gd name="T7" fmla="*/ 363 h 364"/>
                      <a:gd name="T8" fmla="*/ 589 w 1074"/>
                      <a:gd name="T9" fmla="*/ 337 h 364"/>
                      <a:gd name="T10" fmla="*/ 727 w 1074"/>
                      <a:gd name="T11" fmla="*/ 288 h 364"/>
                      <a:gd name="T12" fmla="*/ 857 w 1074"/>
                      <a:gd name="T13" fmla="*/ 214 h 364"/>
                      <a:gd name="T14" fmla="*/ 974 w 1074"/>
                      <a:gd name="T15" fmla="*/ 117 h 364"/>
                      <a:gd name="T16" fmla="*/ 1074 w 1074"/>
                      <a:gd name="T17" fmla="*/ 0 h 3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74" h="364">
                        <a:moveTo>
                          <a:pt x="0" y="284"/>
                        </a:moveTo>
                        <a:lnTo>
                          <a:pt x="145" y="338"/>
                        </a:lnTo>
                        <a:lnTo>
                          <a:pt x="294" y="364"/>
                        </a:lnTo>
                        <a:lnTo>
                          <a:pt x="443" y="363"/>
                        </a:lnTo>
                        <a:lnTo>
                          <a:pt x="589" y="337"/>
                        </a:lnTo>
                        <a:lnTo>
                          <a:pt x="727" y="288"/>
                        </a:lnTo>
                        <a:lnTo>
                          <a:pt x="857" y="214"/>
                        </a:lnTo>
                        <a:lnTo>
                          <a:pt x="974" y="117"/>
                        </a:lnTo>
                        <a:lnTo>
                          <a:pt x="1074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1" name="Freeform 86"/>
                  <p:cNvSpPr>
                    <a:spLocks/>
                  </p:cNvSpPr>
                  <p:nvPr/>
                </p:nvSpPr>
                <p:spPr bwMode="auto">
                  <a:xfrm>
                    <a:off x="1628" y="2028"/>
                    <a:ext cx="119" cy="37"/>
                  </a:xfrm>
                  <a:custGeom>
                    <a:avLst/>
                    <a:gdLst>
                      <a:gd name="T0" fmla="*/ 1074 w 1074"/>
                      <a:gd name="T1" fmla="*/ 0 h 338"/>
                      <a:gd name="T2" fmla="*/ 968 w 1074"/>
                      <a:gd name="T3" fmla="*/ 104 h 338"/>
                      <a:gd name="T4" fmla="*/ 848 w 1074"/>
                      <a:gd name="T5" fmla="*/ 190 h 338"/>
                      <a:gd name="T6" fmla="*/ 718 w 1074"/>
                      <a:gd name="T7" fmla="*/ 257 h 338"/>
                      <a:gd name="T8" fmla="*/ 581 w 1074"/>
                      <a:gd name="T9" fmla="*/ 304 h 338"/>
                      <a:gd name="T10" fmla="*/ 438 w 1074"/>
                      <a:gd name="T11" fmla="*/ 331 h 338"/>
                      <a:gd name="T12" fmla="*/ 293 w 1074"/>
                      <a:gd name="T13" fmla="*/ 338 h 338"/>
                      <a:gd name="T14" fmla="*/ 146 w 1074"/>
                      <a:gd name="T15" fmla="*/ 322 h 338"/>
                      <a:gd name="T16" fmla="*/ 0 w 1074"/>
                      <a:gd name="T17" fmla="*/ 284 h 3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74" h="338">
                        <a:moveTo>
                          <a:pt x="1074" y="0"/>
                        </a:moveTo>
                        <a:lnTo>
                          <a:pt x="968" y="104"/>
                        </a:lnTo>
                        <a:lnTo>
                          <a:pt x="848" y="190"/>
                        </a:lnTo>
                        <a:lnTo>
                          <a:pt x="718" y="257"/>
                        </a:lnTo>
                        <a:lnTo>
                          <a:pt x="581" y="304"/>
                        </a:lnTo>
                        <a:lnTo>
                          <a:pt x="438" y="331"/>
                        </a:lnTo>
                        <a:lnTo>
                          <a:pt x="293" y="338"/>
                        </a:lnTo>
                        <a:lnTo>
                          <a:pt x="146" y="322"/>
                        </a:lnTo>
                        <a:lnTo>
                          <a:pt x="0" y="28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2" name="Freeform 87"/>
                  <p:cNvSpPr>
                    <a:spLocks/>
                  </p:cNvSpPr>
                  <p:nvPr/>
                </p:nvSpPr>
                <p:spPr bwMode="auto">
                  <a:xfrm>
                    <a:off x="1613" y="1954"/>
                    <a:ext cx="119" cy="51"/>
                  </a:xfrm>
                  <a:custGeom>
                    <a:avLst/>
                    <a:gdLst>
                      <a:gd name="T0" fmla="*/ 1074 w 1074"/>
                      <a:gd name="T1" fmla="*/ 169 h 453"/>
                      <a:gd name="T2" fmla="*/ 912 w 1074"/>
                      <a:gd name="T3" fmla="*/ 161 h 453"/>
                      <a:gd name="T4" fmla="*/ 753 w 1074"/>
                      <a:gd name="T5" fmla="*/ 130 h 453"/>
                      <a:gd name="T6" fmla="*/ 599 w 1074"/>
                      <a:gd name="T7" fmla="*/ 76 h 453"/>
                      <a:gd name="T8" fmla="*/ 454 w 1074"/>
                      <a:gd name="T9" fmla="*/ 0 h 453"/>
                      <a:gd name="T10" fmla="*/ 368 w 1074"/>
                      <a:gd name="T11" fmla="*/ 137 h 453"/>
                      <a:gd name="T12" fmla="*/ 261 w 1074"/>
                      <a:gd name="T13" fmla="*/ 260 h 453"/>
                      <a:gd name="T14" fmla="*/ 138 w 1074"/>
                      <a:gd name="T15" fmla="*/ 366 h 453"/>
                      <a:gd name="T16" fmla="*/ 0 w 1074"/>
                      <a:gd name="T17" fmla="*/ 453 h 4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74" h="453">
                        <a:moveTo>
                          <a:pt x="1074" y="169"/>
                        </a:moveTo>
                        <a:lnTo>
                          <a:pt x="912" y="161"/>
                        </a:lnTo>
                        <a:lnTo>
                          <a:pt x="753" y="130"/>
                        </a:lnTo>
                        <a:lnTo>
                          <a:pt x="599" y="76"/>
                        </a:lnTo>
                        <a:lnTo>
                          <a:pt x="454" y="0"/>
                        </a:lnTo>
                        <a:lnTo>
                          <a:pt x="368" y="137"/>
                        </a:lnTo>
                        <a:lnTo>
                          <a:pt x="261" y="260"/>
                        </a:lnTo>
                        <a:lnTo>
                          <a:pt x="138" y="366"/>
                        </a:lnTo>
                        <a:lnTo>
                          <a:pt x="0" y="45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3" name="Freeform 88"/>
                  <p:cNvSpPr>
                    <a:spLocks/>
                  </p:cNvSpPr>
                  <p:nvPr/>
                </p:nvSpPr>
                <p:spPr bwMode="auto">
                  <a:xfrm>
                    <a:off x="1609" y="1930"/>
                    <a:ext cx="119" cy="59"/>
                  </a:xfrm>
                  <a:custGeom>
                    <a:avLst/>
                    <a:gdLst>
                      <a:gd name="T0" fmla="*/ 0 w 1073"/>
                      <a:gd name="T1" fmla="*/ 530 h 530"/>
                      <a:gd name="T2" fmla="*/ 143 w 1073"/>
                      <a:gd name="T3" fmla="*/ 428 h 530"/>
                      <a:gd name="T4" fmla="*/ 265 w 1073"/>
                      <a:gd name="T5" fmla="*/ 304 h 530"/>
                      <a:gd name="T6" fmla="*/ 362 w 1073"/>
                      <a:gd name="T7" fmla="*/ 160 h 530"/>
                      <a:gd name="T8" fmla="*/ 434 w 1073"/>
                      <a:gd name="T9" fmla="*/ 0 h 530"/>
                      <a:gd name="T10" fmla="*/ 575 w 1073"/>
                      <a:gd name="T11" fmla="*/ 103 h 530"/>
                      <a:gd name="T12" fmla="*/ 732 w 1073"/>
                      <a:gd name="T13" fmla="*/ 180 h 530"/>
                      <a:gd name="T14" fmla="*/ 899 w 1073"/>
                      <a:gd name="T15" fmla="*/ 227 h 530"/>
                      <a:gd name="T16" fmla="*/ 1073 w 1073"/>
                      <a:gd name="T17" fmla="*/ 245 h 5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073" h="530">
                        <a:moveTo>
                          <a:pt x="0" y="530"/>
                        </a:moveTo>
                        <a:lnTo>
                          <a:pt x="143" y="428"/>
                        </a:lnTo>
                        <a:lnTo>
                          <a:pt x="265" y="304"/>
                        </a:lnTo>
                        <a:lnTo>
                          <a:pt x="362" y="160"/>
                        </a:lnTo>
                        <a:lnTo>
                          <a:pt x="434" y="0"/>
                        </a:lnTo>
                        <a:lnTo>
                          <a:pt x="575" y="103"/>
                        </a:lnTo>
                        <a:lnTo>
                          <a:pt x="732" y="180"/>
                        </a:lnTo>
                        <a:lnTo>
                          <a:pt x="899" y="227"/>
                        </a:lnTo>
                        <a:lnTo>
                          <a:pt x="1073" y="24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4" name="Freeform 89"/>
                  <p:cNvSpPr>
                    <a:spLocks/>
                  </p:cNvSpPr>
                  <p:nvPr/>
                </p:nvSpPr>
                <p:spPr bwMode="auto">
                  <a:xfrm>
                    <a:off x="1353" y="2018"/>
                    <a:ext cx="120" cy="66"/>
                  </a:xfrm>
                  <a:custGeom>
                    <a:avLst/>
                    <a:gdLst>
                      <a:gd name="T0" fmla="*/ 513 w 1084"/>
                      <a:gd name="T1" fmla="*/ 601 h 601"/>
                      <a:gd name="T2" fmla="*/ 111 w 1084"/>
                      <a:gd name="T3" fmla="*/ 351 h 601"/>
                      <a:gd name="T4" fmla="*/ 0 w 1084"/>
                      <a:gd name="T5" fmla="*/ 80 h 601"/>
                      <a:gd name="T6" fmla="*/ 954 w 1084"/>
                      <a:gd name="T7" fmla="*/ 0 h 601"/>
                      <a:gd name="T8" fmla="*/ 1084 w 1084"/>
                      <a:gd name="T9" fmla="*/ 316 h 601"/>
                      <a:gd name="T10" fmla="*/ 513 w 1084"/>
                      <a:gd name="T11" fmla="*/ 601 h 6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84" h="601">
                        <a:moveTo>
                          <a:pt x="513" y="601"/>
                        </a:moveTo>
                        <a:lnTo>
                          <a:pt x="111" y="351"/>
                        </a:lnTo>
                        <a:lnTo>
                          <a:pt x="0" y="80"/>
                        </a:lnTo>
                        <a:lnTo>
                          <a:pt x="954" y="0"/>
                        </a:lnTo>
                        <a:lnTo>
                          <a:pt x="1084" y="316"/>
                        </a:lnTo>
                        <a:lnTo>
                          <a:pt x="513" y="601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5" name="Freeform 90"/>
                  <p:cNvSpPr>
                    <a:spLocks/>
                  </p:cNvSpPr>
                  <p:nvPr/>
                </p:nvSpPr>
                <p:spPr bwMode="auto">
                  <a:xfrm>
                    <a:off x="1466" y="2056"/>
                    <a:ext cx="42" cy="112"/>
                  </a:xfrm>
                  <a:custGeom>
                    <a:avLst/>
                    <a:gdLst>
                      <a:gd name="T0" fmla="*/ 0 w 378"/>
                      <a:gd name="T1" fmla="*/ 0 h 1006"/>
                      <a:gd name="T2" fmla="*/ 378 w 378"/>
                      <a:gd name="T3" fmla="*/ 914 h 1006"/>
                      <a:gd name="T4" fmla="*/ 304 w 378"/>
                      <a:gd name="T5" fmla="*/ 1006 h 1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8" h="1006">
                        <a:moveTo>
                          <a:pt x="0" y="0"/>
                        </a:moveTo>
                        <a:lnTo>
                          <a:pt x="378" y="914"/>
                        </a:lnTo>
                        <a:lnTo>
                          <a:pt x="304" y="100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6" name="Freeform 91"/>
                  <p:cNvSpPr>
                    <a:spLocks/>
                  </p:cNvSpPr>
                  <p:nvPr/>
                </p:nvSpPr>
                <p:spPr bwMode="auto">
                  <a:xfrm>
                    <a:off x="1438" y="2061"/>
                    <a:ext cx="63" cy="116"/>
                  </a:xfrm>
                  <a:custGeom>
                    <a:avLst/>
                    <a:gdLst>
                      <a:gd name="T0" fmla="*/ 160 w 571"/>
                      <a:gd name="T1" fmla="*/ 0 h 1040"/>
                      <a:gd name="T2" fmla="*/ 571 w 571"/>
                      <a:gd name="T3" fmla="*/ 997 h 1040"/>
                      <a:gd name="T4" fmla="*/ 396 w 571"/>
                      <a:gd name="T5" fmla="*/ 1040 h 1040"/>
                      <a:gd name="T6" fmla="*/ 0 w 571"/>
                      <a:gd name="T7" fmla="*/ 79 h 10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1" h="1040">
                        <a:moveTo>
                          <a:pt x="160" y="0"/>
                        </a:moveTo>
                        <a:lnTo>
                          <a:pt x="571" y="997"/>
                        </a:lnTo>
                        <a:lnTo>
                          <a:pt x="396" y="1040"/>
                        </a:lnTo>
                        <a:lnTo>
                          <a:pt x="0" y="7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7" name="Freeform 92"/>
                  <p:cNvSpPr>
                    <a:spLocks/>
                  </p:cNvSpPr>
                  <p:nvPr/>
                </p:nvSpPr>
                <p:spPr bwMode="auto">
                  <a:xfrm>
                    <a:off x="1429" y="2075"/>
                    <a:ext cx="53" cy="115"/>
                  </a:xfrm>
                  <a:custGeom>
                    <a:avLst/>
                    <a:gdLst>
                      <a:gd name="T0" fmla="*/ 476 w 476"/>
                      <a:gd name="T1" fmla="*/ 919 h 1033"/>
                      <a:gd name="T2" fmla="*/ 426 w 476"/>
                      <a:gd name="T3" fmla="*/ 1033 h 1033"/>
                      <a:gd name="T4" fmla="*/ 0 w 476"/>
                      <a:gd name="T5" fmla="*/ 0 h 10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76" h="1033">
                        <a:moveTo>
                          <a:pt x="476" y="919"/>
                        </a:moveTo>
                        <a:lnTo>
                          <a:pt x="426" y="103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8" name="Freeform 93"/>
                  <p:cNvSpPr>
                    <a:spLocks/>
                  </p:cNvSpPr>
                  <p:nvPr/>
                </p:nvSpPr>
                <p:spPr bwMode="auto">
                  <a:xfrm>
                    <a:off x="1389" y="2071"/>
                    <a:ext cx="87" cy="122"/>
                  </a:xfrm>
                  <a:custGeom>
                    <a:avLst/>
                    <a:gdLst>
                      <a:gd name="T0" fmla="*/ 790 w 790"/>
                      <a:gd name="T1" fmla="*/ 1065 h 1092"/>
                      <a:gd name="T2" fmla="*/ 485 w 790"/>
                      <a:gd name="T3" fmla="*/ 1092 h 1092"/>
                      <a:gd name="T4" fmla="*/ 429 w 790"/>
                      <a:gd name="T5" fmla="*/ 1043 h 1092"/>
                      <a:gd name="T6" fmla="*/ 0 w 790"/>
                      <a:gd name="T7" fmla="*/ 0 h 10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790" h="1092">
                        <a:moveTo>
                          <a:pt x="790" y="1065"/>
                        </a:moveTo>
                        <a:lnTo>
                          <a:pt x="485" y="1092"/>
                        </a:lnTo>
                        <a:lnTo>
                          <a:pt x="429" y="104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99" name="Freeform 94"/>
                  <p:cNvSpPr>
                    <a:spLocks/>
                  </p:cNvSpPr>
                  <p:nvPr/>
                </p:nvSpPr>
                <p:spPr bwMode="auto">
                  <a:xfrm>
                    <a:off x="1369" y="2060"/>
                    <a:ext cx="61" cy="112"/>
                  </a:xfrm>
                  <a:custGeom>
                    <a:avLst/>
                    <a:gdLst>
                      <a:gd name="T0" fmla="*/ 0 w 546"/>
                      <a:gd name="T1" fmla="*/ 0 h 1016"/>
                      <a:gd name="T2" fmla="*/ 417 w 546"/>
                      <a:gd name="T3" fmla="*/ 1008 h 1016"/>
                      <a:gd name="T4" fmla="*/ 546 w 546"/>
                      <a:gd name="T5" fmla="*/ 1016 h 10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6" h="1016">
                        <a:moveTo>
                          <a:pt x="0" y="0"/>
                        </a:moveTo>
                        <a:lnTo>
                          <a:pt x="417" y="1008"/>
                        </a:lnTo>
                        <a:lnTo>
                          <a:pt x="546" y="101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0" name="Freeform 95"/>
                  <p:cNvSpPr>
                    <a:spLocks/>
                  </p:cNvSpPr>
                  <p:nvPr/>
                </p:nvSpPr>
                <p:spPr bwMode="auto">
                  <a:xfrm>
                    <a:off x="1317" y="1940"/>
                    <a:ext cx="25" cy="30"/>
                  </a:xfrm>
                  <a:custGeom>
                    <a:avLst/>
                    <a:gdLst>
                      <a:gd name="T0" fmla="*/ 224 w 224"/>
                      <a:gd name="T1" fmla="*/ 0 h 271"/>
                      <a:gd name="T2" fmla="*/ 110 w 224"/>
                      <a:gd name="T3" fmla="*/ 271 h 271"/>
                      <a:gd name="T4" fmla="*/ 0 w 224"/>
                      <a:gd name="T5" fmla="*/ 257 h 2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24" h="271">
                        <a:moveTo>
                          <a:pt x="224" y="0"/>
                        </a:moveTo>
                        <a:lnTo>
                          <a:pt x="110" y="271"/>
                        </a:lnTo>
                        <a:lnTo>
                          <a:pt x="0" y="257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1" name="Freeform 96"/>
                  <p:cNvSpPr>
                    <a:spLocks/>
                  </p:cNvSpPr>
                  <p:nvPr/>
                </p:nvSpPr>
                <p:spPr bwMode="auto">
                  <a:xfrm>
                    <a:off x="1321" y="1970"/>
                    <a:ext cx="11" cy="272"/>
                  </a:xfrm>
                  <a:custGeom>
                    <a:avLst/>
                    <a:gdLst>
                      <a:gd name="T0" fmla="*/ 72 w 103"/>
                      <a:gd name="T1" fmla="*/ 0 h 2444"/>
                      <a:gd name="T2" fmla="*/ 12 w 103"/>
                      <a:gd name="T3" fmla="*/ 667 h 2444"/>
                      <a:gd name="T4" fmla="*/ 0 w 103"/>
                      <a:gd name="T5" fmla="*/ 1321 h 2444"/>
                      <a:gd name="T6" fmla="*/ 34 w 103"/>
                      <a:gd name="T7" fmla="*/ 1927 h 2444"/>
                      <a:gd name="T8" fmla="*/ 103 w 103"/>
                      <a:gd name="T9" fmla="*/ 2444 h 24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" h="2444">
                        <a:moveTo>
                          <a:pt x="72" y="0"/>
                        </a:moveTo>
                        <a:lnTo>
                          <a:pt x="12" y="667"/>
                        </a:lnTo>
                        <a:lnTo>
                          <a:pt x="0" y="1321"/>
                        </a:lnTo>
                        <a:lnTo>
                          <a:pt x="34" y="1927"/>
                        </a:lnTo>
                        <a:lnTo>
                          <a:pt x="103" y="2444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2" name="Freeform 97"/>
                  <p:cNvSpPr>
                    <a:spLocks/>
                  </p:cNvSpPr>
                  <p:nvPr/>
                </p:nvSpPr>
                <p:spPr bwMode="auto">
                  <a:xfrm>
                    <a:off x="1423" y="2249"/>
                    <a:ext cx="217" cy="67"/>
                  </a:xfrm>
                  <a:custGeom>
                    <a:avLst/>
                    <a:gdLst>
                      <a:gd name="T0" fmla="*/ 0 w 1948"/>
                      <a:gd name="T1" fmla="*/ 607 h 607"/>
                      <a:gd name="T2" fmla="*/ 510 w 1948"/>
                      <a:gd name="T3" fmla="*/ 535 h 607"/>
                      <a:gd name="T4" fmla="*/ 1007 w 1948"/>
                      <a:gd name="T5" fmla="*/ 410 h 607"/>
                      <a:gd name="T6" fmla="*/ 1487 w 1948"/>
                      <a:gd name="T7" fmla="*/ 231 h 607"/>
                      <a:gd name="T8" fmla="*/ 1948 w 1948"/>
                      <a:gd name="T9" fmla="*/ 0 h 6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948" h="607">
                        <a:moveTo>
                          <a:pt x="0" y="607"/>
                        </a:moveTo>
                        <a:lnTo>
                          <a:pt x="510" y="535"/>
                        </a:lnTo>
                        <a:lnTo>
                          <a:pt x="1007" y="410"/>
                        </a:lnTo>
                        <a:lnTo>
                          <a:pt x="1487" y="231"/>
                        </a:lnTo>
                        <a:lnTo>
                          <a:pt x="1948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3" name="Freeform 98"/>
                  <p:cNvSpPr>
                    <a:spLocks/>
                  </p:cNvSpPr>
                  <p:nvPr/>
                </p:nvSpPr>
                <p:spPr bwMode="auto">
                  <a:xfrm>
                    <a:off x="1616" y="2262"/>
                    <a:ext cx="35" cy="22"/>
                  </a:xfrm>
                  <a:custGeom>
                    <a:avLst/>
                    <a:gdLst>
                      <a:gd name="T0" fmla="*/ 312 w 312"/>
                      <a:gd name="T1" fmla="*/ 88 h 201"/>
                      <a:gd name="T2" fmla="*/ 103 w 312"/>
                      <a:gd name="T3" fmla="*/ 201 h 201"/>
                      <a:gd name="T4" fmla="*/ 0 w 312"/>
                      <a:gd name="T5" fmla="*/ 0 h 2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2" h="201">
                        <a:moveTo>
                          <a:pt x="312" y="88"/>
                        </a:moveTo>
                        <a:lnTo>
                          <a:pt x="103" y="20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4" name="Freeform 99"/>
                  <p:cNvSpPr>
                    <a:spLocks/>
                  </p:cNvSpPr>
                  <p:nvPr/>
                </p:nvSpPr>
                <p:spPr bwMode="auto">
                  <a:xfrm>
                    <a:off x="1505" y="2266"/>
                    <a:ext cx="113" cy="61"/>
                  </a:xfrm>
                  <a:custGeom>
                    <a:avLst/>
                    <a:gdLst>
                      <a:gd name="T0" fmla="*/ 918 w 1017"/>
                      <a:gd name="T1" fmla="*/ 0 h 550"/>
                      <a:gd name="T2" fmla="*/ 1017 w 1017"/>
                      <a:gd name="T3" fmla="*/ 205 h 550"/>
                      <a:gd name="T4" fmla="*/ 545 w 1017"/>
                      <a:gd name="T5" fmla="*/ 403 h 550"/>
                      <a:gd name="T6" fmla="*/ 58 w 1017"/>
                      <a:gd name="T7" fmla="*/ 550 h 550"/>
                      <a:gd name="T8" fmla="*/ 0 w 1017"/>
                      <a:gd name="T9" fmla="*/ 330 h 5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17" h="550">
                        <a:moveTo>
                          <a:pt x="918" y="0"/>
                        </a:moveTo>
                        <a:lnTo>
                          <a:pt x="1017" y="205"/>
                        </a:lnTo>
                        <a:lnTo>
                          <a:pt x="545" y="403"/>
                        </a:lnTo>
                        <a:lnTo>
                          <a:pt x="58" y="550"/>
                        </a:lnTo>
                        <a:lnTo>
                          <a:pt x="0" y="33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5" name="Freeform 100"/>
                  <p:cNvSpPr>
                    <a:spLocks/>
                  </p:cNvSpPr>
                  <p:nvPr/>
                </p:nvSpPr>
                <p:spPr bwMode="auto">
                  <a:xfrm>
                    <a:off x="1439" y="2306"/>
                    <a:ext cx="61" cy="34"/>
                  </a:xfrm>
                  <a:custGeom>
                    <a:avLst/>
                    <a:gdLst>
                      <a:gd name="T0" fmla="*/ 504 w 553"/>
                      <a:gd name="T1" fmla="*/ 0 h 313"/>
                      <a:gd name="T2" fmla="*/ 553 w 553"/>
                      <a:gd name="T3" fmla="*/ 220 h 313"/>
                      <a:gd name="T4" fmla="*/ 0 w 553"/>
                      <a:gd name="T5" fmla="*/ 313 h 3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53" h="313">
                        <a:moveTo>
                          <a:pt x="504" y="0"/>
                        </a:moveTo>
                        <a:lnTo>
                          <a:pt x="553" y="220"/>
                        </a:lnTo>
                        <a:lnTo>
                          <a:pt x="0" y="31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6" name="Line 10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48" y="2314"/>
                    <a:ext cx="3" cy="2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7" name="Freeform 102"/>
                  <p:cNvSpPr>
                    <a:spLocks/>
                  </p:cNvSpPr>
                  <p:nvPr/>
                </p:nvSpPr>
                <p:spPr bwMode="auto">
                  <a:xfrm>
                    <a:off x="1670" y="2299"/>
                    <a:ext cx="119" cy="15"/>
                  </a:xfrm>
                  <a:custGeom>
                    <a:avLst/>
                    <a:gdLst>
                      <a:gd name="T0" fmla="*/ 0 w 1069"/>
                      <a:gd name="T1" fmla="*/ 127 h 139"/>
                      <a:gd name="T2" fmla="*/ 200 w 1069"/>
                      <a:gd name="T3" fmla="*/ 139 h 139"/>
                      <a:gd name="T4" fmla="*/ 466 w 1069"/>
                      <a:gd name="T5" fmla="*/ 121 h 139"/>
                      <a:gd name="T6" fmla="*/ 768 w 1069"/>
                      <a:gd name="T7" fmla="*/ 75 h 139"/>
                      <a:gd name="T8" fmla="*/ 1069 w 1069"/>
                      <a:gd name="T9" fmla="*/ 0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69" h="139">
                        <a:moveTo>
                          <a:pt x="0" y="127"/>
                        </a:moveTo>
                        <a:lnTo>
                          <a:pt x="200" y="139"/>
                        </a:lnTo>
                        <a:lnTo>
                          <a:pt x="466" y="121"/>
                        </a:lnTo>
                        <a:lnTo>
                          <a:pt x="768" y="75"/>
                        </a:lnTo>
                        <a:lnTo>
                          <a:pt x="1069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8" name="Freeform 103"/>
                  <p:cNvSpPr>
                    <a:spLocks/>
                  </p:cNvSpPr>
                  <p:nvPr/>
                </p:nvSpPr>
                <p:spPr bwMode="auto">
                  <a:xfrm>
                    <a:off x="1792" y="2357"/>
                    <a:ext cx="51" cy="126"/>
                  </a:xfrm>
                  <a:custGeom>
                    <a:avLst/>
                    <a:gdLst>
                      <a:gd name="T0" fmla="*/ 0 w 456"/>
                      <a:gd name="T1" fmla="*/ 0 h 1134"/>
                      <a:gd name="T2" fmla="*/ 27 w 456"/>
                      <a:gd name="T3" fmla="*/ 89 h 1134"/>
                      <a:gd name="T4" fmla="*/ 72 w 456"/>
                      <a:gd name="T5" fmla="*/ 151 h 1134"/>
                      <a:gd name="T6" fmla="*/ 195 w 456"/>
                      <a:gd name="T7" fmla="*/ 227 h 1134"/>
                      <a:gd name="T8" fmla="*/ 316 w 456"/>
                      <a:gd name="T9" fmla="*/ 298 h 1134"/>
                      <a:gd name="T10" fmla="*/ 359 w 456"/>
                      <a:gd name="T11" fmla="*/ 352 h 1134"/>
                      <a:gd name="T12" fmla="*/ 384 w 456"/>
                      <a:gd name="T13" fmla="*/ 429 h 1134"/>
                      <a:gd name="T14" fmla="*/ 456 w 456"/>
                      <a:gd name="T15" fmla="*/ 993 h 1134"/>
                      <a:gd name="T16" fmla="*/ 449 w 456"/>
                      <a:gd name="T17" fmla="*/ 1046 h 1134"/>
                      <a:gd name="T18" fmla="*/ 421 w 456"/>
                      <a:gd name="T19" fmla="*/ 1088 h 1134"/>
                      <a:gd name="T20" fmla="*/ 326 w 456"/>
                      <a:gd name="T21" fmla="*/ 1134 h 1134"/>
                      <a:gd name="T22" fmla="*/ 223 w 456"/>
                      <a:gd name="T23" fmla="*/ 1129 h 1134"/>
                      <a:gd name="T24" fmla="*/ 187 w 456"/>
                      <a:gd name="T25" fmla="*/ 1104 h 1134"/>
                      <a:gd name="T26" fmla="*/ 169 w 456"/>
                      <a:gd name="T27" fmla="*/ 1066 h 11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456" h="1134">
                        <a:moveTo>
                          <a:pt x="0" y="0"/>
                        </a:moveTo>
                        <a:lnTo>
                          <a:pt x="27" y="89"/>
                        </a:lnTo>
                        <a:lnTo>
                          <a:pt x="72" y="151"/>
                        </a:lnTo>
                        <a:lnTo>
                          <a:pt x="195" y="227"/>
                        </a:lnTo>
                        <a:lnTo>
                          <a:pt x="316" y="298"/>
                        </a:lnTo>
                        <a:lnTo>
                          <a:pt x="359" y="352"/>
                        </a:lnTo>
                        <a:lnTo>
                          <a:pt x="384" y="429"/>
                        </a:lnTo>
                        <a:lnTo>
                          <a:pt x="456" y="993"/>
                        </a:lnTo>
                        <a:lnTo>
                          <a:pt x="449" y="1046"/>
                        </a:lnTo>
                        <a:lnTo>
                          <a:pt x="421" y="1088"/>
                        </a:lnTo>
                        <a:lnTo>
                          <a:pt x="326" y="1134"/>
                        </a:lnTo>
                        <a:lnTo>
                          <a:pt x="223" y="1129"/>
                        </a:lnTo>
                        <a:lnTo>
                          <a:pt x="187" y="1104"/>
                        </a:lnTo>
                        <a:lnTo>
                          <a:pt x="169" y="106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09" name="Freeform 104"/>
                  <p:cNvSpPr>
                    <a:spLocks/>
                  </p:cNvSpPr>
                  <p:nvPr/>
                </p:nvSpPr>
                <p:spPr bwMode="auto">
                  <a:xfrm>
                    <a:off x="1774" y="2452"/>
                    <a:ext cx="39" cy="47"/>
                  </a:xfrm>
                  <a:custGeom>
                    <a:avLst/>
                    <a:gdLst>
                      <a:gd name="T0" fmla="*/ 310 w 351"/>
                      <a:gd name="T1" fmla="*/ 0 h 426"/>
                      <a:gd name="T2" fmla="*/ 351 w 351"/>
                      <a:gd name="T3" fmla="*/ 313 h 426"/>
                      <a:gd name="T4" fmla="*/ 343 w 351"/>
                      <a:gd name="T5" fmla="*/ 355 h 426"/>
                      <a:gd name="T6" fmla="*/ 310 w 351"/>
                      <a:gd name="T7" fmla="*/ 389 h 426"/>
                      <a:gd name="T8" fmla="*/ 204 w 351"/>
                      <a:gd name="T9" fmla="*/ 426 h 426"/>
                      <a:gd name="T10" fmla="*/ 91 w 351"/>
                      <a:gd name="T11" fmla="*/ 417 h 426"/>
                      <a:gd name="T12" fmla="*/ 50 w 351"/>
                      <a:gd name="T13" fmla="*/ 393 h 426"/>
                      <a:gd name="T14" fmla="*/ 31 w 351"/>
                      <a:gd name="T15" fmla="*/ 354 h 426"/>
                      <a:gd name="T16" fmla="*/ 0 w 351"/>
                      <a:gd name="T17" fmla="*/ 118 h 4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351" h="426">
                        <a:moveTo>
                          <a:pt x="310" y="0"/>
                        </a:moveTo>
                        <a:lnTo>
                          <a:pt x="351" y="313"/>
                        </a:lnTo>
                        <a:lnTo>
                          <a:pt x="343" y="355"/>
                        </a:lnTo>
                        <a:lnTo>
                          <a:pt x="310" y="389"/>
                        </a:lnTo>
                        <a:lnTo>
                          <a:pt x="204" y="426"/>
                        </a:lnTo>
                        <a:lnTo>
                          <a:pt x="91" y="417"/>
                        </a:lnTo>
                        <a:lnTo>
                          <a:pt x="50" y="393"/>
                        </a:lnTo>
                        <a:lnTo>
                          <a:pt x="31" y="354"/>
                        </a:lnTo>
                        <a:lnTo>
                          <a:pt x="0" y="11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0" name="Freeform 105"/>
                  <p:cNvSpPr>
                    <a:spLocks/>
                  </p:cNvSpPr>
                  <p:nvPr/>
                </p:nvSpPr>
                <p:spPr bwMode="auto">
                  <a:xfrm>
                    <a:off x="1712" y="2436"/>
                    <a:ext cx="65" cy="73"/>
                  </a:xfrm>
                  <a:custGeom>
                    <a:avLst/>
                    <a:gdLst>
                      <a:gd name="T0" fmla="*/ 586 w 586"/>
                      <a:gd name="T1" fmla="*/ 500 h 661"/>
                      <a:gd name="T2" fmla="*/ 578 w 586"/>
                      <a:gd name="T3" fmla="*/ 564 h 661"/>
                      <a:gd name="T4" fmla="*/ 541 w 586"/>
                      <a:gd name="T5" fmla="*/ 611 h 661"/>
                      <a:gd name="T6" fmla="*/ 485 w 586"/>
                      <a:gd name="T7" fmla="*/ 643 h 661"/>
                      <a:gd name="T8" fmla="*/ 419 w 586"/>
                      <a:gd name="T9" fmla="*/ 660 h 661"/>
                      <a:gd name="T10" fmla="*/ 352 w 586"/>
                      <a:gd name="T11" fmla="*/ 661 h 661"/>
                      <a:gd name="T12" fmla="*/ 293 w 586"/>
                      <a:gd name="T13" fmla="*/ 647 h 661"/>
                      <a:gd name="T14" fmla="*/ 250 w 586"/>
                      <a:gd name="T15" fmla="*/ 617 h 661"/>
                      <a:gd name="T16" fmla="*/ 234 w 586"/>
                      <a:gd name="T17" fmla="*/ 573 h 661"/>
                      <a:gd name="T18" fmla="*/ 217 w 586"/>
                      <a:gd name="T19" fmla="*/ 379 h 661"/>
                      <a:gd name="T20" fmla="*/ 167 w 586"/>
                      <a:gd name="T21" fmla="*/ 211 h 661"/>
                      <a:gd name="T22" fmla="*/ 92 w 586"/>
                      <a:gd name="T23" fmla="*/ 80 h 661"/>
                      <a:gd name="T24" fmla="*/ 0 w 586"/>
                      <a:gd name="T25" fmla="*/ 0 h 6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586" h="661">
                        <a:moveTo>
                          <a:pt x="586" y="500"/>
                        </a:moveTo>
                        <a:lnTo>
                          <a:pt x="578" y="564"/>
                        </a:lnTo>
                        <a:lnTo>
                          <a:pt x="541" y="611"/>
                        </a:lnTo>
                        <a:lnTo>
                          <a:pt x="485" y="643"/>
                        </a:lnTo>
                        <a:lnTo>
                          <a:pt x="419" y="660"/>
                        </a:lnTo>
                        <a:lnTo>
                          <a:pt x="352" y="661"/>
                        </a:lnTo>
                        <a:lnTo>
                          <a:pt x="293" y="647"/>
                        </a:lnTo>
                        <a:lnTo>
                          <a:pt x="250" y="617"/>
                        </a:lnTo>
                        <a:lnTo>
                          <a:pt x="234" y="573"/>
                        </a:lnTo>
                        <a:lnTo>
                          <a:pt x="217" y="379"/>
                        </a:lnTo>
                        <a:lnTo>
                          <a:pt x="167" y="211"/>
                        </a:lnTo>
                        <a:lnTo>
                          <a:pt x="92" y="80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1" name="Freeform 106"/>
                  <p:cNvSpPr>
                    <a:spLocks/>
                  </p:cNvSpPr>
                  <p:nvPr/>
                </p:nvSpPr>
                <p:spPr bwMode="auto">
                  <a:xfrm>
                    <a:off x="1701" y="2370"/>
                    <a:ext cx="37" cy="129"/>
                  </a:xfrm>
                  <a:custGeom>
                    <a:avLst/>
                    <a:gdLst>
                      <a:gd name="T0" fmla="*/ 330 w 330"/>
                      <a:gd name="T1" fmla="*/ 1162 h 1162"/>
                      <a:gd name="T2" fmla="*/ 165 w 330"/>
                      <a:gd name="T3" fmla="*/ 1091 h 1162"/>
                      <a:gd name="T4" fmla="*/ 74 w 330"/>
                      <a:gd name="T5" fmla="*/ 1028 h 1162"/>
                      <a:gd name="T6" fmla="*/ 35 w 330"/>
                      <a:gd name="T7" fmla="*/ 962 h 1162"/>
                      <a:gd name="T8" fmla="*/ 24 w 330"/>
                      <a:gd name="T9" fmla="*/ 883 h 1162"/>
                      <a:gd name="T10" fmla="*/ 0 w 330"/>
                      <a:gd name="T11" fmla="*/ 567 h 1162"/>
                      <a:gd name="T12" fmla="*/ 8 w 330"/>
                      <a:gd name="T13" fmla="*/ 486 h 1162"/>
                      <a:gd name="T14" fmla="*/ 40 w 330"/>
                      <a:gd name="T15" fmla="*/ 423 h 1162"/>
                      <a:gd name="T16" fmla="*/ 137 w 330"/>
                      <a:gd name="T17" fmla="*/ 322 h 1162"/>
                      <a:gd name="T18" fmla="*/ 184 w 330"/>
                      <a:gd name="T19" fmla="*/ 269 h 1162"/>
                      <a:gd name="T20" fmla="*/ 216 w 330"/>
                      <a:gd name="T21" fmla="*/ 203 h 1162"/>
                      <a:gd name="T22" fmla="*/ 227 w 330"/>
                      <a:gd name="T23" fmla="*/ 116 h 1162"/>
                      <a:gd name="T24" fmla="*/ 206 w 330"/>
                      <a:gd name="T25" fmla="*/ 0 h 11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330" h="1162">
                        <a:moveTo>
                          <a:pt x="330" y="1162"/>
                        </a:moveTo>
                        <a:lnTo>
                          <a:pt x="165" y="1091"/>
                        </a:lnTo>
                        <a:lnTo>
                          <a:pt x="74" y="1028"/>
                        </a:lnTo>
                        <a:lnTo>
                          <a:pt x="35" y="962"/>
                        </a:lnTo>
                        <a:lnTo>
                          <a:pt x="24" y="883"/>
                        </a:lnTo>
                        <a:lnTo>
                          <a:pt x="0" y="567"/>
                        </a:lnTo>
                        <a:lnTo>
                          <a:pt x="8" y="486"/>
                        </a:lnTo>
                        <a:lnTo>
                          <a:pt x="40" y="423"/>
                        </a:lnTo>
                        <a:lnTo>
                          <a:pt x="137" y="322"/>
                        </a:lnTo>
                        <a:lnTo>
                          <a:pt x="184" y="269"/>
                        </a:lnTo>
                        <a:lnTo>
                          <a:pt x="216" y="203"/>
                        </a:lnTo>
                        <a:lnTo>
                          <a:pt x="227" y="116"/>
                        </a:lnTo>
                        <a:lnTo>
                          <a:pt x="206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2" name="Line 107"/>
                  <p:cNvSpPr>
                    <a:spLocks noChangeShapeType="1"/>
                  </p:cNvSpPr>
                  <p:nvPr/>
                </p:nvSpPr>
                <p:spPr bwMode="auto">
                  <a:xfrm>
                    <a:off x="1753" y="2399"/>
                    <a:ext cx="4" cy="3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3" name="Line 10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776" y="2392"/>
                    <a:ext cx="23" cy="3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4" name="Line 109"/>
                  <p:cNvSpPr>
                    <a:spLocks noChangeShapeType="1"/>
                  </p:cNvSpPr>
                  <p:nvPr/>
                </p:nvSpPr>
                <p:spPr bwMode="auto">
                  <a:xfrm>
                    <a:off x="1472" y="2424"/>
                    <a:ext cx="13" cy="2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5" name="Freeform 110"/>
                  <p:cNvSpPr>
                    <a:spLocks/>
                  </p:cNvSpPr>
                  <p:nvPr/>
                </p:nvSpPr>
                <p:spPr bwMode="auto">
                  <a:xfrm>
                    <a:off x="1488" y="2393"/>
                    <a:ext cx="181" cy="462"/>
                  </a:xfrm>
                  <a:custGeom>
                    <a:avLst/>
                    <a:gdLst>
                      <a:gd name="T0" fmla="*/ 296 w 1631"/>
                      <a:gd name="T1" fmla="*/ 0 h 4153"/>
                      <a:gd name="T2" fmla="*/ 190 w 1631"/>
                      <a:gd name="T3" fmla="*/ 351 h 4153"/>
                      <a:gd name="T4" fmla="*/ 110 w 1631"/>
                      <a:gd name="T5" fmla="*/ 711 h 4153"/>
                      <a:gd name="T6" fmla="*/ 53 w 1631"/>
                      <a:gd name="T7" fmla="*/ 1062 h 4153"/>
                      <a:gd name="T8" fmla="*/ 17 w 1631"/>
                      <a:gd name="T9" fmla="*/ 1393 h 4153"/>
                      <a:gd name="T10" fmla="*/ 0 w 1631"/>
                      <a:gd name="T11" fmla="*/ 1689 h 4153"/>
                      <a:gd name="T12" fmla="*/ 2 w 1631"/>
                      <a:gd name="T13" fmla="*/ 1939 h 4153"/>
                      <a:gd name="T14" fmla="*/ 20 w 1631"/>
                      <a:gd name="T15" fmla="*/ 2126 h 4153"/>
                      <a:gd name="T16" fmla="*/ 54 w 1631"/>
                      <a:gd name="T17" fmla="*/ 2238 h 4153"/>
                      <a:gd name="T18" fmla="*/ 407 w 1631"/>
                      <a:gd name="T19" fmla="*/ 2837 h 4153"/>
                      <a:gd name="T20" fmla="*/ 700 w 1631"/>
                      <a:gd name="T21" fmla="*/ 3300 h 4153"/>
                      <a:gd name="T22" fmla="*/ 942 w 1631"/>
                      <a:gd name="T23" fmla="*/ 3644 h 4153"/>
                      <a:gd name="T24" fmla="*/ 1139 w 1631"/>
                      <a:gd name="T25" fmla="*/ 3886 h 4153"/>
                      <a:gd name="T26" fmla="*/ 1299 w 1631"/>
                      <a:gd name="T27" fmla="*/ 4040 h 4153"/>
                      <a:gd name="T28" fmla="*/ 1429 w 1631"/>
                      <a:gd name="T29" fmla="*/ 4124 h 4153"/>
                      <a:gd name="T30" fmla="*/ 1538 w 1631"/>
                      <a:gd name="T31" fmla="*/ 4153 h 4153"/>
                      <a:gd name="T32" fmla="*/ 1631 w 1631"/>
                      <a:gd name="T33" fmla="*/ 4145 h 41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1631" h="4153">
                        <a:moveTo>
                          <a:pt x="296" y="0"/>
                        </a:moveTo>
                        <a:lnTo>
                          <a:pt x="190" y="351"/>
                        </a:lnTo>
                        <a:lnTo>
                          <a:pt x="110" y="711"/>
                        </a:lnTo>
                        <a:lnTo>
                          <a:pt x="53" y="1062"/>
                        </a:lnTo>
                        <a:lnTo>
                          <a:pt x="17" y="1393"/>
                        </a:lnTo>
                        <a:lnTo>
                          <a:pt x="0" y="1689"/>
                        </a:lnTo>
                        <a:lnTo>
                          <a:pt x="2" y="1939"/>
                        </a:lnTo>
                        <a:lnTo>
                          <a:pt x="20" y="2126"/>
                        </a:lnTo>
                        <a:lnTo>
                          <a:pt x="54" y="2238"/>
                        </a:lnTo>
                        <a:lnTo>
                          <a:pt x="407" y="2837"/>
                        </a:lnTo>
                        <a:lnTo>
                          <a:pt x="700" y="3300"/>
                        </a:lnTo>
                        <a:lnTo>
                          <a:pt x="942" y="3644"/>
                        </a:lnTo>
                        <a:lnTo>
                          <a:pt x="1139" y="3886"/>
                        </a:lnTo>
                        <a:lnTo>
                          <a:pt x="1299" y="4040"/>
                        </a:lnTo>
                        <a:lnTo>
                          <a:pt x="1429" y="4124"/>
                        </a:lnTo>
                        <a:lnTo>
                          <a:pt x="1538" y="4153"/>
                        </a:lnTo>
                        <a:lnTo>
                          <a:pt x="1631" y="414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6" name="Freeform 111"/>
                  <p:cNvSpPr>
                    <a:spLocks/>
                  </p:cNvSpPr>
                  <p:nvPr/>
                </p:nvSpPr>
                <p:spPr bwMode="auto">
                  <a:xfrm>
                    <a:off x="1411" y="2824"/>
                    <a:ext cx="240" cy="45"/>
                  </a:xfrm>
                  <a:custGeom>
                    <a:avLst/>
                    <a:gdLst>
                      <a:gd name="T0" fmla="*/ 2159 w 2159"/>
                      <a:gd name="T1" fmla="*/ 409 h 409"/>
                      <a:gd name="T2" fmla="*/ 2079 w 2159"/>
                      <a:gd name="T3" fmla="*/ 230 h 409"/>
                      <a:gd name="T4" fmla="*/ 1898 w 2159"/>
                      <a:gd name="T5" fmla="*/ 267 h 409"/>
                      <a:gd name="T6" fmla="*/ 1779 w 2159"/>
                      <a:gd name="T7" fmla="*/ 261 h 409"/>
                      <a:gd name="T8" fmla="*/ 1653 w 2159"/>
                      <a:gd name="T9" fmla="*/ 244 h 409"/>
                      <a:gd name="T10" fmla="*/ 1451 w 2159"/>
                      <a:gd name="T11" fmla="*/ 242 h 409"/>
                      <a:gd name="T12" fmla="*/ 1097 w 2159"/>
                      <a:gd name="T13" fmla="*/ 296 h 409"/>
                      <a:gd name="T14" fmla="*/ 880 w 2159"/>
                      <a:gd name="T15" fmla="*/ 329 h 409"/>
                      <a:gd name="T16" fmla="*/ 655 w 2159"/>
                      <a:gd name="T17" fmla="*/ 348 h 409"/>
                      <a:gd name="T18" fmla="*/ 439 w 2159"/>
                      <a:gd name="T19" fmla="*/ 338 h 409"/>
                      <a:gd name="T20" fmla="*/ 247 w 2159"/>
                      <a:gd name="T21" fmla="*/ 285 h 409"/>
                      <a:gd name="T22" fmla="*/ 165 w 2159"/>
                      <a:gd name="T23" fmla="*/ 239 h 409"/>
                      <a:gd name="T24" fmla="*/ 96 w 2159"/>
                      <a:gd name="T25" fmla="*/ 178 h 409"/>
                      <a:gd name="T26" fmla="*/ 40 w 2159"/>
                      <a:gd name="T27" fmla="*/ 98 h 409"/>
                      <a:gd name="T28" fmla="*/ 0 w 2159"/>
                      <a:gd name="T29" fmla="*/ 0 h 40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2159" h="409">
                        <a:moveTo>
                          <a:pt x="2159" y="409"/>
                        </a:moveTo>
                        <a:lnTo>
                          <a:pt x="2079" y="230"/>
                        </a:lnTo>
                        <a:lnTo>
                          <a:pt x="1898" y="267"/>
                        </a:lnTo>
                        <a:lnTo>
                          <a:pt x="1779" y="261"/>
                        </a:lnTo>
                        <a:lnTo>
                          <a:pt x="1653" y="244"/>
                        </a:lnTo>
                        <a:lnTo>
                          <a:pt x="1451" y="242"/>
                        </a:lnTo>
                        <a:lnTo>
                          <a:pt x="1097" y="296"/>
                        </a:lnTo>
                        <a:lnTo>
                          <a:pt x="880" y="329"/>
                        </a:lnTo>
                        <a:lnTo>
                          <a:pt x="655" y="348"/>
                        </a:lnTo>
                        <a:lnTo>
                          <a:pt x="439" y="338"/>
                        </a:lnTo>
                        <a:lnTo>
                          <a:pt x="247" y="285"/>
                        </a:lnTo>
                        <a:lnTo>
                          <a:pt x="165" y="239"/>
                        </a:lnTo>
                        <a:lnTo>
                          <a:pt x="96" y="178"/>
                        </a:lnTo>
                        <a:lnTo>
                          <a:pt x="40" y="9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7" name="Freeform 112"/>
                  <p:cNvSpPr>
                    <a:spLocks/>
                  </p:cNvSpPr>
                  <p:nvPr/>
                </p:nvSpPr>
                <p:spPr bwMode="auto">
                  <a:xfrm>
                    <a:off x="1743" y="2630"/>
                    <a:ext cx="51" cy="35"/>
                  </a:xfrm>
                  <a:custGeom>
                    <a:avLst/>
                    <a:gdLst>
                      <a:gd name="T0" fmla="*/ 462 w 462"/>
                      <a:gd name="T1" fmla="*/ 0 h 317"/>
                      <a:gd name="T2" fmla="*/ 243 w 462"/>
                      <a:gd name="T3" fmla="*/ 176 h 317"/>
                      <a:gd name="T4" fmla="*/ 0 w 462"/>
                      <a:gd name="T5" fmla="*/ 317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2" h="317">
                        <a:moveTo>
                          <a:pt x="462" y="0"/>
                        </a:moveTo>
                        <a:lnTo>
                          <a:pt x="243" y="176"/>
                        </a:lnTo>
                        <a:lnTo>
                          <a:pt x="0" y="317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8" name="Freeform 113"/>
                  <p:cNvSpPr>
                    <a:spLocks/>
                  </p:cNvSpPr>
                  <p:nvPr/>
                </p:nvSpPr>
                <p:spPr bwMode="auto">
                  <a:xfrm>
                    <a:off x="1736" y="2662"/>
                    <a:ext cx="40" cy="47"/>
                  </a:xfrm>
                  <a:custGeom>
                    <a:avLst/>
                    <a:gdLst>
                      <a:gd name="T0" fmla="*/ 365 w 365"/>
                      <a:gd name="T1" fmla="*/ 0 h 418"/>
                      <a:gd name="T2" fmla="*/ 196 w 365"/>
                      <a:gd name="T3" fmla="*/ 222 h 418"/>
                      <a:gd name="T4" fmla="*/ 0 w 365"/>
                      <a:gd name="T5" fmla="*/ 418 h 4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5" h="418">
                        <a:moveTo>
                          <a:pt x="365" y="0"/>
                        </a:moveTo>
                        <a:lnTo>
                          <a:pt x="196" y="222"/>
                        </a:lnTo>
                        <a:lnTo>
                          <a:pt x="0" y="41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19" name="Line 114"/>
                  <p:cNvSpPr>
                    <a:spLocks noChangeShapeType="1"/>
                  </p:cNvSpPr>
                  <p:nvPr/>
                </p:nvSpPr>
                <p:spPr bwMode="auto">
                  <a:xfrm>
                    <a:off x="1520" y="2737"/>
                    <a:ext cx="13" cy="1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0" name="Freeform 115"/>
                  <p:cNvSpPr>
                    <a:spLocks/>
                  </p:cNvSpPr>
                  <p:nvPr/>
                </p:nvSpPr>
                <p:spPr bwMode="auto">
                  <a:xfrm>
                    <a:off x="1547" y="2779"/>
                    <a:ext cx="42" cy="15"/>
                  </a:xfrm>
                  <a:custGeom>
                    <a:avLst/>
                    <a:gdLst>
                      <a:gd name="T0" fmla="*/ 0 w 377"/>
                      <a:gd name="T1" fmla="*/ 0 h 135"/>
                      <a:gd name="T2" fmla="*/ 178 w 377"/>
                      <a:gd name="T3" fmla="*/ 97 h 135"/>
                      <a:gd name="T4" fmla="*/ 377 w 377"/>
                      <a:gd name="T5" fmla="*/ 135 h 1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7" h="135">
                        <a:moveTo>
                          <a:pt x="0" y="0"/>
                        </a:moveTo>
                        <a:lnTo>
                          <a:pt x="178" y="97"/>
                        </a:lnTo>
                        <a:lnTo>
                          <a:pt x="377" y="135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1" name="Freeform 116"/>
                  <p:cNvSpPr>
                    <a:spLocks/>
                  </p:cNvSpPr>
                  <p:nvPr/>
                </p:nvSpPr>
                <p:spPr bwMode="auto">
                  <a:xfrm>
                    <a:off x="1667" y="2858"/>
                    <a:ext cx="147" cy="31"/>
                  </a:xfrm>
                  <a:custGeom>
                    <a:avLst/>
                    <a:gdLst>
                      <a:gd name="T0" fmla="*/ 0 w 1324"/>
                      <a:gd name="T1" fmla="*/ 280 h 280"/>
                      <a:gd name="T2" fmla="*/ 432 w 1324"/>
                      <a:gd name="T3" fmla="*/ 220 h 280"/>
                      <a:gd name="T4" fmla="*/ 747 w 1324"/>
                      <a:gd name="T5" fmla="*/ 185 h 280"/>
                      <a:gd name="T6" fmla="*/ 1019 w 1324"/>
                      <a:gd name="T7" fmla="*/ 128 h 280"/>
                      <a:gd name="T8" fmla="*/ 1324 w 1324"/>
                      <a:gd name="T9" fmla="*/ 0 h 2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324" h="280">
                        <a:moveTo>
                          <a:pt x="0" y="280"/>
                        </a:moveTo>
                        <a:lnTo>
                          <a:pt x="432" y="220"/>
                        </a:lnTo>
                        <a:lnTo>
                          <a:pt x="747" y="185"/>
                        </a:lnTo>
                        <a:lnTo>
                          <a:pt x="1019" y="128"/>
                        </a:lnTo>
                        <a:lnTo>
                          <a:pt x="1324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2" name="Freeform 117"/>
                  <p:cNvSpPr>
                    <a:spLocks/>
                  </p:cNvSpPr>
                  <p:nvPr/>
                </p:nvSpPr>
                <p:spPr bwMode="auto">
                  <a:xfrm>
                    <a:off x="1543" y="2908"/>
                    <a:ext cx="271" cy="119"/>
                  </a:xfrm>
                  <a:custGeom>
                    <a:avLst/>
                    <a:gdLst>
                      <a:gd name="T0" fmla="*/ 2440 w 2440"/>
                      <a:gd name="T1" fmla="*/ 0 h 1075"/>
                      <a:gd name="T2" fmla="*/ 1883 w 2440"/>
                      <a:gd name="T3" fmla="*/ 186 h 1075"/>
                      <a:gd name="T4" fmla="*/ 1780 w 2440"/>
                      <a:gd name="T5" fmla="*/ 238 h 1075"/>
                      <a:gd name="T6" fmla="*/ 1695 w 2440"/>
                      <a:gd name="T7" fmla="*/ 311 h 1075"/>
                      <a:gd name="T8" fmla="*/ 1539 w 2440"/>
                      <a:gd name="T9" fmla="*/ 508 h 1075"/>
                      <a:gd name="T10" fmla="*/ 1343 w 2440"/>
                      <a:gd name="T11" fmla="*/ 737 h 1075"/>
                      <a:gd name="T12" fmla="*/ 1208 w 2440"/>
                      <a:gd name="T13" fmla="*/ 851 h 1075"/>
                      <a:gd name="T14" fmla="*/ 1035 w 2440"/>
                      <a:gd name="T15" fmla="*/ 957 h 1075"/>
                      <a:gd name="T16" fmla="*/ 875 w 2440"/>
                      <a:gd name="T17" fmla="*/ 1025 h 1075"/>
                      <a:gd name="T18" fmla="*/ 710 w 2440"/>
                      <a:gd name="T19" fmla="*/ 1063 h 1075"/>
                      <a:gd name="T20" fmla="*/ 550 w 2440"/>
                      <a:gd name="T21" fmla="*/ 1075 h 1075"/>
                      <a:gd name="T22" fmla="*/ 398 w 2440"/>
                      <a:gd name="T23" fmla="*/ 1063 h 1075"/>
                      <a:gd name="T24" fmla="*/ 261 w 2440"/>
                      <a:gd name="T25" fmla="*/ 1029 h 1075"/>
                      <a:gd name="T26" fmla="*/ 145 w 2440"/>
                      <a:gd name="T27" fmla="*/ 975 h 1075"/>
                      <a:gd name="T28" fmla="*/ 56 w 2440"/>
                      <a:gd name="T29" fmla="*/ 906 h 1075"/>
                      <a:gd name="T30" fmla="*/ 0 w 2440"/>
                      <a:gd name="T31" fmla="*/ 821 h 107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40" h="1075">
                        <a:moveTo>
                          <a:pt x="2440" y="0"/>
                        </a:moveTo>
                        <a:lnTo>
                          <a:pt x="1883" y="186"/>
                        </a:lnTo>
                        <a:lnTo>
                          <a:pt x="1780" y="238"/>
                        </a:lnTo>
                        <a:lnTo>
                          <a:pt x="1695" y="311"/>
                        </a:lnTo>
                        <a:lnTo>
                          <a:pt x="1539" y="508"/>
                        </a:lnTo>
                        <a:lnTo>
                          <a:pt x="1343" y="737"/>
                        </a:lnTo>
                        <a:lnTo>
                          <a:pt x="1208" y="851"/>
                        </a:lnTo>
                        <a:lnTo>
                          <a:pt x="1035" y="957"/>
                        </a:lnTo>
                        <a:lnTo>
                          <a:pt x="875" y="1025"/>
                        </a:lnTo>
                        <a:lnTo>
                          <a:pt x="710" y="1063"/>
                        </a:lnTo>
                        <a:lnTo>
                          <a:pt x="550" y="1075"/>
                        </a:lnTo>
                        <a:lnTo>
                          <a:pt x="398" y="1063"/>
                        </a:lnTo>
                        <a:lnTo>
                          <a:pt x="261" y="1029"/>
                        </a:lnTo>
                        <a:lnTo>
                          <a:pt x="145" y="975"/>
                        </a:lnTo>
                        <a:lnTo>
                          <a:pt x="56" y="906"/>
                        </a:lnTo>
                        <a:lnTo>
                          <a:pt x="0" y="82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3" name="Freeform 118"/>
                  <p:cNvSpPr>
                    <a:spLocks noEditPoints="1"/>
                  </p:cNvSpPr>
                  <p:nvPr/>
                </p:nvSpPr>
                <p:spPr bwMode="auto">
                  <a:xfrm>
                    <a:off x="905" y="1423"/>
                    <a:ext cx="978" cy="1467"/>
                  </a:xfrm>
                  <a:custGeom>
                    <a:avLst/>
                    <a:gdLst>
                      <a:gd name="T0" fmla="*/ 8237 w 8797"/>
                      <a:gd name="T1" fmla="*/ 7392 h 13198"/>
                      <a:gd name="T2" fmla="*/ 8752 w 8797"/>
                      <a:gd name="T3" fmla="*/ 8420 h 13198"/>
                      <a:gd name="T4" fmla="*/ 8704 w 8797"/>
                      <a:gd name="T5" fmla="*/ 9622 h 13198"/>
                      <a:gd name="T6" fmla="*/ 8161 w 8797"/>
                      <a:gd name="T7" fmla="*/ 10686 h 13198"/>
                      <a:gd name="T8" fmla="*/ 8207 w 8797"/>
                      <a:gd name="T9" fmla="*/ 12887 h 13198"/>
                      <a:gd name="T10" fmla="*/ 6853 w 8797"/>
                      <a:gd name="T11" fmla="*/ 13188 h 13198"/>
                      <a:gd name="T12" fmla="*/ 6151 w 8797"/>
                      <a:gd name="T13" fmla="*/ 12328 h 13198"/>
                      <a:gd name="T14" fmla="*/ 5678 w 8797"/>
                      <a:gd name="T15" fmla="*/ 12103 h 13198"/>
                      <a:gd name="T16" fmla="*/ 5335 w 8797"/>
                      <a:gd name="T17" fmla="*/ 11572 h 13198"/>
                      <a:gd name="T18" fmla="*/ 4996 w 8797"/>
                      <a:gd name="T19" fmla="*/ 9804 h 13198"/>
                      <a:gd name="T20" fmla="*/ 4801 w 8797"/>
                      <a:gd name="T21" fmla="*/ 8248 h 13198"/>
                      <a:gd name="T22" fmla="*/ 4426 w 8797"/>
                      <a:gd name="T23" fmla="*/ 8036 h 13198"/>
                      <a:gd name="T24" fmla="*/ 3840 w 8797"/>
                      <a:gd name="T25" fmla="*/ 7364 h 13198"/>
                      <a:gd name="T26" fmla="*/ 3550 w 8797"/>
                      <a:gd name="T27" fmla="*/ 7093 h 13198"/>
                      <a:gd name="T28" fmla="*/ 2900 w 8797"/>
                      <a:gd name="T29" fmla="*/ 6120 h 13198"/>
                      <a:gd name="T30" fmla="*/ 1858 w 8797"/>
                      <a:gd name="T31" fmla="*/ 6679 h 13198"/>
                      <a:gd name="T32" fmla="*/ 1323 w 8797"/>
                      <a:gd name="T33" fmla="*/ 6453 h 13198"/>
                      <a:gd name="T34" fmla="*/ 316 w 8797"/>
                      <a:gd name="T35" fmla="*/ 5131 h 13198"/>
                      <a:gd name="T36" fmla="*/ 238 w 8797"/>
                      <a:gd name="T37" fmla="*/ 4286 h 13198"/>
                      <a:gd name="T38" fmla="*/ 891 w 8797"/>
                      <a:gd name="T39" fmla="*/ 4106 h 13198"/>
                      <a:gd name="T40" fmla="*/ 1423 w 8797"/>
                      <a:gd name="T41" fmla="*/ 4275 h 13198"/>
                      <a:gd name="T42" fmla="*/ 2011 w 8797"/>
                      <a:gd name="T43" fmla="*/ 4686 h 13198"/>
                      <a:gd name="T44" fmla="*/ 2362 w 8797"/>
                      <a:gd name="T45" fmla="*/ 4655 h 13198"/>
                      <a:gd name="T46" fmla="*/ 2842 w 8797"/>
                      <a:gd name="T47" fmla="*/ 5002 h 13198"/>
                      <a:gd name="T48" fmla="*/ 3347 w 8797"/>
                      <a:gd name="T49" fmla="*/ 4622 h 13198"/>
                      <a:gd name="T50" fmla="*/ 4510 w 8797"/>
                      <a:gd name="T51" fmla="*/ 2955 h 13198"/>
                      <a:gd name="T52" fmla="*/ 4567 w 8797"/>
                      <a:gd name="T53" fmla="*/ 2153 h 13198"/>
                      <a:gd name="T54" fmla="*/ 5034 w 8797"/>
                      <a:gd name="T55" fmla="*/ 2596 h 13198"/>
                      <a:gd name="T56" fmla="*/ 6923 w 8797"/>
                      <a:gd name="T57" fmla="*/ 3194 h 13198"/>
                      <a:gd name="T58" fmla="*/ 7425 w 8797"/>
                      <a:gd name="T59" fmla="*/ 3788 h 13198"/>
                      <a:gd name="T60" fmla="*/ 8038 w 8797"/>
                      <a:gd name="T61" fmla="*/ 5698 h 13198"/>
                      <a:gd name="T62" fmla="*/ 8054 w 8797"/>
                      <a:gd name="T63" fmla="*/ 8553 h 13198"/>
                      <a:gd name="T64" fmla="*/ 8440 w 8797"/>
                      <a:gd name="T65" fmla="*/ 9395 h 13198"/>
                      <a:gd name="T66" fmla="*/ 8170 w 8797"/>
                      <a:gd name="T67" fmla="*/ 9506 h 13198"/>
                      <a:gd name="T68" fmla="*/ 8018 w 8797"/>
                      <a:gd name="T69" fmla="*/ 9680 h 13198"/>
                      <a:gd name="T70" fmla="*/ 7800 w 8797"/>
                      <a:gd name="T71" fmla="*/ 9719 h 13198"/>
                      <a:gd name="T72" fmla="*/ 7509 w 8797"/>
                      <a:gd name="T73" fmla="*/ 9725 h 13198"/>
                      <a:gd name="T74" fmla="*/ 7186 w 8797"/>
                      <a:gd name="T75" fmla="*/ 9403 h 13198"/>
                      <a:gd name="T76" fmla="*/ 7346 w 8797"/>
                      <a:gd name="T77" fmla="*/ 8788 h 13198"/>
                      <a:gd name="T78" fmla="*/ 7505 w 8797"/>
                      <a:gd name="T79" fmla="*/ 5689 h 13198"/>
                      <a:gd name="T80" fmla="*/ 6831 w 8797"/>
                      <a:gd name="T81" fmla="*/ 5914 h 13198"/>
                      <a:gd name="T82" fmla="*/ 6704 w 8797"/>
                      <a:gd name="T83" fmla="*/ 5491 h 13198"/>
                      <a:gd name="T84" fmla="*/ 7396 w 8797"/>
                      <a:gd name="T85" fmla="*/ 5223 h 13198"/>
                      <a:gd name="T86" fmla="*/ 6873 w 8797"/>
                      <a:gd name="T87" fmla="*/ 4959 h 13198"/>
                      <a:gd name="T88" fmla="*/ 6297 w 8797"/>
                      <a:gd name="T89" fmla="*/ 4954 h 13198"/>
                      <a:gd name="T90" fmla="*/ 6811 w 8797"/>
                      <a:gd name="T91" fmla="*/ 4415 h 13198"/>
                      <a:gd name="T92" fmla="*/ 6706 w 8797"/>
                      <a:gd name="T93" fmla="*/ 7633 h 13198"/>
                      <a:gd name="T94" fmla="*/ 5392 w 8797"/>
                      <a:gd name="T95" fmla="*/ 7915 h 13198"/>
                      <a:gd name="T96" fmla="*/ 5451 w 8797"/>
                      <a:gd name="T97" fmla="*/ 8134 h 13198"/>
                      <a:gd name="T98" fmla="*/ 6146 w 8797"/>
                      <a:gd name="T99" fmla="*/ 3351 h 13198"/>
                      <a:gd name="T100" fmla="*/ 5381 w 8797"/>
                      <a:gd name="T101" fmla="*/ 3183 h 13198"/>
                      <a:gd name="T102" fmla="*/ 6380 w 8797"/>
                      <a:gd name="T103" fmla="*/ 3250 h 13198"/>
                      <a:gd name="T104" fmla="*/ 1583 w 8797"/>
                      <a:gd name="T105" fmla="*/ 576 h 13198"/>
                      <a:gd name="T106" fmla="*/ 2135 w 8797"/>
                      <a:gd name="T107" fmla="*/ 386 h 13198"/>
                      <a:gd name="T108" fmla="*/ 4027 w 8797"/>
                      <a:gd name="T109" fmla="*/ 97 h 13198"/>
                      <a:gd name="T110" fmla="*/ 3707 w 8797"/>
                      <a:gd name="T111" fmla="*/ 706 h 13198"/>
                      <a:gd name="T112" fmla="*/ 2619 w 8797"/>
                      <a:gd name="T113" fmla="*/ 703 h 131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</a:cxnLst>
                    <a:rect l="0" t="0" r="r" b="b"/>
                    <a:pathLst>
                      <a:path w="8797" h="13198">
                        <a:moveTo>
                          <a:pt x="8038" y="5698"/>
                        </a:moveTo>
                        <a:lnTo>
                          <a:pt x="8113" y="6113"/>
                        </a:lnTo>
                        <a:lnTo>
                          <a:pt x="8171" y="6537"/>
                        </a:lnTo>
                        <a:lnTo>
                          <a:pt x="8212" y="6964"/>
                        </a:lnTo>
                        <a:lnTo>
                          <a:pt x="8237" y="7392"/>
                        </a:lnTo>
                        <a:lnTo>
                          <a:pt x="8388" y="7569"/>
                        </a:lnTo>
                        <a:lnTo>
                          <a:pt x="8515" y="7762"/>
                        </a:lnTo>
                        <a:lnTo>
                          <a:pt x="8618" y="7971"/>
                        </a:lnTo>
                        <a:lnTo>
                          <a:pt x="8696" y="8190"/>
                        </a:lnTo>
                        <a:lnTo>
                          <a:pt x="8752" y="8420"/>
                        </a:lnTo>
                        <a:lnTo>
                          <a:pt x="8786" y="8657"/>
                        </a:lnTo>
                        <a:lnTo>
                          <a:pt x="8797" y="8898"/>
                        </a:lnTo>
                        <a:lnTo>
                          <a:pt x="8787" y="9141"/>
                        </a:lnTo>
                        <a:lnTo>
                          <a:pt x="8756" y="9384"/>
                        </a:lnTo>
                        <a:lnTo>
                          <a:pt x="8704" y="9622"/>
                        </a:lnTo>
                        <a:lnTo>
                          <a:pt x="8632" y="9856"/>
                        </a:lnTo>
                        <a:lnTo>
                          <a:pt x="8542" y="10082"/>
                        </a:lnTo>
                        <a:lnTo>
                          <a:pt x="8433" y="10297"/>
                        </a:lnTo>
                        <a:lnTo>
                          <a:pt x="8305" y="10499"/>
                        </a:lnTo>
                        <a:lnTo>
                          <a:pt x="8161" y="10686"/>
                        </a:lnTo>
                        <a:lnTo>
                          <a:pt x="7998" y="10853"/>
                        </a:lnTo>
                        <a:lnTo>
                          <a:pt x="7837" y="11148"/>
                        </a:lnTo>
                        <a:lnTo>
                          <a:pt x="8206" y="12725"/>
                        </a:lnTo>
                        <a:lnTo>
                          <a:pt x="8222" y="12855"/>
                        </a:lnTo>
                        <a:lnTo>
                          <a:pt x="8207" y="12887"/>
                        </a:lnTo>
                        <a:lnTo>
                          <a:pt x="8178" y="12908"/>
                        </a:lnTo>
                        <a:lnTo>
                          <a:pt x="7873" y="13034"/>
                        </a:lnTo>
                        <a:lnTo>
                          <a:pt x="7600" y="13091"/>
                        </a:lnTo>
                        <a:lnTo>
                          <a:pt x="7285" y="13127"/>
                        </a:lnTo>
                        <a:lnTo>
                          <a:pt x="6853" y="13188"/>
                        </a:lnTo>
                        <a:lnTo>
                          <a:pt x="6796" y="13198"/>
                        </a:lnTo>
                        <a:lnTo>
                          <a:pt x="6633" y="12831"/>
                        </a:lnTo>
                        <a:lnTo>
                          <a:pt x="6538" y="12764"/>
                        </a:lnTo>
                        <a:lnTo>
                          <a:pt x="6427" y="12664"/>
                        </a:lnTo>
                        <a:lnTo>
                          <a:pt x="6151" y="12328"/>
                        </a:lnTo>
                        <a:lnTo>
                          <a:pt x="6041" y="12314"/>
                        </a:lnTo>
                        <a:lnTo>
                          <a:pt x="5937" y="12284"/>
                        </a:lnTo>
                        <a:lnTo>
                          <a:pt x="5840" y="12238"/>
                        </a:lnTo>
                        <a:lnTo>
                          <a:pt x="5754" y="12177"/>
                        </a:lnTo>
                        <a:lnTo>
                          <a:pt x="5678" y="12103"/>
                        </a:lnTo>
                        <a:lnTo>
                          <a:pt x="5614" y="12017"/>
                        </a:lnTo>
                        <a:lnTo>
                          <a:pt x="5565" y="11921"/>
                        </a:lnTo>
                        <a:lnTo>
                          <a:pt x="5532" y="11816"/>
                        </a:lnTo>
                        <a:lnTo>
                          <a:pt x="5431" y="11718"/>
                        </a:lnTo>
                        <a:lnTo>
                          <a:pt x="5335" y="11572"/>
                        </a:lnTo>
                        <a:lnTo>
                          <a:pt x="5209" y="11305"/>
                        </a:lnTo>
                        <a:lnTo>
                          <a:pt x="5013" y="10839"/>
                        </a:lnTo>
                        <a:lnTo>
                          <a:pt x="4964" y="10646"/>
                        </a:lnTo>
                        <a:lnTo>
                          <a:pt x="4954" y="10327"/>
                        </a:lnTo>
                        <a:lnTo>
                          <a:pt x="4996" y="9804"/>
                        </a:lnTo>
                        <a:lnTo>
                          <a:pt x="5101" y="9005"/>
                        </a:lnTo>
                        <a:lnTo>
                          <a:pt x="5013" y="8807"/>
                        </a:lnTo>
                        <a:lnTo>
                          <a:pt x="4945" y="8611"/>
                        </a:lnTo>
                        <a:lnTo>
                          <a:pt x="4880" y="8423"/>
                        </a:lnTo>
                        <a:lnTo>
                          <a:pt x="4801" y="8248"/>
                        </a:lnTo>
                        <a:lnTo>
                          <a:pt x="5351" y="8157"/>
                        </a:lnTo>
                        <a:lnTo>
                          <a:pt x="5303" y="7937"/>
                        </a:lnTo>
                        <a:lnTo>
                          <a:pt x="4981" y="7998"/>
                        </a:lnTo>
                        <a:lnTo>
                          <a:pt x="4659" y="8036"/>
                        </a:lnTo>
                        <a:lnTo>
                          <a:pt x="4426" y="8036"/>
                        </a:lnTo>
                        <a:lnTo>
                          <a:pt x="4337" y="8009"/>
                        </a:lnTo>
                        <a:lnTo>
                          <a:pt x="4255" y="7956"/>
                        </a:lnTo>
                        <a:lnTo>
                          <a:pt x="4174" y="7871"/>
                        </a:lnTo>
                        <a:lnTo>
                          <a:pt x="4082" y="7749"/>
                        </a:lnTo>
                        <a:lnTo>
                          <a:pt x="3840" y="7364"/>
                        </a:lnTo>
                        <a:lnTo>
                          <a:pt x="4089" y="8683"/>
                        </a:lnTo>
                        <a:lnTo>
                          <a:pt x="3978" y="9100"/>
                        </a:lnTo>
                        <a:lnTo>
                          <a:pt x="3772" y="8712"/>
                        </a:lnTo>
                        <a:lnTo>
                          <a:pt x="3603" y="7588"/>
                        </a:lnTo>
                        <a:lnTo>
                          <a:pt x="3550" y="7093"/>
                        </a:lnTo>
                        <a:lnTo>
                          <a:pt x="3524" y="6640"/>
                        </a:lnTo>
                        <a:lnTo>
                          <a:pt x="3411" y="6243"/>
                        </a:lnTo>
                        <a:lnTo>
                          <a:pt x="3332" y="5849"/>
                        </a:lnTo>
                        <a:lnTo>
                          <a:pt x="3205" y="5891"/>
                        </a:lnTo>
                        <a:lnTo>
                          <a:pt x="2900" y="6120"/>
                        </a:lnTo>
                        <a:lnTo>
                          <a:pt x="2601" y="6295"/>
                        </a:lnTo>
                        <a:lnTo>
                          <a:pt x="2304" y="6450"/>
                        </a:lnTo>
                        <a:lnTo>
                          <a:pt x="2011" y="6622"/>
                        </a:lnTo>
                        <a:lnTo>
                          <a:pt x="1939" y="6659"/>
                        </a:lnTo>
                        <a:lnTo>
                          <a:pt x="1858" y="6679"/>
                        </a:lnTo>
                        <a:lnTo>
                          <a:pt x="1767" y="6681"/>
                        </a:lnTo>
                        <a:lnTo>
                          <a:pt x="1667" y="6663"/>
                        </a:lnTo>
                        <a:lnTo>
                          <a:pt x="1559" y="6619"/>
                        </a:lnTo>
                        <a:lnTo>
                          <a:pt x="1444" y="6551"/>
                        </a:lnTo>
                        <a:lnTo>
                          <a:pt x="1323" y="6453"/>
                        </a:lnTo>
                        <a:lnTo>
                          <a:pt x="1196" y="6322"/>
                        </a:lnTo>
                        <a:lnTo>
                          <a:pt x="759" y="5811"/>
                        </a:lnTo>
                        <a:lnTo>
                          <a:pt x="487" y="5455"/>
                        </a:lnTo>
                        <a:lnTo>
                          <a:pt x="347" y="5217"/>
                        </a:lnTo>
                        <a:lnTo>
                          <a:pt x="316" y="5131"/>
                        </a:lnTo>
                        <a:lnTo>
                          <a:pt x="308" y="5060"/>
                        </a:lnTo>
                        <a:lnTo>
                          <a:pt x="0" y="4708"/>
                        </a:lnTo>
                        <a:lnTo>
                          <a:pt x="98" y="4582"/>
                        </a:lnTo>
                        <a:lnTo>
                          <a:pt x="166" y="4432"/>
                        </a:lnTo>
                        <a:lnTo>
                          <a:pt x="238" y="4286"/>
                        </a:lnTo>
                        <a:lnTo>
                          <a:pt x="286" y="4223"/>
                        </a:lnTo>
                        <a:lnTo>
                          <a:pt x="348" y="4169"/>
                        </a:lnTo>
                        <a:lnTo>
                          <a:pt x="520" y="4413"/>
                        </a:lnTo>
                        <a:lnTo>
                          <a:pt x="776" y="4225"/>
                        </a:lnTo>
                        <a:lnTo>
                          <a:pt x="891" y="4106"/>
                        </a:lnTo>
                        <a:lnTo>
                          <a:pt x="993" y="3967"/>
                        </a:lnTo>
                        <a:lnTo>
                          <a:pt x="929" y="3869"/>
                        </a:lnTo>
                        <a:lnTo>
                          <a:pt x="1064" y="3835"/>
                        </a:lnTo>
                        <a:lnTo>
                          <a:pt x="1394" y="4150"/>
                        </a:lnTo>
                        <a:lnTo>
                          <a:pt x="1423" y="4275"/>
                        </a:lnTo>
                        <a:lnTo>
                          <a:pt x="1812" y="4708"/>
                        </a:lnTo>
                        <a:lnTo>
                          <a:pt x="1846" y="4676"/>
                        </a:lnTo>
                        <a:lnTo>
                          <a:pt x="1904" y="4658"/>
                        </a:lnTo>
                        <a:lnTo>
                          <a:pt x="1965" y="4659"/>
                        </a:lnTo>
                        <a:lnTo>
                          <a:pt x="2011" y="4686"/>
                        </a:lnTo>
                        <a:lnTo>
                          <a:pt x="2009" y="4650"/>
                        </a:lnTo>
                        <a:lnTo>
                          <a:pt x="2035" y="4600"/>
                        </a:lnTo>
                        <a:lnTo>
                          <a:pt x="2232" y="4378"/>
                        </a:lnTo>
                        <a:lnTo>
                          <a:pt x="2293" y="4443"/>
                        </a:lnTo>
                        <a:lnTo>
                          <a:pt x="2362" y="4655"/>
                        </a:lnTo>
                        <a:lnTo>
                          <a:pt x="2438" y="4797"/>
                        </a:lnTo>
                        <a:lnTo>
                          <a:pt x="2534" y="4890"/>
                        </a:lnTo>
                        <a:lnTo>
                          <a:pt x="2664" y="4958"/>
                        </a:lnTo>
                        <a:lnTo>
                          <a:pt x="2756" y="4989"/>
                        </a:lnTo>
                        <a:lnTo>
                          <a:pt x="2842" y="5002"/>
                        </a:lnTo>
                        <a:lnTo>
                          <a:pt x="2926" y="4996"/>
                        </a:lnTo>
                        <a:lnTo>
                          <a:pt x="3008" y="4969"/>
                        </a:lnTo>
                        <a:lnTo>
                          <a:pt x="3090" y="4920"/>
                        </a:lnTo>
                        <a:lnTo>
                          <a:pt x="3172" y="4847"/>
                        </a:lnTo>
                        <a:lnTo>
                          <a:pt x="3347" y="4622"/>
                        </a:lnTo>
                        <a:lnTo>
                          <a:pt x="3765" y="4356"/>
                        </a:lnTo>
                        <a:lnTo>
                          <a:pt x="4046" y="3916"/>
                        </a:lnTo>
                        <a:lnTo>
                          <a:pt x="4260" y="3543"/>
                        </a:lnTo>
                        <a:lnTo>
                          <a:pt x="4411" y="3225"/>
                        </a:lnTo>
                        <a:lnTo>
                          <a:pt x="4510" y="2955"/>
                        </a:lnTo>
                        <a:lnTo>
                          <a:pt x="4561" y="2721"/>
                        </a:lnTo>
                        <a:lnTo>
                          <a:pt x="4575" y="2516"/>
                        </a:lnTo>
                        <a:lnTo>
                          <a:pt x="4556" y="2328"/>
                        </a:lnTo>
                        <a:lnTo>
                          <a:pt x="4513" y="2148"/>
                        </a:lnTo>
                        <a:lnTo>
                          <a:pt x="4567" y="2153"/>
                        </a:lnTo>
                        <a:lnTo>
                          <a:pt x="4639" y="2184"/>
                        </a:lnTo>
                        <a:lnTo>
                          <a:pt x="4808" y="2305"/>
                        </a:lnTo>
                        <a:lnTo>
                          <a:pt x="4959" y="2459"/>
                        </a:lnTo>
                        <a:lnTo>
                          <a:pt x="5010" y="2533"/>
                        </a:lnTo>
                        <a:lnTo>
                          <a:pt x="5034" y="2596"/>
                        </a:lnTo>
                        <a:lnTo>
                          <a:pt x="5430" y="2746"/>
                        </a:lnTo>
                        <a:lnTo>
                          <a:pt x="5799" y="2865"/>
                        </a:lnTo>
                        <a:lnTo>
                          <a:pt x="6441" y="3043"/>
                        </a:lnTo>
                        <a:lnTo>
                          <a:pt x="6704" y="3118"/>
                        </a:lnTo>
                        <a:lnTo>
                          <a:pt x="6923" y="3194"/>
                        </a:lnTo>
                        <a:lnTo>
                          <a:pt x="7094" y="3279"/>
                        </a:lnTo>
                        <a:lnTo>
                          <a:pt x="7211" y="3382"/>
                        </a:lnTo>
                        <a:lnTo>
                          <a:pt x="7295" y="3498"/>
                        </a:lnTo>
                        <a:lnTo>
                          <a:pt x="7366" y="3629"/>
                        </a:lnTo>
                        <a:lnTo>
                          <a:pt x="7425" y="3788"/>
                        </a:lnTo>
                        <a:lnTo>
                          <a:pt x="7472" y="3990"/>
                        </a:lnTo>
                        <a:lnTo>
                          <a:pt x="7647" y="4375"/>
                        </a:lnTo>
                        <a:lnTo>
                          <a:pt x="7799" y="4791"/>
                        </a:lnTo>
                        <a:lnTo>
                          <a:pt x="7930" y="5235"/>
                        </a:lnTo>
                        <a:lnTo>
                          <a:pt x="8038" y="5698"/>
                        </a:lnTo>
                        <a:close/>
                        <a:moveTo>
                          <a:pt x="7369" y="8519"/>
                        </a:moveTo>
                        <a:lnTo>
                          <a:pt x="7679" y="8481"/>
                        </a:lnTo>
                        <a:lnTo>
                          <a:pt x="7982" y="8402"/>
                        </a:lnTo>
                        <a:lnTo>
                          <a:pt x="8009" y="8490"/>
                        </a:lnTo>
                        <a:lnTo>
                          <a:pt x="8054" y="8553"/>
                        </a:lnTo>
                        <a:lnTo>
                          <a:pt x="8178" y="8629"/>
                        </a:lnTo>
                        <a:lnTo>
                          <a:pt x="8300" y="8700"/>
                        </a:lnTo>
                        <a:lnTo>
                          <a:pt x="8343" y="8753"/>
                        </a:lnTo>
                        <a:lnTo>
                          <a:pt x="8367" y="8831"/>
                        </a:lnTo>
                        <a:lnTo>
                          <a:pt x="8440" y="9395"/>
                        </a:lnTo>
                        <a:lnTo>
                          <a:pt x="8433" y="9447"/>
                        </a:lnTo>
                        <a:lnTo>
                          <a:pt x="8405" y="9490"/>
                        </a:lnTo>
                        <a:lnTo>
                          <a:pt x="8310" y="9536"/>
                        </a:lnTo>
                        <a:lnTo>
                          <a:pt x="8207" y="9530"/>
                        </a:lnTo>
                        <a:lnTo>
                          <a:pt x="8170" y="9506"/>
                        </a:lnTo>
                        <a:lnTo>
                          <a:pt x="8152" y="9468"/>
                        </a:lnTo>
                        <a:lnTo>
                          <a:pt x="8165" y="9566"/>
                        </a:lnTo>
                        <a:lnTo>
                          <a:pt x="8156" y="9609"/>
                        </a:lnTo>
                        <a:lnTo>
                          <a:pt x="8124" y="9642"/>
                        </a:lnTo>
                        <a:lnTo>
                          <a:pt x="8018" y="9680"/>
                        </a:lnTo>
                        <a:lnTo>
                          <a:pt x="7904" y="9671"/>
                        </a:lnTo>
                        <a:lnTo>
                          <a:pt x="7864" y="9648"/>
                        </a:lnTo>
                        <a:lnTo>
                          <a:pt x="7845" y="9609"/>
                        </a:lnTo>
                        <a:lnTo>
                          <a:pt x="7837" y="9671"/>
                        </a:lnTo>
                        <a:lnTo>
                          <a:pt x="7800" y="9719"/>
                        </a:lnTo>
                        <a:lnTo>
                          <a:pt x="7744" y="9751"/>
                        </a:lnTo>
                        <a:lnTo>
                          <a:pt x="7678" y="9768"/>
                        </a:lnTo>
                        <a:lnTo>
                          <a:pt x="7611" y="9769"/>
                        </a:lnTo>
                        <a:lnTo>
                          <a:pt x="7552" y="9755"/>
                        </a:lnTo>
                        <a:lnTo>
                          <a:pt x="7509" y="9725"/>
                        </a:lnTo>
                        <a:lnTo>
                          <a:pt x="7493" y="9680"/>
                        </a:lnTo>
                        <a:lnTo>
                          <a:pt x="7328" y="9610"/>
                        </a:lnTo>
                        <a:lnTo>
                          <a:pt x="7237" y="9547"/>
                        </a:lnTo>
                        <a:lnTo>
                          <a:pt x="7198" y="9482"/>
                        </a:lnTo>
                        <a:lnTo>
                          <a:pt x="7186" y="9403"/>
                        </a:lnTo>
                        <a:lnTo>
                          <a:pt x="7163" y="9086"/>
                        </a:lnTo>
                        <a:lnTo>
                          <a:pt x="7171" y="9004"/>
                        </a:lnTo>
                        <a:lnTo>
                          <a:pt x="7202" y="8941"/>
                        </a:lnTo>
                        <a:lnTo>
                          <a:pt x="7298" y="8842"/>
                        </a:lnTo>
                        <a:lnTo>
                          <a:pt x="7346" y="8788"/>
                        </a:lnTo>
                        <a:lnTo>
                          <a:pt x="7379" y="8722"/>
                        </a:lnTo>
                        <a:lnTo>
                          <a:pt x="7389" y="8636"/>
                        </a:lnTo>
                        <a:lnTo>
                          <a:pt x="7369" y="8519"/>
                        </a:lnTo>
                        <a:close/>
                        <a:moveTo>
                          <a:pt x="7617" y="5594"/>
                        </a:moveTo>
                        <a:lnTo>
                          <a:pt x="7505" y="5689"/>
                        </a:lnTo>
                        <a:lnTo>
                          <a:pt x="7382" y="5769"/>
                        </a:lnTo>
                        <a:lnTo>
                          <a:pt x="7253" y="5831"/>
                        </a:lnTo>
                        <a:lnTo>
                          <a:pt x="7116" y="5876"/>
                        </a:lnTo>
                        <a:lnTo>
                          <a:pt x="6975" y="5904"/>
                        </a:lnTo>
                        <a:lnTo>
                          <a:pt x="6831" y="5914"/>
                        </a:lnTo>
                        <a:lnTo>
                          <a:pt x="6686" y="5905"/>
                        </a:lnTo>
                        <a:lnTo>
                          <a:pt x="6541" y="5878"/>
                        </a:lnTo>
                        <a:lnTo>
                          <a:pt x="6407" y="5367"/>
                        </a:lnTo>
                        <a:lnTo>
                          <a:pt x="6551" y="5446"/>
                        </a:lnTo>
                        <a:lnTo>
                          <a:pt x="6704" y="5491"/>
                        </a:lnTo>
                        <a:lnTo>
                          <a:pt x="6858" y="5500"/>
                        </a:lnTo>
                        <a:lnTo>
                          <a:pt x="7012" y="5476"/>
                        </a:lnTo>
                        <a:lnTo>
                          <a:pt x="7155" y="5422"/>
                        </a:lnTo>
                        <a:lnTo>
                          <a:pt x="7285" y="5337"/>
                        </a:lnTo>
                        <a:lnTo>
                          <a:pt x="7396" y="5223"/>
                        </a:lnTo>
                        <a:lnTo>
                          <a:pt x="7481" y="5082"/>
                        </a:lnTo>
                        <a:lnTo>
                          <a:pt x="7324" y="5080"/>
                        </a:lnTo>
                        <a:lnTo>
                          <a:pt x="7170" y="5059"/>
                        </a:lnTo>
                        <a:lnTo>
                          <a:pt x="7019" y="5019"/>
                        </a:lnTo>
                        <a:lnTo>
                          <a:pt x="6873" y="4959"/>
                        </a:lnTo>
                        <a:lnTo>
                          <a:pt x="6777" y="5082"/>
                        </a:lnTo>
                        <a:lnTo>
                          <a:pt x="6665" y="5192"/>
                        </a:lnTo>
                        <a:lnTo>
                          <a:pt x="6541" y="5287"/>
                        </a:lnTo>
                        <a:lnTo>
                          <a:pt x="6406" y="5367"/>
                        </a:lnTo>
                        <a:lnTo>
                          <a:pt x="6297" y="4954"/>
                        </a:lnTo>
                        <a:lnTo>
                          <a:pt x="6457" y="4818"/>
                        </a:lnTo>
                        <a:lnTo>
                          <a:pt x="6579" y="4649"/>
                        </a:lnTo>
                        <a:lnTo>
                          <a:pt x="6656" y="4457"/>
                        </a:lnTo>
                        <a:lnTo>
                          <a:pt x="6684" y="4248"/>
                        </a:lnTo>
                        <a:lnTo>
                          <a:pt x="6811" y="4415"/>
                        </a:lnTo>
                        <a:lnTo>
                          <a:pt x="6974" y="4545"/>
                        </a:lnTo>
                        <a:lnTo>
                          <a:pt x="7163" y="4631"/>
                        </a:lnTo>
                        <a:lnTo>
                          <a:pt x="7370" y="4669"/>
                        </a:lnTo>
                        <a:lnTo>
                          <a:pt x="7617" y="5594"/>
                        </a:lnTo>
                        <a:close/>
                        <a:moveTo>
                          <a:pt x="6706" y="7633"/>
                        </a:moveTo>
                        <a:lnTo>
                          <a:pt x="6497" y="7746"/>
                        </a:lnTo>
                        <a:lnTo>
                          <a:pt x="6394" y="7544"/>
                        </a:lnTo>
                        <a:lnTo>
                          <a:pt x="6607" y="7429"/>
                        </a:lnTo>
                        <a:lnTo>
                          <a:pt x="6706" y="7633"/>
                        </a:lnTo>
                        <a:close/>
                        <a:moveTo>
                          <a:pt x="5392" y="7915"/>
                        </a:moveTo>
                        <a:lnTo>
                          <a:pt x="5860" y="7773"/>
                        </a:lnTo>
                        <a:lnTo>
                          <a:pt x="6308" y="7586"/>
                        </a:lnTo>
                        <a:lnTo>
                          <a:pt x="6410" y="7788"/>
                        </a:lnTo>
                        <a:lnTo>
                          <a:pt x="5938" y="7986"/>
                        </a:lnTo>
                        <a:lnTo>
                          <a:pt x="5451" y="8134"/>
                        </a:lnTo>
                        <a:lnTo>
                          <a:pt x="5392" y="7915"/>
                        </a:lnTo>
                        <a:close/>
                        <a:moveTo>
                          <a:pt x="6628" y="3402"/>
                        </a:moveTo>
                        <a:lnTo>
                          <a:pt x="6320" y="3623"/>
                        </a:lnTo>
                        <a:lnTo>
                          <a:pt x="6249" y="3468"/>
                        </a:lnTo>
                        <a:lnTo>
                          <a:pt x="6146" y="3351"/>
                        </a:lnTo>
                        <a:lnTo>
                          <a:pt x="6018" y="3267"/>
                        </a:lnTo>
                        <a:lnTo>
                          <a:pt x="5871" y="3212"/>
                        </a:lnTo>
                        <a:lnTo>
                          <a:pt x="5710" y="3183"/>
                        </a:lnTo>
                        <a:lnTo>
                          <a:pt x="5546" y="3174"/>
                        </a:lnTo>
                        <a:lnTo>
                          <a:pt x="5381" y="3183"/>
                        </a:lnTo>
                        <a:lnTo>
                          <a:pt x="5225" y="3205"/>
                        </a:lnTo>
                        <a:lnTo>
                          <a:pt x="5578" y="2955"/>
                        </a:lnTo>
                        <a:lnTo>
                          <a:pt x="5846" y="3022"/>
                        </a:lnTo>
                        <a:lnTo>
                          <a:pt x="6117" y="3122"/>
                        </a:lnTo>
                        <a:lnTo>
                          <a:pt x="6380" y="3250"/>
                        </a:lnTo>
                        <a:lnTo>
                          <a:pt x="6628" y="3402"/>
                        </a:lnTo>
                        <a:close/>
                        <a:moveTo>
                          <a:pt x="2003" y="968"/>
                        </a:moveTo>
                        <a:lnTo>
                          <a:pt x="1700" y="753"/>
                        </a:lnTo>
                        <a:lnTo>
                          <a:pt x="1836" y="702"/>
                        </a:lnTo>
                        <a:lnTo>
                          <a:pt x="1583" y="576"/>
                        </a:lnTo>
                        <a:lnTo>
                          <a:pt x="1470" y="491"/>
                        </a:lnTo>
                        <a:lnTo>
                          <a:pt x="1453" y="462"/>
                        </a:lnTo>
                        <a:lnTo>
                          <a:pt x="1457" y="441"/>
                        </a:lnTo>
                        <a:lnTo>
                          <a:pt x="1504" y="424"/>
                        </a:lnTo>
                        <a:lnTo>
                          <a:pt x="2135" y="386"/>
                        </a:lnTo>
                        <a:lnTo>
                          <a:pt x="2765" y="300"/>
                        </a:lnTo>
                        <a:lnTo>
                          <a:pt x="3388" y="169"/>
                        </a:lnTo>
                        <a:lnTo>
                          <a:pt x="4000" y="0"/>
                        </a:lnTo>
                        <a:lnTo>
                          <a:pt x="3947" y="124"/>
                        </a:lnTo>
                        <a:lnTo>
                          <a:pt x="4027" y="97"/>
                        </a:lnTo>
                        <a:lnTo>
                          <a:pt x="3959" y="227"/>
                        </a:lnTo>
                        <a:lnTo>
                          <a:pt x="3869" y="343"/>
                        </a:lnTo>
                        <a:lnTo>
                          <a:pt x="3762" y="442"/>
                        </a:lnTo>
                        <a:lnTo>
                          <a:pt x="3637" y="521"/>
                        </a:lnTo>
                        <a:lnTo>
                          <a:pt x="3707" y="706"/>
                        </a:lnTo>
                        <a:lnTo>
                          <a:pt x="3486" y="632"/>
                        </a:lnTo>
                        <a:lnTo>
                          <a:pt x="3267" y="602"/>
                        </a:lnTo>
                        <a:lnTo>
                          <a:pt x="3048" y="608"/>
                        </a:lnTo>
                        <a:lnTo>
                          <a:pt x="2833" y="642"/>
                        </a:lnTo>
                        <a:lnTo>
                          <a:pt x="2619" y="703"/>
                        </a:lnTo>
                        <a:lnTo>
                          <a:pt x="2410" y="781"/>
                        </a:lnTo>
                        <a:lnTo>
                          <a:pt x="2003" y="968"/>
                        </a:lnTo>
                        <a:close/>
                      </a:path>
                    </a:pathLst>
                  </a:custGeom>
                  <a:solidFill>
                    <a:srgbClr val="CCB54A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4" name="Freeform 119"/>
                  <p:cNvSpPr>
                    <a:spLocks/>
                  </p:cNvSpPr>
                  <p:nvPr/>
                </p:nvSpPr>
                <p:spPr bwMode="auto">
                  <a:xfrm>
                    <a:off x="905" y="1662"/>
                    <a:ext cx="978" cy="1228"/>
                  </a:xfrm>
                  <a:custGeom>
                    <a:avLst/>
                    <a:gdLst>
                      <a:gd name="T0" fmla="*/ 8171 w 8797"/>
                      <a:gd name="T1" fmla="*/ 4389 h 11050"/>
                      <a:gd name="T2" fmla="*/ 8388 w 8797"/>
                      <a:gd name="T3" fmla="*/ 5421 h 11050"/>
                      <a:gd name="T4" fmla="*/ 8696 w 8797"/>
                      <a:gd name="T5" fmla="*/ 6042 h 11050"/>
                      <a:gd name="T6" fmla="*/ 8797 w 8797"/>
                      <a:gd name="T7" fmla="*/ 6750 h 11050"/>
                      <a:gd name="T8" fmla="*/ 8704 w 8797"/>
                      <a:gd name="T9" fmla="*/ 7474 h 11050"/>
                      <a:gd name="T10" fmla="*/ 8433 w 8797"/>
                      <a:gd name="T11" fmla="*/ 8149 h 11050"/>
                      <a:gd name="T12" fmla="*/ 7998 w 8797"/>
                      <a:gd name="T13" fmla="*/ 8705 h 11050"/>
                      <a:gd name="T14" fmla="*/ 8222 w 8797"/>
                      <a:gd name="T15" fmla="*/ 10707 h 11050"/>
                      <a:gd name="T16" fmla="*/ 7873 w 8797"/>
                      <a:gd name="T17" fmla="*/ 10886 h 11050"/>
                      <a:gd name="T18" fmla="*/ 6853 w 8797"/>
                      <a:gd name="T19" fmla="*/ 11040 h 11050"/>
                      <a:gd name="T20" fmla="*/ 6538 w 8797"/>
                      <a:gd name="T21" fmla="*/ 10616 h 11050"/>
                      <a:gd name="T22" fmla="*/ 6041 w 8797"/>
                      <a:gd name="T23" fmla="*/ 10166 h 11050"/>
                      <a:gd name="T24" fmla="*/ 5754 w 8797"/>
                      <a:gd name="T25" fmla="*/ 10029 h 11050"/>
                      <a:gd name="T26" fmla="*/ 5565 w 8797"/>
                      <a:gd name="T27" fmla="*/ 9773 h 11050"/>
                      <a:gd name="T28" fmla="*/ 5335 w 8797"/>
                      <a:gd name="T29" fmla="*/ 9424 h 11050"/>
                      <a:gd name="T30" fmla="*/ 4964 w 8797"/>
                      <a:gd name="T31" fmla="*/ 8498 h 11050"/>
                      <a:gd name="T32" fmla="*/ 5101 w 8797"/>
                      <a:gd name="T33" fmla="*/ 6857 h 11050"/>
                      <a:gd name="T34" fmla="*/ 4880 w 8797"/>
                      <a:gd name="T35" fmla="*/ 6275 h 11050"/>
                      <a:gd name="T36" fmla="*/ 5303 w 8797"/>
                      <a:gd name="T37" fmla="*/ 5789 h 11050"/>
                      <a:gd name="T38" fmla="*/ 4426 w 8797"/>
                      <a:gd name="T39" fmla="*/ 5888 h 11050"/>
                      <a:gd name="T40" fmla="*/ 4174 w 8797"/>
                      <a:gd name="T41" fmla="*/ 5723 h 11050"/>
                      <a:gd name="T42" fmla="*/ 4089 w 8797"/>
                      <a:gd name="T43" fmla="*/ 6535 h 11050"/>
                      <a:gd name="T44" fmla="*/ 3603 w 8797"/>
                      <a:gd name="T45" fmla="*/ 5440 h 11050"/>
                      <a:gd name="T46" fmla="*/ 3411 w 8797"/>
                      <a:gd name="T47" fmla="*/ 4095 h 11050"/>
                      <a:gd name="T48" fmla="*/ 2900 w 8797"/>
                      <a:gd name="T49" fmla="*/ 3972 h 11050"/>
                      <a:gd name="T50" fmla="*/ 2011 w 8797"/>
                      <a:gd name="T51" fmla="*/ 4474 h 11050"/>
                      <a:gd name="T52" fmla="*/ 1767 w 8797"/>
                      <a:gd name="T53" fmla="*/ 4533 h 11050"/>
                      <a:gd name="T54" fmla="*/ 1444 w 8797"/>
                      <a:gd name="T55" fmla="*/ 4403 h 11050"/>
                      <a:gd name="T56" fmla="*/ 759 w 8797"/>
                      <a:gd name="T57" fmla="*/ 3663 h 11050"/>
                      <a:gd name="T58" fmla="*/ 316 w 8797"/>
                      <a:gd name="T59" fmla="*/ 2983 h 11050"/>
                      <a:gd name="T60" fmla="*/ 98 w 8797"/>
                      <a:gd name="T61" fmla="*/ 2434 h 11050"/>
                      <a:gd name="T62" fmla="*/ 286 w 8797"/>
                      <a:gd name="T63" fmla="*/ 2075 h 11050"/>
                      <a:gd name="T64" fmla="*/ 776 w 8797"/>
                      <a:gd name="T65" fmla="*/ 2077 h 11050"/>
                      <a:gd name="T66" fmla="*/ 929 w 8797"/>
                      <a:gd name="T67" fmla="*/ 1721 h 11050"/>
                      <a:gd name="T68" fmla="*/ 1423 w 8797"/>
                      <a:gd name="T69" fmla="*/ 2127 h 11050"/>
                      <a:gd name="T70" fmla="*/ 1904 w 8797"/>
                      <a:gd name="T71" fmla="*/ 2510 h 11050"/>
                      <a:gd name="T72" fmla="*/ 2009 w 8797"/>
                      <a:gd name="T73" fmla="*/ 2502 h 11050"/>
                      <a:gd name="T74" fmla="*/ 2293 w 8797"/>
                      <a:gd name="T75" fmla="*/ 2295 h 11050"/>
                      <a:gd name="T76" fmla="*/ 2534 w 8797"/>
                      <a:gd name="T77" fmla="*/ 2742 h 11050"/>
                      <a:gd name="T78" fmla="*/ 2842 w 8797"/>
                      <a:gd name="T79" fmla="*/ 2854 h 11050"/>
                      <a:gd name="T80" fmla="*/ 3090 w 8797"/>
                      <a:gd name="T81" fmla="*/ 2772 h 11050"/>
                      <a:gd name="T82" fmla="*/ 3765 w 8797"/>
                      <a:gd name="T83" fmla="*/ 2208 h 11050"/>
                      <a:gd name="T84" fmla="*/ 4411 w 8797"/>
                      <a:gd name="T85" fmla="*/ 1077 h 11050"/>
                      <a:gd name="T86" fmla="*/ 4575 w 8797"/>
                      <a:gd name="T87" fmla="*/ 368 h 11050"/>
                      <a:gd name="T88" fmla="*/ 4567 w 8797"/>
                      <a:gd name="T89" fmla="*/ 5 h 11050"/>
                      <a:gd name="T90" fmla="*/ 4959 w 8797"/>
                      <a:gd name="T91" fmla="*/ 311 h 11050"/>
                      <a:gd name="T92" fmla="*/ 5430 w 8797"/>
                      <a:gd name="T93" fmla="*/ 598 h 11050"/>
                      <a:gd name="T94" fmla="*/ 6704 w 8797"/>
                      <a:gd name="T95" fmla="*/ 970 h 11050"/>
                      <a:gd name="T96" fmla="*/ 7211 w 8797"/>
                      <a:gd name="T97" fmla="*/ 1234 h 11050"/>
                      <a:gd name="T98" fmla="*/ 7425 w 8797"/>
                      <a:gd name="T99" fmla="*/ 1640 h 11050"/>
                      <a:gd name="T100" fmla="*/ 7799 w 8797"/>
                      <a:gd name="T101" fmla="*/ 2643 h 110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</a:cxnLst>
                    <a:rect l="0" t="0" r="r" b="b"/>
                    <a:pathLst>
                      <a:path w="8797" h="11050">
                        <a:moveTo>
                          <a:pt x="8038" y="3550"/>
                        </a:moveTo>
                        <a:lnTo>
                          <a:pt x="8113" y="3965"/>
                        </a:lnTo>
                        <a:lnTo>
                          <a:pt x="8171" y="4389"/>
                        </a:lnTo>
                        <a:lnTo>
                          <a:pt x="8212" y="4816"/>
                        </a:lnTo>
                        <a:lnTo>
                          <a:pt x="8237" y="5244"/>
                        </a:lnTo>
                        <a:lnTo>
                          <a:pt x="8388" y="5421"/>
                        </a:lnTo>
                        <a:lnTo>
                          <a:pt x="8515" y="5614"/>
                        </a:lnTo>
                        <a:lnTo>
                          <a:pt x="8618" y="5823"/>
                        </a:lnTo>
                        <a:lnTo>
                          <a:pt x="8696" y="6042"/>
                        </a:lnTo>
                        <a:lnTo>
                          <a:pt x="8752" y="6272"/>
                        </a:lnTo>
                        <a:lnTo>
                          <a:pt x="8786" y="6509"/>
                        </a:lnTo>
                        <a:lnTo>
                          <a:pt x="8797" y="6750"/>
                        </a:lnTo>
                        <a:lnTo>
                          <a:pt x="8787" y="6993"/>
                        </a:lnTo>
                        <a:lnTo>
                          <a:pt x="8756" y="7236"/>
                        </a:lnTo>
                        <a:lnTo>
                          <a:pt x="8704" y="7474"/>
                        </a:lnTo>
                        <a:lnTo>
                          <a:pt x="8632" y="7708"/>
                        </a:lnTo>
                        <a:lnTo>
                          <a:pt x="8542" y="7934"/>
                        </a:lnTo>
                        <a:lnTo>
                          <a:pt x="8433" y="8149"/>
                        </a:lnTo>
                        <a:lnTo>
                          <a:pt x="8305" y="8351"/>
                        </a:lnTo>
                        <a:lnTo>
                          <a:pt x="8161" y="8538"/>
                        </a:lnTo>
                        <a:lnTo>
                          <a:pt x="7998" y="8705"/>
                        </a:lnTo>
                        <a:lnTo>
                          <a:pt x="7837" y="9000"/>
                        </a:lnTo>
                        <a:lnTo>
                          <a:pt x="8206" y="10577"/>
                        </a:lnTo>
                        <a:lnTo>
                          <a:pt x="8222" y="10707"/>
                        </a:lnTo>
                        <a:lnTo>
                          <a:pt x="8207" y="10739"/>
                        </a:lnTo>
                        <a:lnTo>
                          <a:pt x="8178" y="10760"/>
                        </a:lnTo>
                        <a:lnTo>
                          <a:pt x="7873" y="10886"/>
                        </a:lnTo>
                        <a:lnTo>
                          <a:pt x="7600" y="10943"/>
                        </a:lnTo>
                        <a:lnTo>
                          <a:pt x="7285" y="10979"/>
                        </a:lnTo>
                        <a:lnTo>
                          <a:pt x="6853" y="11040"/>
                        </a:lnTo>
                        <a:lnTo>
                          <a:pt x="6796" y="11050"/>
                        </a:lnTo>
                        <a:lnTo>
                          <a:pt x="6633" y="10683"/>
                        </a:lnTo>
                        <a:lnTo>
                          <a:pt x="6538" y="10616"/>
                        </a:lnTo>
                        <a:lnTo>
                          <a:pt x="6427" y="10516"/>
                        </a:lnTo>
                        <a:lnTo>
                          <a:pt x="6151" y="10180"/>
                        </a:lnTo>
                        <a:lnTo>
                          <a:pt x="6041" y="10166"/>
                        </a:lnTo>
                        <a:lnTo>
                          <a:pt x="5937" y="10136"/>
                        </a:lnTo>
                        <a:lnTo>
                          <a:pt x="5840" y="10090"/>
                        </a:lnTo>
                        <a:lnTo>
                          <a:pt x="5754" y="10029"/>
                        </a:lnTo>
                        <a:lnTo>
                          <a:pt x="5678" y="9955"/>
                        </a:lnTo>
                        <a:lnTo>
                          <a:pt x="5614" y="9869"/>
                        </a:lnTo>
                        <a:lnTo>
                          <a:pt x="5565" y="9773"/>
                        </a:lnTo>
                        <a:lnTo>
                          <a:pt x="5532" y="9668"/>
                        </a:lnTo>
                        <a:lnTo>
                          <a:pt x="5431" y="9570"/>
                        </a:lnTo>
                        <a:lnTo>
                          <a:pt x="5335" y="9424"/>
                        </a:lnTo>
                        <a:lnTo>
                          <a:pt x="5209" y="9157"/>
                        </a:lnTo>
                        <a:lnTo>
                          <a:pt x="5013" y="8691"/>
                        </a:lnTo>
                        <a:lnTo>
                          <a:pt x="4964" y="8498"/>
                        </a:lnTo>
                        <a:lnTo>
                          <a:pt x="4954" y="8179"/>
                        </a:lnTo>
                        <a:lnTo>
                          <a:pt x="4996" y="7656"/>
                        </a:lnTo>
                        <a:lnTo>
                          <a:pt x="5101" y="6857"/>
                        </a:lnTo>
                        <a:lnTo>
                          <a:pt x="5013" y="6659"/>
                        </a:lnTo>
                        <a:lnTo>
                          <a:pt x="4945" y="6463"/>
                        </a:lnTo>
                        <a:lnTo>
                          <a:pt x="4880" y="6275"/>
                        </a:lnTo>
                        <a:lnTo>
                          <a:pt x="4801" y="6100"/>
                        </a:lnTo>
                        <a:lnTo>
                          <a:pt x="5351" y="6009"/>
                        </a:lnTo>
                        <a:lnTo>
                          <a:pt x="5303" y="5789"/>
                        </a:lnTo>
                        <a:lnTo>
                          <a:pt x="4981" y="5850"/>
                        </a:lnTo>
                        <a:lnTo>
                          <a:pt x="4659" y="5888"/>
                        </a:lnTo>
                        <a:lnTo>
                          <a:pt x="4426" y="5888"/>
                        </a:lnTo>
                        <a:lnTo>
                          <a:pt x="4337" y="5861"/>
                        </a:lnTo>
                        <a:lnTo>
                          <a:pt x="4255" y="5808"/>
                        </a:lnTo>
                        <a:lnTo>
                          <a:pt x="4174" y="5723"/>
                        </a:lnTo>
                        <a:lnTo>
                          <a:pt x="4082" y="5601"/>
                        </a:lnTo>
                        <a:lnTo>
                          <a:pt x="3840" y="5216"/>
                        </a:lnTo>
                        <a:lnTo>
                          <a:pt x="4089" y="6535"/>
                        </a:lnTo>
                        <a:lnTo>
                          <a:pt x="3978" y="6952"/>
                        </a:lnTo>
                        <a:lnTo>
                          <a:pt x="3772" y="6564"/>
                        </a:lnTo>
                        <a:lnTo>
                          <a:pt x="3603" y="5440"/>
                        </a:lnTo>
                        <a:lnTo>
                          <a:pt x="3550" y="4945"/>
                        </a:lnTo>
                        <a:lnTo>
                          <a:pt x="3524" y="4492"/>
                        </a:lnTo>
                        <a:lnTo>
                          <a:pt x="3411" y="4095"/>
                        </a:lnTo>
                        <a:lnTo>
                          <a:pt x="3332" y="3701"/>
                        </a:lnTo>
                        <a:lnTo>
                          <a:pt x="3205" y="3743"/>
                        </a:lnTo>
                        <a:lnTo>
                          <a:pt x="2900" y="3972"/>
                        </a:lnTo>
                        <a:lnTo>
                          <a:pt x="2601" y="4147"/>
                        </a:lnTo>
                        <a:lnTo>
                          <a:pt x="2304" y="4302"/>
                        </a:lnTo>
                        <a:lnTo>
                          <a:pt x="2011" y="4474"/>
                        </a:lnTo>
                        <a:lnTo>
                          <a:pt x="1939" y="4511"/>
                        </a:lnTo>
                        <a:lnTo>
                          <a:pt x="1858" y="4531"/>
                        </a:lnTo>
                        <a:lnTo>
                          <a:pt x="1767" y="4533"/>
                        </a:lnTo>
                        <a:lnTo>
                          <a:pt x="1667" y="4515"/>
                        </a:lnTo>
                        <a:lnTo>
                          <a:pt x="1559" y="4471"/>
                        </a:lnTo>
                        <a:lnTo>
                          <a:pt x="1444" y="4403"/>
                        </a:lnTo>
                        <a:lnTo>
                          <a:pt x="1323" y="4305"/>
                        </a:lnTo>
                        <a:lnTo>
                          <a:pt x="1196" y="4174"/>
                        </a:lnTo>
                        <a:lnTo>
                          <a:pt x="759" y="3663"/>
                        </a:lnTo>
                        <a:lnTo>
                          <a:pt x="487" y="3307"/>
                        </a:lnTo>
                        <a:lnTo>
                          <a:pt x="347" y="3069"/>
                        </a:lnTo>
                        <a:lnTo>
                          <a:pt x="316" y="2983"/>
                        </a:lnTo>
                        <a:lnTo>
                          <a:pt x="308" y="2912"/>
                        </a:lnTo>
                        <a:lnTo>
                          <a:pt x="0" y="2560"/>
                        </a:lnTo>
                        <a:lnTo>
                          <a:pt x="98" y="2434"/>
                        </a:lnTo>
                        <a:lnTo>
                          <a:pt x="166" y="2284"/>
                        </a:lnTo>
                        <a:lnTo>
                          <a:pt x="238" y="2138"/>
                        </a:lnTo>
                        <a:lnTo>
                          <a:pt x="286" y="2075"/>
                        </a:lnTo>
                        <a:lnTo>
                          <a:pt x="348" y="2021"/>
                        </a:lnTo>
                        <a:lnTo>
                          <a:pt x="520" y="2265"/>
                        </a:lnTo>
                        <a:lnTo>
                          <a:pt x="776" y="2077"/>
                        </a:lnTo>
                        <a:lnTo>
                          <a:pt x="891" y="1958"/>
                        </a:lnTo>
                        <a:lnTo>
                          <a:pt x="993" y="1819"/>
                        </a:lnTo>
                        <a:lnTo>
                          <a:pt x="929" y="1721"/>
                        </a:lnTo>
                        <a:lnTo>
                          <a:pt x="1064" y="1687"/>
                        </a:lnTo>
                        <a:lnTo>
                          <a:pt x="1394" y="2002"/>
                        </a:lnTo>
                        <a:lnTo>
                          <a:pt x="1423" y="2127"/>
                        </a:lnTo>
                        <a:lnTo>
                          <a:pt x="1812" y="2560"/>
                        </a:lnTo>
                        <a:lnTo>
                          <a:pt x="1846" y="2528"/>
                        </a:lnTo>
                        <a:lnTo>
                          <a:pt x="1904" y="2510"/>
                        </a:lnTo>
                        <a:lnTo>
                          <a:pt x="1965" y="2511"/>
                        </a:lnTo>
                        <a:lnTo>
                          <a:pt x="2011" y="2538"/>
                        </a:lnTo>
                        <a:lnTo>
                          <a:pt x="2009" y="2502"/>
                        </a:lnTo>
                        <a:lnTo>
                          <a:pt x="2035" y="2452"/>
                        </a:lnTo>
                        <a:lnTo>
                          <a:pt x="2232" y="2230"/>
                        </a:lnTo>
                        <a:lnTo>
                          <a:pt x="2293" y="2295"/>
                        </a:lnTo>
                        <a:lnTo>
                          <a:pt x="2362" y="2507"/>
                        </a:lnTo>
                        <a:lnTo>
                          <a:pt x="2438" y="2649"/>
                        </a:lnTo>
                        <a:lnTo>
                          <a:pt x="2534" y="2742"/>
                        </a:lnTo>
                        <a:lnTo>
                          <a:pt x="2664" y="2810"/>
                        </a:lnTo>
                        <a:lnTo>
                          <a:pt x="2756" y="2841"/>
                        </a:lnTo>
                        <a:lnTo>
                          <a:pt x="2842" y="2854"/>
                        </a:lnTo>
                        <a:lnTo>
                          <a:pt x="2926" y="2848"/>
                        </a:lnTo>
                        <a:lnTo>
                          <a:pt x="3008" y="2821"/>
                        </a:lnTo>
                        <a:lnTo>
                          <a:pt x="3090" y="2772"/>
                        </a:lnTo>
                        <a:lnTo>
                          <a:pt x="3172" y="2699"/>
                        </a:lnTo>
                        <a:lnTo>
                          <a:pt x="3347" y="2474"/>
                        </a:lnTo>
                        <a:lnTo>
                          <a:pt x="3765" y="2208"/>
                        </a:lnTo>
                        <a:lnTo>
                          <a:pt x="4046" y="1768"/>
                        </a:lnTo>
                        <a:lnTo>
                          <a:pt x="4260" y="1395"/>
                        </a:lnTo>
                        <a:lnTo>
                          <a:pt x="4411" y="1077"/>
                        </a:lnTo>
                        <a:lnTo>
                          <a:pt x="4510" y="807"/>
                        </a:lnTo>
                        <a:lnTo>
                          <a:pt x="4561" y="573"/>
                        </a:lnTo>
                        <a:lnTo>
                          <a:pt x="4575" y="368"/>
                        </a:lnTo>
                        <a:lnTo>
                          <a:pt x="4556" y="180"/>
                        </a:lnTo>
                        <a:lnTo>
                          <a:pt x="4513" y="0"/>
                        </a:lnTo>
                        <a:lnTo>
                          <a:pt x="4567" y="5"/>
                        </a:lnTo>
                        <a:lnTo>
                          <a:pt x="4639" y="36"/>
                        </a:lnTo>
                        <a:lnTo>
                          <a:pt x="4808" y="157"/>
                        </a:lnTo>
                        <a:lnTo>
                          <a:pt x="4959" y="311"/>
                        </a:lnTo>
                        <a:lnTo>
                          <a:pt x="5010" y="385"/>
                        </a:lnTo>
                        <a:lnTo>
                          <a:pt x="5034" y="448"/>
                        </a:lnTo>
                        <a:lnTo>
                          <a:pt x="5430" y="598"/>
                        </a:lnTo>
                        <a:lnTo>
                          <a:pt x="5799" y="717"/>
                        </a:lnTo>
                        <a:lnTo>
                          <a:pt x="6441" y="895"/>
                        </a:lnTo>
                        <a:lnTo>
                          <a:pt x="6704" y="970"/>
                        </a:lnTo>
                        <a:lnTo>
                          <a:pt x="6923" y="1046"/>
                        </a:lnTo>
                        <a:lnTo>
                          <a:pt x="7094" y="1131"/>
                        </a:lnTo>
                        <a:lnTo>
                          <a:pt x="7211" y="1234"/>
                        </a:lnTo>
                        <a:lnTo>
                          <a:pt x="7295" y="1350"/>
                        </a:lnTo>
                        <a:lnTo>
                          <a:pt x="7366" y="1481"/>
                        </a:lnTo>
                        <a:lnTo>
                          <a:pt x="7425" y="1640"/>
                        </a:lnTo>
                        <a:lnTo>
                          <a:pt x="7472" y="1842"/>
                        </a:lnTo>
                        <a:lnTo>
                          <a:pt x="7647" y="2227"/>
                        </a:lnTo>
                        <a:lnTo>
                          <a:pt x="7799" y="2643"/>
                        </a:lnTo>
                        <a:lnTo>
                          <a:pt x="7930" y="3087"/>
                        </a:lnTo>
                        <a:lnTo>
                          <a:pt x="8038" y="355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5" name="Freeform 120"/>
                  <p:cNvSpPr>
                    <a:spLocks/>
                  </p:cNvSpPr>
                  <p:nvPr/>
                </p:nvSpPr>
                <p:spPr bwMode="auto">
                  <a:xfrm>
                    <a:off x="1701" y="2357"/>
                    <a:ext cx="142" cy="152"/>
                  </a:xfrm>
                  <a:custGeom>
                    <a:avLst/>
                    <a:gdLst>
                      <a:gd name="T0" fmla="*/ 206 w 1277"/>
                      <a:gd name="T1" fmla="*/ 117 h 1367"/>
                      <a:gd name="T2" fmla="*/ 516 w 1277"/>
                      <a:gd name="T3" fmla="*/ 79 h 1367"/>
                      <a:gd name="T4" fmla="*/ 819 w 1277"/>
                      <a:gd name="T5" fmla="*/ 0 h 1367"/>
                      <a:gd name="T6" fmla="*/ 846 w 1277"/>
                      <a:gd name="T7" fmla="*/ 88 h 1367"/>
                      <a:gd name="T8" fmla="*/ 891 w 1277"/>
                      <a:gd name="T9" fmla="*/ 151 h 1367"/>
                      <a:gd name="T10" fmla="*/ 1015 w 1277"/>
                      <a:gd name="T11" fmla="*/ 227 h 1367"/>
                      <a:gd name="T12" fmla="*/ 1137 w 1277"/>
                      <a:gd name="T13" fmla="*/ 298 h 1367"/>
                      <a:gd name="T14" fmla="*/ 1180 w 1277"/>
                      <a:gd name="T15" fmla="*/ 351 h 1367"/>
                      <a:gd name="T16" fmla="*/ 1204 w 1277"/>
                      <a:gd name="T17" fmla="*/ 429 h 1367"/>
                      <a:gd name="T18" fmla="*/ 1277 w 1277"/>
                      <a:gd name="T19" fmla="*/ 993 h 1367"/>
                      <a:gd name="T20" fmla="*/ 1270 w 1277"/>
                      <a:gd name="T21" fmla="*/ 1045 h 1367"/>
                      <a:gd name="T22" fmla="*/ 1242 w 1277"/>
                      <a:gd name="T23" fmla="*/ 1088 h 1367"/>
                      <a:gd name="T24" fmla="*/ 1147 w 1277"/>
                      <a:gd name="T25" fmla="*/ 1134 h 1367"/>
                      <a:gd name="T26" fmla="*/ 1044 w 1277"/>
                      <a:gd name="T27" fmla="*/ 1128 h 1367"/>
                      <a:gd name="T28" fmla="*/ 1007 w 1277"/>
                      <a:gd name="T29" fmla="*/ 1104 h 1367"/>
                      <a:gd name="T30" fmla="*/ 989 w 1277"/>
                      <a:gd name="T31" fmla="*/ 1066 h 1367"/>
                      <a:gd name="T32" fmla="*/ 1002 w 1277"/>
                      <a:gd name="T33" fmla="*/ 1164 h 1367"/>
                      <a:gd name="T34" fmla="*/ 993 w 1277"/>
                      <a:gd name="T35" fmla="*/ 1207 h 1367"/>
                      <a:gd name="T36" fmla="*/ 961 w 1277"/>
                      <a:gd name="T37" fmla="*/ 1240 h 1367"/>
                      <a:gd name="T38" fmla="*/ 855 w 1277"/>
                      <a:gd name="T39" fmla="*/ 1278 h 1367"/>
                      <a:gd name="T40" fmla="*/ 741 w 1277"/>
                      <a:gd name="T41" fmla="*/ 1269 h 1367"/>
                      <a:gd name="T42" fmla="*/ 701 w 1277"/>
                      <a:gd name="T43" fmla="*/ 1246 h 1367"/>
                      <a:gd name="T44" fmla="*/ 682 w 1277"/>
                      <a:gd name="T45" fmla="*/ 1207 h 1367"/>
                      <a:gd name="T46" fmla="*/ 674 w 1277"/>
                      <a:gd name="T47" fmla="*/ 1269 h 1367"/>
                      <a:gd name="T48" fmla="*/ 637 w 1277"/>
                      <a:gd name="T49" fmla="*/ 1317 h 1367"/>
                      <a:gd name="T50" fmla="*/ 581 w 1277"/>
                      <a:gd name="T51" fmla="*/ 1349 h 1367"/>
                      <a:gd name="T52" fmla="*/ 515 w 1277"/>
                      <a:gd name="T53" fmla="*/ 1366 h 1367"/>
                      <a:gd name="T54" fmla="*/ 448 w 1277"/>
                      <a:gd name="T55" fmla="*/ 1367 h 1367"/>
                      <a:gd name="T56" fmla="*/ 389 w 1277"/>
                      <a:gd name="T57" fmla="*/ 1353 h 1367"/>
                      <a:gd name="T58" fmla="*/ 346 w 1277"/>
                      <a:gd name="T59" fmla="*/ 1323 h 1367"/>
                      <a:gd name="T60" fmla="*/ 330 w 1277"/>
                      <a:gd name="T61" fmla="*/ 1278 h 1367"/>
                      <a:gd name="T62" fmla="*/ 165 w 1277"/>
                      <a:gd name="T63" fmla="*/ 1208 h 1367"/>
                      <a:gd name="T64" fmla="*/ 74 w 1277"/>
                      <a:gd name="T65" fmla="*/ 1145 h 1367"/>
                      <a:gd name="T66" fmla="*/ 35 w 1277"/>
                      <a:gd name="T67" fmla="*/ 1080 h 1367"/>
                      <a:gd name="T68" fmla="*/ 23 w 1277"/>
                      <a:gd name="T69" fmla="*/ 1001 h 1367"/>
                      <a:gd name="T70" fmla="*/ 0 w 1277"/>
                      <a:gd name="T71" fmla="*/ 684 h 1367"/>
                      <a:gd name="T72" fmla="*/ 8 w 1277"/>
                      <a:gd name="T73" fmla="*/ 602 h 1367"/>
                      <a:gd name="T74" fmla="*/ 39 w 1277"/>
                      <a:gd name="T75" fmla="*/ 539 h 1367"/>
                      <a:gd name="T76" fmla="*/ 135 w 1277"/>
                      <a:gd name="T77" fmla="*/ 440 h 1367"/>
                      <a:gd name="T78" fmla="*/ 183 w 1277"/>
                      <a:gd name="T79" fmla="*/ 386 h 1367"/>
                      <a:gd name="T80" fmla="*/ 216 w 1277"/>
                      <a:gd name="T81" fmla="*/ 320 h 1367"/>
                      <a:gd name="T82" fmla="*/ 226 w 1277"/>
                      <a:gd name="T83" fmla="*/ 234 h 1367"/>
                      <a:gd name="T84" fmla="*/ 206 w 1277"/>
                      <a:gd name="T85" fmla="*/ 117 h 13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1277" h="1367">
                        <a:moveTo>
                          <a:pt x="206" y="117"/>
                        </a:moveTo>
                        <a:lnTo>
                          <a:pt x="516" y="79"/>
                        </a:lnTo>
                        <a:lnTo>
                          <a:pt x="819" y="0"/>
                        </a:lnTo>
                        <a:lnTo>
                          <a:pt x="846" y="88"/>
                        </a:lnTo>
                        <a:lnTo>
                          <a:pt x="891" y="151"/>
                        </a:lnTo>
                        <a:lnTo>
                          <a:pt x="1015" y="227"/>
                        </a:lnTo>
                        <a:lnTo>
                          <a:pt x="1137" y="298"/>
                        </a:lnTo>
                        <a:lnTo>
                          <a:pt x="1180" y="351"/>
                        </a:lnTo>
                        <a:lnTo>
                          <a:pt x="1204" y="429"/>
                        </a:lnTo>
                        <a:lnTo>
                          <a:pt x="1277" y="993"/>
                        </a:lnTo>
                        <a:lnTo>
                          <a:pt x="1270" y="1045"/>
                        </a:lnTo>
                        <a:lnTo>
                          <a:pt x="1242" y="1088"/>
                        </a:lnTo>
                        <a:lnTo>
                          <a:pt x="1147" y="1134"/>
                        </a:lnTo>
                        <a:lnTo>
                          <a:pt x="1044" y="1128"/>
                        </a:lnTo>
                        <a:lnTo>
                          <a:pt x="1007" y="1104"/>
                        </a:lnTo>
                        <a:lnTo>
                          <a:pt x="989" y="1066"/>
                        </a:lnTo>
                        <a:lnTo>
                          <a:pt x="1002" y="1164"/>
                        </a:lnTo>
                        <a:lnTo>
                          <a:pt x="993" y="1207"/>
                        </a:lnTo>
                        <a:lnTo>
                          <a:pt x="961" y="1240"/>
                        </a:lnTo>
                        <a:lnTo>
                          <a:pt x="855" y="1278"/>
                        </a:lnTo>
                        <a:lnTo>
                          <a:pt x="741" y="1269"/>
                        </a:lnTo>
                        <a:lnTo>
                          <a:pt x="701" y="1246"/>
                        </a:lnTo>
                        <a:lnTo>
                          <a:pt x="682" y="1207"/>
                        </a:lnTo>
                        <a:lnTo>
                          <a:pt x="674" y="1269"/>
                        </a:lnTo>
                        <a:lnTo>
                          <a:pt x="637" y="1317"/>
                        </a:lnTo>
                        <a:lnTo>
                          <a:pt x="581" y="1349"/>
                        </a:lnTo>
                        <a:lnTo>
                          <a:pt x="515" y="1366"/>
                        </a:lnTo>
                        <a:lnTo>
                          <a:pt x="448" y="1367"/>
                        </a:lnTo>
                        <a:lnTo>
                          <a:pt x="389" y="1353"/>
                        </a:lnTo>
                        <a:lnTo>
                          <a:pt x="346" y="1323"/>
                        </a:lnTo>
                        <a:lnTo>
                          <a:pt x="330" y="1278"/>
                        </a:lnTo>
                        <a:lnTo>
                          <a:pt x="165" y="1208"/>
                        </a:lnTo>
                        <a:lnTo>
                          <a:pt x="74" y="1145"/>
                        </a:lnTo>
                        <a:lnTo>
                          <a:pt x="35" y="1080"/>
                        </a:lnTo>
                        <a:lnTo>
                          <a:pt x="23" y="1001"/>
                        </a:lnTo>
                        <a:lnTo>
                          <a:pt x="0" y="684"/>
                        </a:lnTo>
                        <a:lnTo>
                          <a:pt x="8" y="602"/>
                        </a:lnTo>
                        <a:lnTo>
                          <a:pt x="39" y="539"/>
                        </a:lnTo>
                        <a:lnTo>
                          <a:pt x="135" y="440"/>
                        </a:lnTo>
                        <a:lnTo>
                          <a:pt x="183" y="386"/>
                        </a:lnTo>
                        <a:lnTo>
                          <a:pt x="216" y="320"/>
                        </a:lnTo>
                        <a:lnTo>
                          <a:pt x="226" y="234"/>
                        </a:lnTo>
                        <a:lnTo>
                          <a:pt x="206" y="117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6" name="Freeform 121"/>
                  <p:cNvSpPr>
                    <a:spLocks/>
                  </p:cNvSpPr>
                  <p:nvPr/>
                </p:nvSpPr>
                <p:spPr bwMode="auto">
                  <a:xfrm>
                    <a:off x="1605" y="1895"/>
                    <a:ext cx="147" cy="185"/>
                  </a:xfrm>
                  <a:custGeom>
                    <a:avLst/>
                    <a:gdLst>
                      <a:gd name="T0" fmla="*/ 1320 w 1320"/>
                      <a:gd name="T1" fmla="*/ 1346 h 1666"/>
                      <a:gd name="T2" fmla="*/ 1208 w 1320"/>
                      <a:gd name="T3" fmla="*/ 1441 h 1666"/>
                      <a:gd name="T4" fmla="*/ 1085 w 1320"/>
                      <a:gd name="T5" fmla="*/ 1521 h 1666"/>
                      <a:gd name="T6" fmla="*/ 956 w 1320"/>
                      <a:gd name="T7" fmla="*/ 1583 h 1666"/>
                      <a:gd name="T8" fmla="*/ 819 w 1320"/>
                      <a:gd name="T9" fmla="*/ 1628 h 1666"/>
                      <a:gd name="T10" fmla="*/ 678 w 1320"/>
                      <a:gd name="T11" fmla="*/ 1656 h 1666"/>
                      <a:gd name="T12" fmla="*/ 534 w 1320"/>
                      <a:gd name="T13" fmla="*/ 1666 h 1666"/>
                      <a:gd name="T14" fmla="*/ 389 w 1320"/>
                      <a:gd name="T15" fmla="*/ 1657 h 1666"/>
                      <a:gd name="T16" fmla="*/ 244 w 1320"/>
                      <a:gd name="T17" fmla="*/ 1630 h 1666"/>
                      <a:gd name="T18" fmla="*/ 110 w 1320"/>
                      <a:gd name="T19" fmla="*/ 1119 h 1666"/>
                      <a:gd name="T20" fmla="*/ 254 w 1320"/>
                      <a:gd name="T21" fmla="*/ 1198 h 1666"/>
                      <a:gd name="T22" fmla="*/ 407 w 1320"/>
                      <a:gd name="T23" fmla="*/ 1243 h 1666"/>
                      <a:gd name="T24" fmla="*/ 561 w 1320"/>
                      <a:gd name="T25" fmla="*/ 1252 h 1666"/>
                      <a:gd name="T26" fmla="*/ 715 w 1320"/>
                      <a:gd name="T27" fmla="*/ 1228 h 1666"/>
                      <a:gd name="T28" fmla="*/ 858 w 1320"/>
                      <a:gd name="T29" fmla="*/ 1174 h 1666"/>
                      <a:gd name="T30" fmla="*/ 988 w 1320"/>
                      <a:gd name="T31" fmla="*/ 1089 h 1666"/>
                      <a:gd name="T32" fmla="*/ 1099 w 1320"/>
                      <a:gd name="T33" fmla="*/ 975 h 1666"/>
                      <a:gd name="T34" fmla="*/ 1184 w 1320"/>
                      <a:gd name="T35" fmla="*/ 834 h 1666"/>
                      <a:gd name="T36" fmla="*/ 1027 w 1320"/>
                      <a:gd name="T37" fmla="*/ 832 h 1666"/>
                      <a:gd name="T38" fmla="*/ 873 w 1320"/>
                      <a:gd name="T39" fmla="*/ 811 h 1666"/>
                      <a:gd name="T40" fmla="*/ 722 w 1320"/>
                      <a:gd name="T41" fmla="*/ 771 h 1666"/>
                      <a:gd name="T42" fmla="*/ 576 w 1320"/>
                      <a:gd name="T43" fmla="*/ 711 h 1666"/>
                      <a:gd name="T44" fmla="*/ 480 w 1320"/>
                      <a:gd name="T45" fmla="*/ 834 h 1666"/>
                      <a:gd name="T46" fmla="*/ 368 w 1320"/>
                      <a:gd name="T47" fmla="*/ 944 h 1666"/>
                      <a:gd name="T48" fmla="*/ 244 w 1320"/>
                      <a:gd name="T49" fmla="*/ 1039 h 1666"/>
                      <a:gd name="T50" fmla="*/ 109 w 1320"/>
                      <a:gd name="T51" fmla="*/ 1119 h 1666"/>
                      <a:gd name="T52" fmla="*/ 0 w 1320"/>
                      <a:gd name="T53" fmla="*/ 706 h 1666"/>
                      <a:gd name="T54" fmla="*/ 160 w 1320"/>
                      <a:gd name="T55" fmla="*/ 570 h 1666"/>
                      <a:gd name="T56" fmla="*/ 282 w 1320"/>
                      <a:gd name="T57" fmla="*/ 401 h 1666"/>
                      <a:gd name="T58" fmla="*/ 359 w 1320"/>
                      <a:gd name="T59" fmla="*/ 209 h 1666"/>
                      <a:gd name="T60" fmla="*/ 387 w 1320"/>
                      <a:gd name="T61" fmla="*/ 0 h 1666"/>
                      <a:gd name="T62" fmla="*/ 514 w 1320"/>
                      <a:gd name="T63" fmla="*/ 167 h 1666"/>
                      <a:gd name="T64" fmla="*/ 677 w 1320"/>
                      <a:gd name="T65" fmla="*/ 297 h 1666"/>
                      <a:gd name="T66" fmla="*/ 866 w 1320"/>
                      <a:gd name="T67" fmla="*/ 383 h 1666"/>
                      <a:gd name="T68" fmla="*/ 1073 w 1320"/>
                      <a:gd name="T69" fmla="*/ 421 h 1666"/>
                      <a:gd name="T70" fmla="*/ 1320 w 1320"/>
                      <a:gd name="T71" fmla="*/ 1346 h 166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320" h="1666">
                        <a:moveTo>
                          <a:pt x="1320" y="1346"/>
                        </a:moveTo>
                        <a:lnTo>
                          <a:pt x="1208" y="1441"/>
                        </a:lnTo>
                        <a:lnTo>
                          <a:pt x="1085" y="1521"/>
                        </a:lnTo>
                        <a:lnTo>
                          <a:pt x="956" y="1583"/>
                        </a:lnTo>
                        <a:lnTo>
                          <a:pt x="819" y="1628"/>
                        </a:lnTo>
                        <a:lnTo>
                          <a:pt x="678" y="1656"/>
                        </a:lnTo>
                        <a:lnTo>
                          <a:pt x="534" y="1666"/>
                        </a:lnTo>
                        <a:lnTo>
                          <a:pt x="389" y="1657"/>
                        </a:lnTo>
                        <a:lnTo>
                          <a:pt x="244" y="1630"/>
                        </a:lnTo>
                        <a:lnTo>
                          <a:pt x="110" y="1119"/>
                        </a:lnTo>
                        <a:lnTo>
                          <a:pt x="254" y="1198"/>
                        </a:lnTo>
                        <a:lnTo>
                          <a:pt x="407" y="1243"/>
                        </a:lnTo>
                        <a:lnTo>
                          <a:pt x="561" y="1252"/>
                        </a:lnTo>
                        <a:lnTo>
                          <a:pt x="715" y="1228"/>
                        </a:lnTo>
                        <a:lnTo>
                          <a:pt x="858" y="1174"/>
                        </a:lnTo>
                        <a:lnTo>
                          <a:pt x="988" y="1089"/>
                        </a:lnTo>
                        <a:lnTo>
                          <a:pt x="1099" y="975"/>
                        </a:lnTo>
                        <a:lnTo>
                          <a:pt x="1184" y="834"/>
                        </a:lnTo>
                        <a:lnTo>
                          <a:pt x="1027" y="832"/>
                        </a:lnTo>
                        <a:lnTo>
                          <a:pt x="873" y="811"/>
                        </a:lnTo>
                        <a:lnTo>
                          <a:pt x="722" y="771"/>
                        </a:lnTo>
                        <a:lnTo>
                          <a:pt x="576" y="711"/>
                        </a:lnTo>
                        <a:lnTo>
                          <a:pt x="480" y="834"/>
                        </a:lnTo>
                        <a:lnTo>
                          <a:pt x="368" y="944"/>
                        </a:lnTo>
                        <a:lnTo>
                          <a:pt x="244" y="1039"/>
                        </a:lnTo>
                        <a:lnTo>
                          <a:pt x="109" y="1119"/>
                        </a:lnTo>
                        <a:lnTo>
                          <a:pt x="0" y="706"/>
                        </a:lnTo>
                        <a:lnTo>
                          <a:pt x="160" y="570"/>
                        </a:lnTo>
                        <a:lnTo>
                          <a:pt x="282" y="401"/>
                        </a:lnTo>
                        <a:lnTo>
                          <a:pt x="359" y="209"/>
                        </a:lnTo>
                        <a:lnTo>
                          <a:pt x="387" y="0"/>
                        </a:lnTo>
                        <a:lnTo>
                          <a:pt x="514" y="167"/>
                        </a:lnTo>
                        <a:lnTo>
                          <a:pt x="677" y="297"/>
                        </a:lnTo>
                        <a:lnTo>
                          <a:pt x="866" y="383"/>
                        </a:lnTo>
                        <a:lnTo>
                          <a:pt x="1073" y="421"/>
                        </a:lnTo>
                        <a:lnTo>
                          <a:pt x="1320" y="1346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7" name="Freeform 122"/>
                  <p:cNvSpPr>
                    <a:spLocks/>
                  </p:cNvSpPr>
                  <p:nvPr/>
                </p:nvSpPr>
                <p:spPr bwMode="auto">
                  <a:xfrm>
                    <a:off x="1616" y="2249"/>
                    <a:ext cx="34" cy="35"/>
                  </a:xfrm>
                  <a:custGeom>
                    <a:avLst/>
                    <a:gdLst>
                      <a:gd name="T0" fmla="*/ 312 w 312"/>
                      <a:gd name="T1" fmla="*/ 204 h 317"/>
                      <a:gd name="T2" fmla="*/ 103 w 312"/>
                      <a:gd name="T3" fmla="*/ 317 h 317"/>
                      <a:gd name="T4" fmla="*/ 0 w 312"/>
                      <a:gd name="T5" fmla="*/ 115 h 317"/>
                      <a:gd name="T6" fmla="*/ 213 w 312"/>
                      <a:gd name="T7" fmla="*/ 0 h 317"/>
                      <a:gd name="T8" fmla="*/ 312 w 312"/>
                      <a:gd name="T9" fmla="*/ 204 h 3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2" h="317">
                        <a:moveTo>
                          <a:pt x="312" y="204"/>
                        </a:moveTo>
                        <a:lnTo>
                          <a:pt x="103" y="317"/>
                        </a:lnTo>
                        <a:lnTo>
                          <a:pt x="0" y="115"/>
                        </a:lnTo>
                        <a:lnTo>
                          <a:pt x="213" y="0"/>
                        </a:lnTo>
                        <a:lnTo>
                          <a:pt x="312" y="20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8" name="Freeform 123"/>
                  <p:cNvSpPr>
                    <a:spLocks/>
                  </p:cNvSpPr>
                  <p:nvPr/>
                </p:nvSpPr>
                <p:spPr bwMode="auto">
                  <a:xfrm>
                    <a:off x="1504" y="2266"/>
                    <a:ext cx="113" cy="61"/>
                  </a:xfrm>
                  <a:custGeom>
                    <a:avLst/>
                    <a:gdLst>
                      <a:gd name="T0" fmla="*/ 0 w 1018"/>
                      <a:gd name="T1" fmla="*/ 329 h 548"/>
                      <a:gd name="T2" fmla="*/ 468 w 1018"/>
                      <a:gd name="T3" fmla="*/ 187 h 548"/>
                      <a:gd name="T4" fmla="*/ 916 w 1018"/>
                      <a:gd name="T5" fmla="*/ 0 h 548"/>
                      <a:gd name="T6" fmla="*/ 1018 w 1018"/>
                      <a:gd name="T7" fmla="*/ 202 h 548"/>
                      <a:gd name="T8" fmla="*/ 546 w 1018"/>
                      <a:gd name="T9" fmla="*/ 400 h 548"/>
                      <a:gd name="T10" fmla="*/ 59 w 1018"/>
                      <a:gd name="T11" fmla="*/ 548 h 548"/>
                      <a:gd name="T12" fmla="*/ 0 w 1018"/>
                      <a:gd name="T13" fmla="*/ 329 h 5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18" h="548">
                        <a:moveTo>
                          <a:pt x="0" y="329"/>
                        </a:moveTo>
                        <a:lnTo>
                          <a:pt x="468" y="187"/>
                        </a:lnTo>
                        <a:lnTo>
                          <a:pt x="916" y="0"/>
                        </a:lnTo>
                        <a:lnTo>
                          <a:pt x="1018" y="202"/>
                        </a:lnTo>
                        <a:lnTo>
                          <a:pt x="546" y="400"/>
                        </a:lnTo>
                        <a:lnTo>
                          <a:pt x="59" y="548"/>
                        </a:lnTo>
                        <a:lnTo>
                          <a:pt x="0" y="329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29" name="Freeform 124"/>
                  <p:cNvSpPr>
                    <a:spLocks/>
                  </p:cNvSpPr>
                  <p:nvPr/>
                </p:nvSpPr>
                <p:spPr bwMode="auto">
                  <a:xfrm>
                    <a:off x="1486" y="1752"/>
                    <a:ext cx="156" cy="74"/>
                  </a:xfrm>
                  <a:custGeom>
                    <a:avLst/>
                    <a:gdLst>
                      <a:gd name="T0" fmla="*/ 1403 w 1403"/>
                      <a:gd name="T1" fmla="*/ 447 h 668"/>
                      <a:gd name="T2" fmla="*/ 1095 w 1403"/>
                      <a:gd name="T3" fmla="*/ 668 h 668"/>
                      <a:gd name="T4" fmla="*/ 1024 w 1403"/>
                      <a:gd name="T5" fmla="*/ 513 h 668"/>
                      <a:gd name="T6" fmla="*/ 921 w 1403"/>
                      <a:gd name="T7" fmla="*/ 396 h 668"/>
                      <a:gd name="T8" fmla="*/ 793 w 1403"/>
                      <a:gd name="T9" fmla="*/ 312 h 668"/>
                      <a:gd name="T10" fmla="*/ 646 w 1403"/>
                      <a:gd name="T11" fmla="*/ 257 h 668"/>
                      <a:gd name="T12" fmla="*/ 485 w 1403"/>
                      <a:gd name="T13" fmla="*/ 228 h 668"/>
                      <a:gd name="T14" fmla="*/ 321 w 1403"/>
                      <a:gd name="T15" fmla="*/ 219 h 668"/>
                      <a:gd name="T16" fmla="*/ 156 w 1403"/>
                      <a:gd name="T17" fmla="*/ 228 h 668"/>
                      <a:gd name="T18" fmla="*/ 0 w 1403"/>
                      <a:gd name="T19" fmla="*/ 250 h 668"/>
                      <a:gd name="T20" fmla="*/ 353 w 1403"/>
                      <a:gd name="T21" fmla="*/ 0 h 668"/>
                      <a:gd name="T22" fmla="*/ 621 w 1403"/>
                      <a:gd name="T23" fmla="*/ 67 h 668"/>
                      <a:gd name="T24" fmla="*/ 892 w 1403"/>
                      <a:gd name="T25" fmla="*/ 167 h 668"/>
                      <a:gd name="T26" fmla="*/ 1155 w 1403"/>
                      <a:gd name="T27" fmla="*/ 295 h 668"/>
                      <a:gd name="T28" fmla="*/ 1403 w 1403"/>
                      <a:gd name="T29" fmla="*/ 447 h 6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403" h="668">
                        <a:moveTo>
                          <a:pt x="1403" y="447"/>
                        </a:moveTo>
                        <a:lnTo>
                          <a:pt x="1095" y="668"/>
                        </a:lnTo>
                        <a:lnTo>
                          <a:pt x="1024" y="513"/>
                        </a:lnTo>
                        <a:lnTo>
                          <a:pt x="921" y="396"/>
                        </a:lnTo>
                        <a:lnTo>
                          <a:pt x="793" y="312"/>
                        </a:lnTo>
                        <a:lnTo>
                          <a:pt x="646" y="257"/>
                        </a:lnTo>
                        <a:lnTo>
                          <a:pt x="485" y="228"/>
                        </a:lnTo>
                        <a:lnTo>
                          <a:pt x="321" y="219"/>
                        </a:lnTo>
                        <a:lnTo>
                          <a:pt x="156" y="228"/>
                        </a:lnTo>
                        <a:lnTo>
                          <a:pt x="0" y="250"/>
                        </a:lnTo>
                        <a:lnTo>
                          <a:pt x="353" y="0"/>
                        </a:lnTo>
                        <a:lnTo>
                          <a:pt x="621" y="67"/>
                        </a:lnTo>
                        <a:lnTo>
                          <a:pt x="892" y="167"/>
                        </a:lnTo>
                        <a:lnTo>
                          <a:pt x="1155" y="295"/>
                        </a:lnTo>
                        <a:lnTo>
                          <a:pt x="1403" y="447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0" name="Freeform 125"/>
                  <p:cNvSpPr>
                    <a:spLocks/>
                  </p:cNvSpPr>
                  <p:nvPr/>
                </p:nvSpPr>
                <p:spPr bwMode="auto">
                  <a:xfrm>
                    <a:off x="1067" y="1423"/>
                    <a:ext cx="286" cy="108"/>
                  </a:xfrm>
                  <a:custGeom>
                    <a:avLst/>
                    <a:gdLst>
                      <a:gd name="T0" fmla="*/ 550 w 2574"/>
                      <a:gd name="T1" fmla="*/ 968 h 968"/>
                      <a:gd name="T2" fmla="*/ 247 w 2574"/>
                      <a:gd name="T3" fmla="*/ 753 h 968"/>
                      <a:gd name="T4" fmla="*/ 383 w 2574"/>
                      <a:gd name="T5" fmla="*/ 702 h 968"/>
                      <a:gd name="T6" fmla="*/ 130 w 2574"/>
                      <a:gd name="T7" fmla="*/ 576 h 968"/>
                      <a:gd name="T8" fmla="*/ 17 w 2574"/>
                      <a:gd name="T9" fmla="*/ 491 h 968"/>
                      <a:gd name="T10" fmla="*/ 0 w 2574"/>
                      <a:gd name="T11" fmla="*/ 462 h 968"/>
                      <a:gd name="T12" fmla="*/ 4 w 2574"/>
                      <a:gd name="T13" fmla="*/ 441 h 968"/>
                      <a:gd name="T14" fmla="*/ 51 w 2574"/>
                      <a:gd name="T15" fmla="*/ 424 h 968"/>
                      <a:gd name="T16" fmla="*/ 682 w 2574"/>
                      <a:gd name="T17" fmla="*/ 386 h 968"/>
                      <a:gd name="T18" fmla="*/ 1312 w 2574"/>
                      <a:gd name="T19" fmla="*/ 300 h 968"/>
                      <a:gd name="T20" fmla="*/ 1935 w 2574"/>
                      <a:gd name="T21" fmla="*/ 169 h 968"/>
                      <a:gd name="T22" fmla="*/ 2547 w 2574"/>
                      <a:gd name="T23" fmla="*/ 0 h 968"/>
                      <a:gd name="T24" fmla="*/ 2494 w 2574"/>
                      <a:gd name="T25" fmla="*/ 124 h 968"/>
                      <a:gd name="T26" fmla="*/ 2574 w 2574"/>
                      <a:gd name="T27" fmla="*/ 97 h 968"/>
                      <a:gd name="T28" fmla="*/ 2506 w 2574"/>
                      <a:gd name="T29" fmla="*/ 227 h 968"/>
                      <a:gd name="T30" fmla="*/ 2416 w 2574"/>
                      <a:gd name="T31" fmla="*/ 343 h 968"/>
                      <a:gd name="T32" fmla="*/ 2309 w 2574"/>
                      <a:gd name="T33" fmla="*/ 442 h 968"/>
                      <a:gd name="T34" fmla="*/ 2184 w 2574"/>
                      <a:gd name="T35" fmla="*/ 521 h 968"/>
                      <a:gd name="T36" fmla="*/ 2254 w 2574"/>
                      <a:gd name="T37" fmla="*/ 706 h 968"/>
                      <a:gd name="T38" fmla="*/ 2033 w 2574"/>
                      <a:gd name="T39" fmla="*/ 632 h 968"/>
                      <a:gd name="T40" fmla="*/ 1814 w 2574"/>
                      <a:gd name="T41" fmla="*/ 602 h 968"/>
                      <a:gd name="T42" fmla="*/ 1595 w 2574"/>
                      <a:gd name="T43" fmla="*/ 608 h 968"/>
                      <a:gd name="T44" fmla="*/ 1380 w 2574"/>
                      <a:gd name="T45" fmla="*/ 642 h 968"/>
                      <a:gd name="T46" fmla="*/ 1166 w 2574"/>
                      <a:gd name="T47" fmla="*/ 703 h 968"/>
                      <a:gd name="T48" fmla="*/ 957 w 2574"/>
                      <a:gd name="T49" fmla="*/ 781 h 968"/>
                      <a:gd name="T50" fmla="*/ 550 w 2574"/>
                      <a:gd name="T51" fmla="*/ 968 h 9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</a:cxnLst>
                    <a:rect l="0" t="0" r="r" b="b"/>
                    <a:pathLst>
                      <a:path w="2574" h="968">
                        <a:moveTo>
                          <a:pt x="550" y="968"/>
                        </a:moveTo>
                        <a:lnTo>
                          <a:pt x="247" y="753"/>
                        </a:lnTo>
                        <a:lnTo>
                          <a:pt x="383" y="702"/>
                        </a:lnTo>
                        <a:lnTo>
                          <a:pt x="130" y="576"/>
                        </a:lnTo>
                        <a:lnTo>
                          <a:pt x="17" y="491"/>
                        </a:lnTo>
                        <a:lnTo>
                          <a:pt x="0" y="462"/>
                        </a:lnTo>
                        <a:lnTo>
                          <a:pt x="4" y="441"/>
                        </a:lnTo>
                        <a:lnTo>
                          <a:pt x="51" y="424"/>
                        </a:lnTo>
                        <a:lnTo>
                          <a:pt x="682" y="386"/>
                        </a:lnTo>
                        <a:lnTo>
                          <a:pt x="1312" y="300"/>
                        </a:lnTo>
                        <a:lnTo>
                          <a:pt x="1935" y="169"/>
                        </a:lnTo>
                        <a:lnTo>
                          <a:pt x="2547" y="0"/>
                        </a:lnTo>
                        <a:lnTo>
                          <a:pt x="2494" y="124"/>
                        </a:lnTo>
                        <a:lnTo>
                          <a:pt x="2574" y="97"/>
                        </a:lnTo>
                        <a:lnTo>
                          <a:pt x="2506" y="227"/>
                        </a:lnTo>
                        <a:lnTo>
                          <a:pt x="2416" y="343"/>
                        </a:lnTo>
                        <a:lnTo>
                          <a:pt x="2309" y="442"/>
                        </a:lnTo>
                        <a:lnTo>
                          <a:pt x="2184" y="521"/>
                        </a:lnTo>
                        <a:lnTo>
                          <a:pt x="2254" y="706"/>
                        </a:lnTo>
                        <a:lnTo>
                          <a:pt x="2033" y="632"/>
                        </a:lnTo>
                        <a:lnTo>
                          <a:pt x="1814" y="602"/>
                        </a:lnTo>
                        <a:lnTo>
                          <a:pt x="1595" y="608"/>
                        </a:lnTo>
                        <a:lnTo>
                          <a:pt x="1380" y="642"/>
                        </a:lnTo>
                        <a:lnTo>
                          <a:pt x="1166" y="703"/>
                        </a:lnTo>
                        <a:lnTo>
                          <a:pt x="957" y="781"/>
                        </a:lnTo>
                        <a:lnTo>
                          <a:pt x="550" y="96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1" name="Freeform 126"/>
                  <p:cNvSpPr>
                    <a:spLocks/>
                  </p:cNvSpPr>
                  <p:nvPr/>
                </p:nvSpPr>
                <p:spPr bwMode="auto">
                  <a:xfrm>
                    <a:off x="1109" y="1437"/>
                    <a:ext cx="235" cy="64"/>
                  </a:xfrm>
                  <a:custGeom>
                    <a:avLst/>
                    <a:gdLst>
                      <a:gd name="T0" fmla="*/ 0 w 2111"/>
                      <a:gd name="T1" fmla="*/ 578 h 578"/>
                      <a:gd name="T2" fmla="*/ 208 w 2111"/>
                      <a:gd name="T3" fmla="*/ 528 h 578"/>
                      <a:gd name="T4" fmla="*/ 560 w 2111"/>
                      <a:gd name="T5" fmla="*/ 464 h 578"/>
                      <a:gd name="T6" fmla="*/ 1161 w 2111"/>
                      <a:gd name="T7" fmla="*/ 310 h 578"/>
                      <a:gd name="T8" fmla="*/ 2111 w 2111"/>
                      <a:gd name="T9" fmla="*/ 0 h 5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111" h="578">
                        <a:moveTo>
                          <a:pt x="0" y="578"/>
                        </a:moveTo>
                        <a:lnTo>
                          <a:pt x="208" y="528"/>
                        </a:lnTo>
                        <a:lnTo>
                          <a:pt x="560" y="464"/>
                        </a:lnTo>
                        <a:lnTo>
                          <a:pt x="1161" y="310"/>
                        </a:lnTo>
                        <a:lnTo>
                          <a:pt x="211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2" name="Line 127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301" y="1481"/>
                    <a:ext cx="8" cy="4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3" name="Freeform 128"/>
                  <p:cNvSpPr>
                    <a:spLocks/>
                  </p:cNvSpPr>
                  <p:nvPr/>
                </p:nvSpPr>
                <p:spPr bwMode="auto">
                  <a:xfrm>
                    <a:off x="955" y="1916"/>
                    <a:ext cx="91" cy="67"/>
                  </a:xfrm>
                  <a:custGeom>
                    <a:avLst/>
                    <a:gdLst>
                      <a:gd name="T0" fmla="*/ 819 w 819"/>
                      <a:gd name="T1" fmla="*/ 0 h 596"/>
                      <a:gd name="T2" fmla="*/ 618 w 819"/>
                      <a:gd name="T3" fmla="*/ 189 h 596"/>
                      <a:gd name="T4" fmla="*/ 408 w 819"/>
                      <a:gd name="T5" fmla="*/ 362 h 596"/>
                      <a:gd name="T6" fmla="*/ 197 w 819"/>
                      <a:gd name="T7" fmla="*/ 504 h 596"/>
                      <a:gd name="T8" fmla="*/ 0 w 819"/>
                      <a:gd name="T9" fmla="*/ 596 h 5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819" h="596">
                        <a:moveTo>
                          <a:pt x="819" y="0"/>
                        </a:moveTo>
                        <a:lnTo>
                          <a:pt x="618" y="189"/>
                        </a:lnTo>
                        <a:lnTo>
                          <a:pt x="408" y="362"/>
                        </a:lnTo>
                        <a:lnTo>
                          <a:pt x="197" y="504"/>
                        </a:lnTo>
                        <a:lnTo>
                          <a:pt x="0" y="59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4" name="Freeform 129"/>
                  <p:cNvSpPr>
                    <a:spLocks/>
                  </p:cNvSpPr>
                  <p:nvPr/>
                </p:nvSpPr>
                <p:spPr bwMode="auto">
                  <a:xfrm>
                    <a:off x="905" y="1914"/>
                    <a:ext cx="58" cy="32"/>
                  </a:xfrm>
                  <a:custGeom>
                    <a:avLst/>
                    <a:gdLst>
                      <a:gd name="T0" fmla="*/ 0 w 520"/>
                      <a:gd name="T1" fmla="*/ 295 h 295"/>
                      <a:gd name="T2" fmla="*/ 225 w 520"/>
                      <a:gd name="T3" fmla="*/ 162 h 295"/>
                      <a:gd name="T4" fmla="*/ 520 w 520"/>
                      <a:gd name="T5" fmla="*/ 0 h 2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20" h="295">
                        <a:moveTo>
                          <a:pt x="0" y="295"/>
                        </a:moveTo>
                        <a:lnTo>
                          <a:pt x="225" y="162"/>
                        </a:lnTo>
                        <a:lnTo>
                          <a:pt x="52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5" name="Line 13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016" y="1849"/>
                    <a:ext cx="7" cy="1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6" name="Freeform 131"/>
                  <p:cNvSpPr>
                    <a:spLocks/>
                  </p:cNvSpPr>
                  <p:nvPr/>
                </p:nvSpPr>
                <p:spPr bwMode="auto">
                  <a:xfrm>
                    <a:off x="1105" y="1946"/>
                    <a:ext cx="8" cy="55"/>
                  </a:xfrm>
                  <a:custGeom>
                    <a:avLst/>
                    <a:gdLst>
                      <a:gd name="T0" fmla="*/ 15 w 70"/>
                      <a:gd name="T1" fmla="*/ 0 h 492"/>
                      <a:gd name="T2" fmla="*/ 52 w 70"/>
                      <a:gd name="T3" fmla="*/ 70 h 492"/>
                      <a:gd name="T4" fmla="*/ 70 w 70"/>
                      <a:gd name="T5" fmla="*/ 181 h 492"/>
                      <a:gd name="T6" fmla="*/ 57 w 70"/>
                      <a:gd name="T7" fmla="*/ 324 h 492"/>
                      <a:gd name="T8" fmla="*/ 0 w 70"/>
                      <a:gd name="T9" fmla="*/ 492 h 4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0" h="492">
                        <a:moveTo>
                          <a:pt x="15" y="0"/>
                        </a:moveTo>
                        <a:lnTo>
                          <a:pt x="52" y="70"/>
                        </a:lnTo>
                        <a:lnTo>
                          <a:pt x="70" y="181"/>
                        </a:lnTo>
                        <a:lnTo>
                          <a:pt x="57" y="324"/>
                        </a:lnTo>
                        <a:lnTo>
                          <a:pt x="0" y="492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7" name="Freeform 132"/>
                  <p:cNvSpPr>
                    <a:spLocks/>
                  </p:cNvSpPr>
                  <p:nvPr/>
                </p:nvSpPr>
                <p:spPr bwMode="auto">
                  <a:xfrm>
                    <a:off x="1129" y="1944"/>
                    <a:ext cx="57" cy="78"/>
                  </a:xfrm>
                  <a:custGeom>
                    <a:avLst/>
                    <a:gdLst>
                      <a:gd name="T0" fmla="*/ 206 w 516"/>
                      <a:gd name="T1" fmla="*/ 703 h 703"/>
                      <a:gd name="T2" fmla="*/ 168 w 516"/>
                      <a:gd name="T3" fmla="*/ 424 h 703"/>
                      <a:gd name="T4" fmla="*/ 122 w 516"/>
                      <a:gd name="T5" fmla="*/ 231 h 703"/>
                      <a:gd name="T6" fmla="*/ 66 w 516"/>
                      <a:gd name="T7" fmla="*/ 97 h 703"/>
                      <a:gd name="T8" fmla="*/ 0 w 516"/>
                      <a:gd name="T9" fmla="*/ 0 h 703"/>
                      <a:gd name="T10" fmla="*/ 516 w 516"/>
                      <a:gd name="T11" fmla="*/ 636 h 7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516" h="703">
                        <a:moveTo>
                          <a:pt x="206" y="703"/>
                        </a:moveTo>
                        <a:lnTo>
                          <a:pt x="168" y="424"/>
                        </a:lnTo>
                        <a:lnTo>
                          <a:pt x="122" y="231"/>
                        </a:lnTo>
                        <a:lnTo>
                          <a:pt x="66" y="97"/>
                        </a:lnTo>
                        <a:lnTo>
                          <a:pt x="0" y="0"/>
                        </a:lnTo>
                        <a:lnTo>
                          <a:pt x="516" y="63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8" name="Freeform 133"/>
                  <p:cNvSpPr>
                    <a:spLocks/>
                  </p:cNvSpPr>
                  <p:nvPr/>
                </p:nvSpPr>
                <p:spPr bwMode="auto">
                  <a:xfrm>
                    <a:off x="1212" y="2078"/>
                    <a:ext cx="49" cy="9"/>
                  </a:xfrm>
                  <a:custGeom>
                    <a:avLst/>
                    <a:gdLst>
                      <a:gd name="T0" fmla="*/ 0 w 444"/>
                      <a:gd name="T1" fmla="*/ 86 h 86"/>
                      <a:gd name="T2" fmla="*/ 225 w 444"/>
                      <a:gd name="T3" fmla="*/ 57 h 86"/>
                      <a:gd name="T4" fmla="*/ 444 w 444"/>
                      <a:gd name="T5" fmla="*/ 0 h 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44" h="86">
                        <a:moveTo>
                          <a:pt x="0" y="86"/>
                        </a:moveTo>
                        <a:lnTo>
                          <a:pt x="225" y="57"/>
                        </a:lnTo>
                        <a:lnTo>
                          <a:pt x="444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39" name="Line 13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61" y="1985"/>
                    <a:ext cx="14" cy="88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0" name="Freeform 135"/>
                  <p:cNvSpPr>
                    <a:spLocks/>
                  </p:cNvSpPr>
                  <p:nvPr/>
                </p:nvSpPr>
                <p:spPr bwMode="auto">
                  <a:xfrm>
                    <a:off x="1293" y="1927"/>
                    <a:ext cx="21" cy="49"/>
                  </a:xfrm>
                  <a:custGeom>
                    <a:avLst/>
                    <a:gdLst>
                      <a:gd name="T0" fmla="*/ 0 w 189"/>
                      <a:gd name="T1" fmla="*/ 0 h 449"/>
                      <a:gd name="T2" fmla="*/ 72 w 189"/>
                      <a:gd name="T3" fmla="*/ 449 h 449"/>
                      <a:gd name="T4" fmla="*/ 189 w 189"/>
                      <a:gd name="T5" fmla="*/ 269 h 4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89" h="449">
                        <a:moveTo>
                          <a:pt x="0" y="0"/>
                        </a:moveTo>
                        <a:lnTo>
                          <a:pt x="72" y="449"/>
                        </a:lnTo>
                        <a:lnTo>
                          <a:pt x="189" y="26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1" name="Freeform 136"/>
                  <p:cNvSpPr>
                    <a:spLocks/>
                  </p:cNvSpPr>
                  <p:nvPr/>
                </p:nvSpPr>
                <p:spPr bwMode="auto">
                  <a:xfrm>
                    <a:off x="1309" y="1917"/>
                    <a:ext cx="32" cy="53"/>
                  </a:xfrm>
                  <a:custGeom>
                    <a:avLst/>
                    <a:gdLst>
                      <a:gd name="T0" fmla="*/ 290 w 290"/>
                      <a:gd name="T1" fmla="*/ 210 h 481"/>
                      <a:gd name="T2" fmla="*/ 176 w 290"/>
                      <a:gd name="T3" fmla="*/ 481 h 481"/>
                      <a:gd name="T4" fmla="*/ 65 w 290"/>
                      <a:gd name="T5" fmla="*/ 467 h 481"/>
                      <a:gd name="T6" fmla="*/ 0 w 290"/>
                      <a:gd name="T7" fmla="*/ 0 h 4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90" h="481">
                        <a:moveTo>
                          <a:pt x="290" y="210"/>
                        </a:moveTo>
                        <a:lnTo>
                          <a:pt x="176" y="481"/>
                        </a:lnTo>
                        <a:lnTo>
                          <a:pt x="65" y="46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2" name="Freeform 137"/>
                  <p:cNvSpPr>
                    <a:spLocks/>
                  </p:cNvSpPr>
                  <p:nvPr/>
                </p:nvSpPr>
                <p:spPr bwMode="auto">
                  <a:xfrm>
                    <a:off x="1297" y="1968"/>
                    <a:ext cx="19" cy="193"/>
                  </a:xfrm>
                  <a:custGeom>
                    <a:avLst/>
                    <a:gdLst>
                      <a:gd name="T0" fmla="*/ 175 w 175"/>
                      <a:gd name="T1" fmla="*/ 0 h 1733"/>
                      <a:gd name="T2" fmla="*/ 86 w 175"/>
                      <a:gd name="T3" fmla="*/ 403 h 1733"/>
                      <a:gd name="T4" fmla="*/ 28 w 175"/>
                      <a:gd name="T5" fmla="*/ 806 h 1733"/>
                      <a:gd name="T6" fmla="*/ 0 w 175"/>
                      <a:gd name="T7" fmla="*/ 1239 h 1733"/>
                      <a:gd name="T8" fmla="*/ 1 w 175"/>
                      <a:gd name="T9" fmla="*/ 1733 h 173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75" h="1733">
                        <a:moveTo>
                          <a:pt x="175" y="0"/>
                        </a:moveTo>
                        <a:lnTo>
                          <a:pt x="86" y="403"/>
                        </a:lnTo>
                        <a:lnTo>
                          <a:pt x="28" y="806"/>
                        </a:lnTo>
                        <a:lnTo>
                          <a:pt x="0" y="1239"/>
                        </a:lnTo>
                        <a:lnTo>
                          <a:pt x="1" y="1733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3" name="Freeform 138"/>
                  <p:cNvSpPr>
                    <a:spLocks/>
                  </p:cNvSpPr>
                  <p:nvPr/>
                </p:nvSpPr>
                <p:spPr bwMode="auto">
                  <a:xfrm>
                    <a:off x="1320" y="1970"/>
                    <a:ext cx="12" cy="271"/>
                  </a:xfrm>
                  <a:custGeom>
                    <a:avLst/>
                    <a:gdLst>
                      <a:gd name="T0" fmla="*/ 103 w 103"/>
                      <a:gd name="T1" fmla="*/ 2443 h 2443"/>
                      <a:gd name="T2" fmla="*/ 34 w 103"/>
                      <a:gd name="T3" fmla="*/ 1926 h 2443"/>
                      <a:gd name="T4" fmla="*/ 0 w 103"/>
                      <a:gd name="T5" fmla="*/ 1321 h 2443"/>
                      <a:gd name="T6" fmla="*/ 11 w 103"/>
                      <a:gd name="T7" fmla="*/ 666 h 2443"/>
                      <a:gd name="T8" fmla="*/ 72 w 103"/>
                      <a:gd name="T9" fmla="*/ 0 h 24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3" h="2443">
                        <a:moveTo>
                          <a:pt x="103" y="2443"/>
                        </a:moveTo>
                        <a:lnTo>
                          <a:pt x="34" y="1926"/>
                        </a:lnTo>
                        <a:lnTo>
                          <a:pt x="0" y="1321"/>
                        </a:lnTo>
                        <a:lnTo>
                          <a:pt x="11" y="666"/>
                        </a:lnTo>
                        <a:lnTo>
                          <a:pt x="72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4" name="Freeform 139"/>
                  <p:cNvSpPr>
                    <a:spLocks/>
                  </p:cNvSpPr>
                  <p:nvPr/>
                </p:nvSpPr>
                <p:spPr bwMode="auto">
                  <a:xfrm>
                    <a:off x="1324" y="1712"/>
                    <a:ext cx="141" cy="261"/>
                  </a:xfrm>
                  <a:custGeom>
                    <a:avLst/>
                    <a:gdLst>
                      <a:gd name="T0" fmla="*/ 0 w 1269"/>
                      <a:gd name="T1" fmla="*/ 1760 h 2348"/>
                      <a:gd name="T2" fmla="*/ 316 w 1269"/>
                      <a:gd name="T3" fmla="*/ 2348 h 2348"/>
                      <a:gd name="T4" fmla="*/ 443 w 1269"/>
                      <a:gd name="T5" fmla="*/ 2031 h 2348"/>
                      <a:gd name="T6" fmla="*/ 597 w 1269"/>
                      <a:gd name="T7" fmla="*/ 1696 h 2348"/>
                      <a:gd name="T8" fmla="*/ 925 w 1269"/>
                      <a:gd name="T9" fmla="*/ 1021 h 2348"/>
                      <a:gd name="T10" fmla="*/ 1072 w 1269"/>
                      <a:gd name="T11" fmla="*/ 706 h 2348"/>
                      <a:gd name="T12" fmla="*/ 1187 w 1269"/>
                      <a:gd name="T13" fmla="*/ 423 h 2348"/>
                      <a:gd name="T14" fmla="*/ 1258 w 1269"/>
                      <a:gd name="T15" fmla="*/ 184 h 2348"/>
                      <a:gd name="T16" fmla="*/ 1269 w 1269"/>
                      <a:gd name="T17" fmla="*/ 0 h 23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269" h="2348">
                        <a:moveTo>
                          <a:pt x="0" y="1760"/>
                        </a:moveTo>
                        <a:lnTo>
                          <a:pt x="316" y="2348"/>
                        </a:lnTo>
                        <a:lnTo>
                          <a:pt x="443" y="2031"/>
                        </a:lnTo>
                        <a:lnTo>
                          <a:pt x="597" y="1696"/>
                        </a:lnTo>
                        <a:lnTo>
                          <a:pt x="925" y="1021"/>
                        </a:lnTo>
                        <a:lnTo>
                          <a:pt x="1072" y="706"/>
                        </a:lnTo>
                        <a:lnTo>
                          <a:pt x="1187" y="423"/>
                        </a:lnTo>
                        <a:lnTo>
                          <a:pt x="1258" y="184"/>
                        </a:lnTo>
                        <a:lnTo>
                          <a:pt x="1269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5" name="Freeform 140"/>
                  <p:cNvSpPr>
                    <a:spLocks/>
                  </p:cNvSpPr>
                  <p:nvPr/>
                </p:nvSpPr>
                <p:spPr bwMode="auto">
                  <a:xfrm>
                    <a:off x="1352" y="2017"/>
                    <a:ext cx="121" cy="67"/>
                  </a:xfrm>
                  <a:custGeom>
                    <a:avLst/>
                    <a:gdLst>
                      <a:gd name="T0" fmla="*/ 514 w 1086"/>
                      <a:gd name="T1" fmla="*/ 601 h 601"/>
                      <a:gd name="T2" fmla="*/ 111 w 1086"/>
                      <a:gd name="T3" fmla="*/ 351 h 601"/>
                      <a:gd name="T4" fmla="*/ 0 w 1086"/>
                      <a:gd name="T5" fmla="*/ 80 h 601"/>
                      <a:gd name="T6" fmla="*/ 956 w 1086"/>
                      <a:gd name="T7" fmla="*/ 0 h 601"/>
                      <a:gd name="T8" fmla="*/ 1086 w 1086"/>
                      <a:gd name="T9" fmla="*/ 315 h 601"/>
                      <a:gd name="T10" fmla="*/ 514 w 1086"/>
                      <a:gd name="T11" fmla="*/ 601 h 6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86" h="601">
                        <a:moveTo>
                          <a:pt x="514" y="601"/>
                        </a:moveTo>
                        <a:lnTo>
                          <a:pt x="111" y="351"/>
                        </a:lnTo>
                        <a:lnTo>
                          <a:pt x="0" y="80"/>
                        </a:lnTo>
                        <a:lnTo>
                          <a:pt x="956" y="0"/>
                        </a:lnTo>
                        <a:lnTo>
                          <a:pt x="1086" y="315"/>
                        </a:lnTo>
                        <a:lnTo>
                          <a:pt x="514" y="601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6" name="Freeform 141"/>
                  <p:cNvSpPr>
                    <a:spLocks/>
                  </p:cNvSpPr>
                  <p:nvPr/>
                </p:nvSpPr>
                <p:spPr bwMode="auto">
                  <a:xfrm>
                    <a:off x="1466" y="2056"/>
                    <a:ext cx="41" cy="112"/>
                  </a:xfrm>
                  <a:custGeom>
                    <a:avLst/>
                    <a:gdLst>
                      <a:gd name="T0" fmla="*/ 0 w 377"/>
                      <a:gd name="T1" fmla="*/ 0 h 1006"/>
                      <a:gd name="T2" fmla="*/ 377 w 377"/>
                      <a:gd name="T3" fmla="*/ 913 h 1006"/>
                      <a:gd name="T4" fmla="*/ 303 w 377"/>
                      <a:gd name="T5" fmla="*/ 1006 h 10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77" h="1006">
                        <a:moveTo>
                          <a:pt x="0" y="0"/>
                        </a:moveTo>
                        <a:lnTo>
                          <a:pt x="377" y="913"/>
                        </a:lnTo>
                        <a:lnTo>
                          <a:pt x="303" y="100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7" name="Freeform 142"/>
                  <p:cNvSpPr>
                    <a:spLocks/>
                  </p:cNvSpPr>
                  <p:nvPr/>
                </p:nvSpPr>
                <p:spPr bwMode="auto">
                  <a:xfrm>
                    <a:off x="1388" y="2061"/>
                    <a:ext cx="113" cy="131"/>
                  </a:xfrm>
                  <a:custGeom>
                    <a:avLst/>
                    <a:gdLst>
                      <a:gd name="T0" fmla="*/ 605 w 1017"/>
                      <a:gd name="T1" fmla="*/ 0 h 1180"/>
                      <a:gd name="T2" fmla="*/ 1017 w 1017"/>
                      <a:gd name="T3" fmla="*/ 997 h 1180"/>
                      <a:gd name="T4" fmla="*/ 841 w 1017"/>
                      <a:gd name="T5" fmla="*/ 1039 h 1180"/>
                      <a:gd name="T6" fmla="*/ 792 w 1017"/>
                      <a:gd name="T7" fmla="*/ 1154 h 1180"/>
                      <a:gd name="T8" fmla="*/ 486 w 1017"/>
                      <a:gd name="T9" fmla="*/ 1180 h 1180"/>
                      <a:gd name="T10" fmla="*/ 430 w 1017"/>
                      <a:gd name="T11" fmla="*/ 1130 h 1180"/>
                      <a:gd name="T12" fmla="*/ 0 w 1017"/>
                      <a:gd name="T13" fmla="*/ 89 h 11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17" h="1180">
                        <a:moveTo>
                          <a:pt x="605" y="0"/>
                        </a:moveTo>
                        <a:lnTo>
                          <a:pt x="1017" y="997"/>
                        </a:lnTo>
                        <a:lnTo>
                          <a:pt x="841" y="1039"/>
                        </a:lnTo>
                        <a:lnTo>
                          <a:pt x="792" y="1154"/>
                        </a:lnTo>
                        <a:lnTo>
                          <a:pt x="486" y="1180"/>
                        </a:lnTo>
                        <a:lnTo>
                          <a:pt x="430" y="1130"/>
                        </a:lnTo>
                        <a:lnTo>
                          <a:pt x="0" y="89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8" name="Freeform 143"/>
                  <p:cNvSpPr>
                    <a:spLocks/>
                  </p:cNvSpPr>
                  <p:nvPr/>
                </p:nvSpPr>
                <p:spPr bwMode="auto">
                  <a:xfrm>
                    <a:off x="1369" y="2059"/>
                    <a:ext cx="61" cy="113"/>
                  </a:xfrm>
                  <a:custGeom>
                    <a:avLst/>
                    <a:gdLst>
                      <a:gd name="T0" fmla="*/ 545 w 545"/>
                      <a:gd name="T1" fmla="*/ 1014 h 1014"/>
                      <a:gd name="T2" fmla="*/ 416 w 545"/>
                      <a:gd name="T3" fmla="*/ 1006 h 1014"/>
                      <a:gd name="T4" fmla="*/ 0 w 545"/>
                      <a:gd name="T5" fmla="*/ 0 h 10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45" h="1014">
                        <a:moveTo>
                          <a:pt x="545" y="1014"/>
                        </a:moveTo>
                        <a:lnTo>
                          <a:pt x="416" y="100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49" name="Line 144"/>
                  <p:cNvSpPr>
                    <a:spLocks noChangeShapeType="1"/>
                  </p:cNvSpPr>
                  <p:nvPr/>
                </p:nvSpPr>
                <p:spPr bwMode="auto">
                  <a:xfrm>
                    <a:off x="1428" y="2074"/>
                    <a:ext cx="48" cy="11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0" name="Line 14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38" y="2070"/>
                    <a:ext cx="43" cy="10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1" name="Line 14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94" y="2303"/>
                    <a:ext cx="11" cy="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2" name="Line 14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606" y="2261"/>
                    <a:ext cx="10" cy="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3" name="Freeform 148"/>
                  <p:cNvSpPr>
                    <a:spLocks/>
                  </p:cNvSpPr>
                  <p:nvPr/>
                </p:nvSpPr>
                <p:spPr bwMode="auto">
                  <a:xfrm>
                    <a:off x="1551" y="1966"/>
                    <a:ext cx="88" cy="283"/>
                  </a:xfrm>
                  <a:custGeom>
                    <a:avLst/>
                    <a:gdLst>
                      <a:gd name="T0" fmla="*/ 0 w 795"/>
                      <a:gd name="T1" fmla="*/ 0 h 2546"/>
                      <a:gd name="T2" fmla="*/ 35 w 795"/>
                      <a:gd name="T3" fmla="*/ 338 h 2546"/>
                      <a:gd name="T4" fmla="*/ 94 w 795"/>
                      <a:gd name="T5" fmla="*/ 668 h 2546"/>
                      <a:gd name="T6" fmla="*/ 175 w 795"/>
                      <a:gd name="T7" fmla="*/ 993 h 2546"/>
                      <a:gd name="T8" fmla="*/ 274 w 795"/>
                      <a:gd name="T9" fmla="*/ 1312 h 2546"/>
                      <a:gd name="T10" fmla="*/ 517 w 795"/>
                      <a:gd name="T11" fmla="*/ 1936 h 2546"/>
                      <a:gd name="T12" fmla="*/ 795 w 795"/>
                      <a:gd name="T13" fmla="*/ 2546 h 25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95" h="2546">
                        <a:moveTo>
                          <a:pt x="0" y="0"/>
                        </a:moveTo>
                        <a:lnTo>
                          <a:pt x="35" y="338"/>
                        </a:lnTo>
                        <a:lnTo>
                          <a:pt x="94" y="668"/>
                        </a:lnTo>
                        <a:lnTo>
                          <a:pt x="175" y="993"/>
                        </a:lnTo>
                        <a:lnTo>
                          <a:pt x="274" y="1312"/>
                        </a:lnTo>
                        <a:lnTo>
                          <a:pt x="517" y="1936"/>
                        </a:lnTo>
                        <a:lnTo>
                          <a:pt x="795" y="254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4" name="Freeform 149"/>
                  <p:cNvSpPr>
                    <a:spLocks/>
                  </p:cNvSpPr>
                  <p:nvPr/>
                </p:nvSpPr>
                <p:spPr bwMode="auto">
                  <a:xfrm>
                    <a:off x="1650" y="2271"/>
                    <a:ext cx="74" cy="99"/>
                  </a:xfrm>
                  <a:custGeom>
                    <a:avLst/>
                    <a:gdLst>
                      <a:gd name="T0" fmla="*/ 0 w 663"/>
                      <a:gd name="T1" fmla="*/ 0 h 887"/>
                      <a:gd name="T2" fmla="*/ 178 w 663"/>
                      <a:gd name="T3" fmla="*/ 369 h 887"/>
                      <a:gd name="T4" fmla="*/ 223 w 663"/>
                      <a:gd name="T5" fmla="*/ 867 h 887"/>
                      <a:gd name="T6" fmla="*/ 444 w 663"/>
                      <a:gd name="T7" fmla="*/ 887 h 887"/>
                      <a:gd name="T8" fmla="*/ 663 w 663"/>
                      <a:gd name="T9" fmla="*/ 887 h 88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63" h="887">
                        <a:moveTo>
                          <a:pt x="0" y="0"/>
                        </a:moveTo>
                        <a:lnTo>
                          <a:pt x="178" y="369"/>
                        </a:lnTo>
                        <a:lnTo>
                          <a:pt x="223" y="867"/>
                        </a:lnTo>
                        <a:lnTo>
                          <a:pt x="444" y="887"/>
                        </a:lnTo>
                        <a:lnTo>
                          <a:pt x="663" y="887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5" name="Freeform 150"/>
                  <p:cNvSpPr>
                    <a:spLocks/>
                  </p:cNvSpPr>
                  <p:nvPr/>
                </p:nvSpPr>
                <p:spPr bwMode="auto">
                  <a:xfrm>
                    <a:off x="1792" y="2245"/>
                    <a:ext cx="43" cy="112"/>
                  </a:xfrm>
                  <a:custGeom>
                    <a:avLst/>
                    <a:gdLst>
                      <a:gd name="T0" fmla="*/ 0 w 386"/>
                      <a:gd name="T1" fmla="*/ 1010 h 1010"/>
                      <a:gd name="T2" fmla="*/ 197 w 386"/>
                      <a:gd name="T3" fmla="*/ 932 h 1010"/>
                      <a:gd name="T4" fmla="*/ 386 w 386"/>
                      <a:gd name="T5" fmla="*/ 837 h 1010"/>
                      <a:gd name="T6" fmla="*/ 334 w 386"/>
                      <a:gd name="T7" fmla="*/ 477 h 1010"/>
                      <a:gd name="T8" fmla="*/ 266 w 386"/>
                      <a:gd name="T9" fmla="*/ 368 h 1010"/>
                      <a:gd name="T10" fmla="*/ 254 w 386"/>
                      <a:gd name="T11" fmla="*/ 0 h 101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86" h="1010">
                        <a:moveTo>
                          <a:pt x="0" y="1010"/>
                        </a:moveTo>
                        <a:lnTo>
                          <a:pt x="197" y="932"/>
                        </a:lnTo>
                        <a:lnTo>
                          <a:pt x="386" y="837"/>
                        </a:lnTo>
                        <a:lnTo>
                          <a:pt x="334" y="477"/>
                        </a:lnTo>
                        <a:lnTo>
                          <a:pt x="266" y="368"/>
                        </a:lnTo>
                        <a:lnTo>
                          <a:pt x="254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6" name="Freeform 151"/>
                  <p:cNvSpPr>
                    <a:spLocks/>
                  </p:cNvSpPr>
                  <p:nvPr/>
                </p:nvSpPr>
                <p:spPr bwMode="auto">
                  <a:xfrm>
                    <a:off x="1670" y="2298"/>
                    <a:ext cx="119" cy="16"/>
                  </a:xfrm>
                  <a:custGeom>
                    <a:avLst/>
                    <a:gdLst>
                      <a:gd name="T0" fmla="*/ 1070 w 1070"/>
                      <a:gd name="T1" fmla="*/ 0 h 139"/>
                      <a:gd name="T2" fmla="*/ 767 w 1070"/>
                      <a:gd name="T3" fmla="*/ 75 h 139"/>
                      <a:gd name="T4" fmla="*/ 467 w 1070"/>
                      <a:gd name="T5" fmla="*/ 121 h 139"/>
                      <a:gd name="T6" fmla="*/ 199 w 1070"/>
                      <a:gd name="T7" fmla="*/ 139 h 139"/>
                      <a:gd name="T8" fmla="*/ 0 w 1070"/>
                      <a:gd name="T9" fmla="*/ 128 h 1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70" h="139">
                        <a:moveTo>
                          <a:pt x="1070" y="0"/>
                        </a:moveTo>
                        <a:lnTo>
                          <a:pt x="767" y="75"/>
                        </a:lnTo>
                        <a:lnTo>
                          <a:pt x="467" y="121"/>
                        </a:lnTo>
                        <a:lnTo>
                          <a:pt x="199" y="139"/>
                        </a:lnTo>
                        <a:lnTo>
                          <a:pt x="0" y="128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7" name="Line 152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735" y="1867"/>
                    <a:ext cx="14" cy="7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8" name="Freeform 153"/>
                  <p:cNvSpPr>
                    <a:spLocks/>
                  </p:cNvSpPr>
                  <p:nvPr/>
                </p:nvSpPr>
                <p:spPr bwMode="auto">
                  <a:xfrm>
                    <a:off x="1743" y="2629"/>
                    <a:ext cx="51" cy="35"/>
                  </a:xfrm>
                  <a:custGeom>
                    <a:avLst/>
                    <a:gdLst>
                      <a:gd name="T0" fmla="*/ 461 w 461"/>
                      <a:gd name="T1" fmla="*/ 0 h 316"/>
                      <a:gd name="T2" fmla="*/ 243 w 461"/>
                      <a:gd name="T3" fmla="*/ 176 h 316"/>
                      <a:gd name="T4" fmla="*/ 0 w 461"/>
                      <a:gd name="T5" fmla="*/ 316 h 3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61" h="316">
                        <a:moveTo>
                          <a:pt x="461" y="0"/>
                        </a:moveTo>
                        <a:lnTo>
                          <a:pt x="243" y="176"/>
                        </a:lnTo>
                        <a:lnTo>
                          <a:pt x="0" y="316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59" name="Freeform 154"/>
                  <p:cNvSpPr>
                    <a:spLocks/>
                  </p:cNvSpPr>
                  <p:nvPr/>
                </p:nvSpPr>
                <p:spPr bwMode="auto">
                  <a:xfrm>
                    <a:off x="1735" y="2662"/>
                    <a:ext cx="41" cy="46"/>
                  </a:xfrm>
                  <a:custGeom>
                    <a:avLst/>
                    <a:gdLst>
                      <a:gd name="T0" fmla="*/ 0 w 365"/>
                      <a:gd name="T1" fmla="*/ 417 h 417"/>
                      <a:gd name="T2" fmla="*/ 196 w 365"/>
                      <a:gd name="T3" fmla="*/ 222 h 417"/>
                      <a:gd name="T4" fmla="*/ 365 w 365"/>
                      <a:gd name="T5" fmla="*/ 0 h 4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5" h="417">
                        <a:moveTo>
                          <a:pt x="0" y="417"/>
                        </a:moveTo>
                        <a:lnTo>
                          <a:pt x="196" y="222"/>
                        </a:lnTo>
                        <a:lnTo>
                          <a:pt x="365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0" name="Line 155"/>
                  <p:cNvSpPr>
                    <a:spLocks noChangeShapeType="1"/>
                  </p:cNvSpPr>
                  <p:nvPr/>
                </p:nvSpPr>
                <p:spPr bwMode="auto">
                  <a:xfrm>
                    <a:off x="1520" y="2736"/>
                    <a:ext cx="13" cy="11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1" name="Freeform 156"/>
                  <p:cNvSpPr>
                    <a:spLocks/>
                  </p:cNvSpPr>
                  <p:nvPr/>
                </p:nvSpPr>
                <p:spPr bwMode="auto">
                  <a:xfrm>
                    <a:off x="1642" y="2849"/>
                    <a:ext cx="27" cy="5"/>
                  </a:xfrm>
                  <a:custGeom>
                    <a:avLst/>
                    <a:gdLst>
                      <a:gd name="T0" fmla="*/ 237 w 237"/>
                      <a:gd name="T1" fmla="*/ 40 h 47"/>
                      <a:gd name="T2" fmla="*/ 130 w 237"/>
                      <a:gd name="T3" fmla="*/ 47 h 47"/>
                      <a:gd name="T4" fmla="*/ 0 w 237"/>
                      <a:gd name="T5" fmla="*/ 0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37" h="47">
                        <a:moveTo>
                          <a:pt x="237" y="40"/>
                        </a:moveTo>
                        <a:lnTo>
                          <a:pt x="130" y="47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2" name="Freeform 157"/>
                  <p:cNvSpPr>
                    <a:spLocks/>
                  </p:cNvSpPr>
                  <p:nvPr/>
                </p:nvSpPr>
                <p:spPr bwMode="auto">
                  <a:xfrm>
                    <a:off x="1487" y="2393"/>
                    <a:ext cx="102" cy="400"/>
                  </a:xfrm>
                  <a:custGeom>
                    <a:avLst/>
                    <a:gdLst>
                      <a:gd name="T0" fmla="*/ 913 w 913"/>
                      <a:gd name="T1" fmla="*/ 3602 h 3602"/>
                      <a:gd name="T2" fmla="*/ 541 w 913"/>
                      <a:gd name="T3" fmla="*/ 3051 h 3602"/>
                      <a:gd name="T4" fmla="*/ 53 w 913"/>
                      <a:gd name="T5" fmla="*/ 2237 h 3602"/>
                      <a:gd name="T6" fmla="*/ 20 w 913"/>
                      <a:gd name="T7" fmla="*/ 2125 h 3602"/>
                      <a:gd name="T8" fmla="*/ 2 w 913"/>
                      <a:gd name="T9" fmla="*/ 1938 h 3602"/>
                      <a:gd name="T10" fmla="*/ 0 w 913"/>
                      <a:gd name="T11" fmla="*/ 1690 h 3602"/>
                      <a:gd name="T12" fmla="*/ 17 w 913"/>
                      <a:gd name="T13" fmla="*/ 1393 h 3602"/>
                      <a:gd name="T14" fmla="*/ 52 w 913"/>
                      <a:gd name="T15" fmla="*/ 1062 h 3602"/>
                      <a:gd name="T16" fmla="*/ 109 w 913"/>
                      <a:gd name="T17" fmla="*/ 711 h 3602"/>
                      <a:gd name="T18" fmla="*/ 190 w 913"/>
                      <a:gd name="T19" fmla="*/ 352 h 3602"/>
                      <a:gd name="T20" fmla="*/ 295 w 913"/>
                      <a:gd name="T21" fmla="*/ 0 h 36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913" h="3602">
                        <a:moveTo>
                          <a:pt x="913" y="3602"/>
                        </a:moveTo>
                        <a:lnTo>
                          <a:pt x="541" y="3051"/>
                        </a:lnTo>
                        <a:lnTo>
                          <a:pt x="53" y="2237"/>
                        </a:lnTo>
                        <a:lnTo>
                          <a:pt x="20" y="2125"/>
                        </a:lnTo>
                        <a:lnTo>
                          <a:pt x="2" y="1938"/>
                        </a:lnTo>
                        <a:lnTo>
                          <a:pt x="0" y="1690"/>
                        </a:lnTo>
                        <a:lnTo>
                          <a:pt x="17" y="1393"/>
                        </a:lnTo>
                        <a:lnTo>
                          <a:pt x="52" y="1062"/>
                        </a:lnTo>
                        <a:lnTo>
                          <a:pt x="109" y="711"/>
                        </a:lnTo>
                        <a:lnTo>
                          <a:pt x="190" y="352"/>
                        </a:lnTo>
                        <a:lnTo>
                          <a:pt x="295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3" name="Line 158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472" y="2424"/>
                    <a:ext cx="12" cy="2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4" name="Freeform 159"/>
                  <p:cNvSpPr>
                    <a:spLocks noEditPoints="1"/>
                  </p:cNvSpPr>
                  <p:nvPr/>
                </p:nvSpPr>
                <p:spPr bwMode="auto">
                  <a:xfrm>
                    <a:off x="1113" y="1569"/>
                    <a:ext cx="708" cy="1466"/>
                  </a:xfrm>
                  <a:custGeom>
                    <a:avLst/>
                    <a:gdLst>
                      <a:gd name="T0" fmla="*/ 5193 w 6371"/>
                      <a:gd name="T1" fmla="*/ 12898 h 13191"/>
                      <a:gd name="T2" fmla="*/ 4603 w 6371"/>
                      <a:gd name="T3" fmla="*/ 13176 h 13191"/>
                      <a:gd name="T4" fmla="*/ 4006 w 6371"/>
                      <a:gd name="T5" fmla="*/ 13077 h 13191"/>
                      <a:gd name="T6" fmla="*/ 3881 w 6371"/>
                      <a:gd name="T7" fmla="*/ 12652 h 13191"/>
                      <a:gd name="T8" fmla="*/ 4320 w 6371"/>
                      <a:gd name="T9" fmla="*/ 12290 h 13191"/>
                      <a:gd name="T10" fmla="*/ 5423 w 6371"/>
                      <a:gd name="T11" fmla="*/ 11823 h 13191"/>
                      <a:gd name="T12" fmla="*/ 6357 w 6371"/>
                      <a:gd name="T13" fmla="*/ 11757 h 13191"/>
                      <a:gd name="T14" fmla="*/ 6326 w 6371"/>
                      <a:gd name="T15" fmla="*/ 12239 h 13191"/>
                      <a:gd name="T16" fmla="*/ 6064 w 6371"/>
                      <a:gd name="T17" fmla="*/ 12463 h 13191"/>
                      <a:gd name="T18" fmla="*/ 3834 w 6371"/>
                      <a:gd name="T19" fmla="*/ 11653 h 13191"/>
                      <a:gd name="T20" fmla="*/ 2871 w 6371"/>
                      <a:gd name="T21" fmla="*/ 11624 h 13191"/>
                      <a:gd name="T22" fmla="*/ 2686 w 6371"/>
                      <a:gd name="T23" fmla="*/ 11283 h 13191"/>
                      <a:gd name="T24" fmla="*/ 3025 w 6371"/>
                      <a:gd name="T25" fmla="*/ 10992 h 13191"/>
                      <a:gd name="T26" fmla="*/ 3909 w 6371"/>
                      <a:gd name="T27" fmla="*/ 10889 h 13191"/>
                      <a:gd name="T28" fmla="*/ 4676 w 6371"/>
                      <a:gd name="T29" fmla="*/ 11460 h 13191"/>
                      <a:gd name="T30" fmla="*/ 4626 w 6371"/>
                      <a:gd name="T31" fmla="*/ 11829 h 13191"/>
                      <a:gd name="T32" fmla="*/ 3437 w 6371"/>
                      <a:gd name="T33" fmla="*/ 6634 h 13191"/>
                      <a:gd name="T34" fmla="*/ 3530 w 6371"/>
                      <a:gd name="T35" fmla="*/ 6613 h 13191"/>
                      <a:gd name="T36" fmla="*/ 4075 w 6371"/>
                      <a:gd name="T37" fmla="*/ 6684 h 13191"/>
                      <a:gd name="T38" fmla="*/ 4745 w 6371"/>
                      <a:gd name="T39" fmla="*/ 6127 h 13191"/>
                      <a:gd name="T40" fmla="*/ 4639 w 6371"/>
                      <a:gd name="T41" fmla="*/ 4421 h 13191"/>
                      <a:gd name="T42" fmla="*/ 5220 w 6371"/>
                      <a:gd name="T43" fmla="*/ 4441 h 13191"/>
                      <a:gd name="T44" fmla="*/ 5715 w 6371"/>
                      <a:gd name="T45" fmla="*/ 4135 h 13191"/>
                      <a:gd name="T46" fmla="*/ 5391 w 6371"/>
                      <a:gd name="T47" fmla="*/ 4529 h 13191"/>
                      <a:gd name="T48" fmla="*/ 4823 w 6371"/>
                      <a:gd name="T49" fmla="*/ 4603 h 13191"/>
                      <a:gd name="T50" fmla="*/ 4645 w 6371"/>
                      <a:gd name="T51" fmla="*/ 3841 h 13191"/>
                      <a:gd name="T52" fmla="*/ 5107 w 6371"/>
                      <a:gd name="T53" fmla="*/ 3550 h 13191"/>
                      <a:gd name="T54" fmla="*/ 5619 w 6371"/>
                      <a:gd name="T55" fmla="*/ 3780 h 13191"/>
                      <a:gd name="T56" fmla="*/ 5010 w 6371"/>
                      <a:gd name="T57" fmla="*/ 3657 h 13191"/>
                      <a:gd name="T58" fmla="*/ 4543 w 6371"/>
                      <a:gd name="T59" fmla="*/ 4065 h 13191"/>
                      <a:gd name="T60" fmla="*/ 5149 w 6371"/>
                      <a:gd name="T61" fmla="*/ 4177 h 13191"/>
                      <a:gd name="T62" fmla="*/ 5620 w 6371"/>
                      <a:gd name="T63" fmla="*/ 3780 h 13191"/>
                      <a:gd name="T64" fmla="*/ 5324 w 6371"/>
                      <a:gd name="T65" fmla="*/ 4257 h 13191"/>
                      <a:gd name="T66" fmla="*/ 4739 w 6371"/>
                      <a:gd name="T67" fmla="*/ 4308 h 13191"/>
                      <a:gd name="T68" fmla="*/ 4595 w 6371"/>
                      <a:gd name="T69" fmla="*/ 3516 h 13191"/>
                      <a:gd name="T70" fmla="*/ 4949 w 6371"/>
                      <a:gd name="T71" fmla="*/ 3114 h 13191"/>
                      <a:gd name="T72" fmla="*/ 5546 w 6371"/>
                      <a:gd name="T73" fmla="*/ 3507 h 13191"/>
                      <a:gd name="T74" fmla="*/ 4906 w 6371"/>
                      <a:gd name="T75" fmla="*/ 3262 h 13191"/>
                      <a:gd name="T76" fmla="*/ 4472 w 6371"/>
                      <a:gd name="T77" fmla="*/ 3790 h 13191"/>
                      <a:gd name="T78" fmla="*/ 4284 w 6371"/>
                      <a:gd name="T79" fmla="*/ 2050 h 13191"/>
                      <a:gd name="T80" fmla="*/ 3682 w 6371"/>
                      <a:gd name="T81" fmla="*/ 1873 h 13191"/>
                      <a:gd name="T82" fmla="*/ 3983 w 6371"/>
                      <a:gd name="T83" fmla="*/ 1722 h 13191"/>
                      <a:gd name="T84" fmla="*/ 4457 w 6371"/>
                      <a:gd name="T85" fmla="*/ 2322 h 13191"/>
                      <a:gd name="T86" fmla="*/ 306 w 6371"/>
                      <a:gd name="T87" fmla="*/ 1798 h 13191"/>
                      <a:gd name="T88" fmla="*/ 1219 w 6371"/>
                      <a:gd name="T89" fmla="*/ 1661 h 13191"/>
                      <a:gd name="T90" fmla="*/ 67 w 6371"/>
                      <a:gd name="T91" fmla="*/ 19 h 13191"/>
                      <a:gd name="T92" fmla="*/ 33 w 6371"/>
                      <a:gd name="T93" fmla="*/ 78 h 13191"/>
                      <a:gd name="T94" fmla="*/ 395 w 6371"/>
                      <a:gd name="T95" fmla="*/ 39 h 131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</a:cxnLst>
                    <a:rect l="0" t="0" r="r" b="b"/>
                    <a:pathLst>
                      <a:path w="6371" h="13191">
                        <a:moveTo>
                          <a:pt x="5685" y="12597"/>
                        </a:moveTo>
                        <a:lnTo>
                          <a:pt x="5620" y="12406"/>
                        </a:lnTo>
                        <a:lnTo>
                          <a:pt x="5372" y="12719"/>
                        </a:lnTo>
                        <a:lnTo>
                          <a:pt x="5193" y="12898"/>
                        </a:lnTo>
                        <a:lnTo>
                          <a:pt x="5115" y="12965"/>
                        </a:lnTo>
                        <a:lnTo>
                          <a:pt x="4939" y="13066"/>
                        </a:lnTo>
                        <a:lnTo>
                          <a:pt x="4774" y="13135"/>
                        </a:lnTo>
                        <a:lnTo>
                          <a:pt x="4603" y="13176"/>
                        </a:lnTo>
                        <a:lnTo>
                          <a:pt x="4432" y="13191"/>
                        </a:lnTo>
                        <a:lnTo>
                          <a:pt x="4270" y="13180"/>
                        </a:lnTo>
                        <a:lnTo>
                          <a:pt x="4126" y="13142"/>
                        </a:lnTo>
                        <a:lnTo>
                          <a:pt x="4006" y="13077"/>
                        </a:lnTo>
                        <a:lnTo>
                          <a:pt x="3918" y="12987"/>
                        </a:lnTo>
                        <a:lnTo>
                          <a:pt x="3872" y="12872"/>
                        </a:lnTo>
                        <a:lnTo>
                          <a:pt x="3864" y="12758"/>
                        </a:lnTo>
                        <a:lnTo>
                          <a:pt x="3881" y="12652"/>
                        </a:lnTo>
                        <a:lnTo>
                          <a:pt x="3932" y="12554"/>
                        </a:lnTo>
                        <a:lnTo>
                          <a:pt x="4018" y="12461"/>
                        </a:lnTo>
                        <a:lnTo>
                          <a:pt x="4147" y="12373"/>
                        </a:lnTo>
                        <a:lnTo>
                          <a:pt x="4320" y="12290"/>
                        </a:lnTo>
                        <a:lnTo>
                          <a:pt x="4544" y="12209"/>
                        </a:lnTo>
                        <a:lnTo>
                          <a:pt x="4824" y="12131"/>
                        </a:lnTo>
                        <a:lnTo>
                          <a:pt x="4990" y="11883"/>
                        </a:lnTo>
                        <a:lnTo>
                          <a:pt x="5423" y="11823"/>
                        </a:lnTo>
                        <a:lnTo>
                          <a:pt x="5737" y="11788"/>
                        </a:lnTo>
                        <a:lnTo>
                          <a:pt x="6011" y="11731"/>
                        </a:lnTo>
                        <a:lnTo>
                          <a:pt x="6315" y="11603"/>
                        </a:lnTo>
                        <a:lnTo>
                          <a:pt x="6357" y="11757"/>
                        </a:lnTo>
                        <a:lnTo>
                          <a:pt x="6371" y="11896"/>
                        </a:lnTo>
                        <a:lnTo>
                          <a:pt x="6357" y="12000"/>
                        </a:lnTo>
                        <a:lnTo>
                          <a:pt x="6315" y="12051"/>
                        </a:lnTo>
                        <a:lnTo>
                          <a:pt x="6326" y="12239"/>
                        </a:lnTo>
                        <a:lnTo>
                          <a:pt x="6306" y="12305"/>
                        </a:lnTo>
                        <a:lnTo>
                          <a:pt x="6260" y="12360"/>
                        </a:lnTo>
                        <a:lnTo>
                          <a:pt x="6182" y="12412"/>
                        </a:lnTo>
                        <a:lnTo>
                          <a:pt x="6064" y="12463"/>
                        </a:lnTo>
                        <a:lnTo>
                          <a:pt x="5685" y="12597"/>
                        </a:lnTo>
                        <a:close/>
                        <a:moveTo>
                          <a:pt x="4184" y="11809"/>
                        </a:moveTo>
                        <a:lnTo>
                          <a:pt x="4148" y="11603"/>
                        </a:lnTo>
                        <a:lnTo>
                          <a:pt x="3834" y="11653"/>
                        </a:lnTo>
                        <a:lnTo>
                          <a:pt x="3424" y="11709"/>
                        </a:lnTo>
                        <a:lnTo>
                          <a:pt x="3217" y="11713"/>
                        </a:lnTo>
                        <a:lnTo>
                          <a:pt x="3028" y="11689"/>
                        </a:lnTo>
                        <a:lnTo>
                          <a:pt x="2871" y="11624"/>
                        </a:lnTo>
                        <a:lnTo>
                          <a:pt x="2810" y="11573"/>
                        </a:lnTo>
                        <a:lnTo>
                          <a:pt x="2760" y="11508"/>
                        </a:lnTo>
                        <a:lnTo>
                          <a:pt x="2695" y="11352"/>
                        </a:lnTo>
                        <a:lnTo>
                          <a:pt x="2686" y="11283"/>
                        </a:lnTo>
                        <a:lnTo>
                          <a:pt x="2693" y="11222"/>
                        </a:lnTo>
                        <a:lnTo>
                          <a:pt x="2750" y="11118"/>
                        </a:lnTo>
                        <a:lnTo>
                          <a:pt x="2862" y="11041"/>
                        </a:lnTo>
                        <a:lnTo>
                          <a:pt x="3025" y="10992"/>
                        </a:lnTo>
                        <a:lnTo>
                          <a:pt x="3231" y="10971"/>
                        </a:lnTo>
                        <a:lnTo>
                          <a:pt x="3479" y="10975"/>
                        </a:lnTo>
                        <a:lnTo>
                          <a:pt x="3763" y="11008"/>
                        </a:lnTo>
                        <a:lnTo>
                          <a:pt x="3909" y="10889"/>
                        </a:lnTo>
                        <a:lnTo>
                          <a:pt x="4089" y="10987"/>
                        </a:lnTo>
                        <a:lnTo>
                          <a:pt x="4286" y="11024"/>
                        </a:lnTo>
                        <a:lnTo>
                          <a:pt x="4565" y="11359"/>
                        </a:lnTo>
                        <a:lnTo>
                          <a:pt x="4676" y="11460"/>
                        </a:lnTo>
                        <a:lnTo>
                          <a:pt x="4771" y="11526"/>
                        </a:lnTo>
                        <a:lnTo>
                          <a:pt x="4850" y="11705"/>
                        </a:lnTo>
                        <a:lnTo>
                          <a:pt x="4755" y="11787"/>
                        </a:lnTo>
                        <a:lnTo>
                          <a:pt x="4626" y="11829"/>
                        </a:lnTo>
                        <a:lnTo>
                          <a:pt x="4443" y="11834"/>
                        </a:lnTo>
                        <a:lnTo>
                          <a:pt x="4184" y="11809"/>
                        </a:lnTo>
                        <a:close/>
                        <a:moveTo>
                          <a:pt x="3013" y="6709"/>
                        </a:moveTo>
                        <a:lnTo>
                          <a:pt x="3437" y="6634"/>
                        </a:lnTo>
                        <a:lnTo>
                          <a:pt x="3488" y="6855"/>
                        </a:lnTo>
                        <a:lnTo>
                          <a:pt x="3046" y="6933"/>
                        </a:lnTo>
                        <a:lnTo>
                          <a:pt x="3013" y="6709"/>
                        </a:lnTo>
                        <a:close/>
                        <a:moveTo>
                          <a:pt x="3530" y="6613"/>
                        </a:moveTo>
                        <a:lnTo>
                          <a:pt x="3998" y="6471"/>
                        </a:lnTo>
                        <a:lnTo>
                          <a:pt x="4446" y="6284"/>
                        </a:lnTo>
                        <a:lnTo>
                          <a:pt x="4547" y="6486"/>
                        </a:lnTo>
                        <a:lnTo>
                          <a:pt x="4075" y="6684"/>
                        </a:lnTo>
                        <a:lnTo>
                          <a:pt x="3588" y="6831"/>
                        </a:lnTo>
                        <a:lnTo>
                          <a:pt x="3530" y="6613"/>
                        </a:lnTo>
                        <a:close/>
                        <a:moveTo>
                          <a:pt x="4531" y="6241"/>
                        </a:moveTo>
                        <a:lnTo>
                          <a:pt x="4745" y="6127"/>
                        </a:lnTo>
                        <a:lnTo>
                          <a:pt x="4844" y="6329"/>
                        </a:lnTo>
                        <a:lnTo>
                          <a:pt x="4634" y="6443"/>
                        </a:lnTo>
                        <a:lnTo>
                          <a:pt x="4531" y="6241"/>
                        </a:lnTo>
                        <a:close/>
                        <a:moveTo>
                          <a:pt x="4639" y="4421"/>
                        </a:moveTo>
                        <a:lnTo>
                          <a:pt x="4784" y="4459"/>
                        </a:lnTo>
                        <a:lnTo>
                          <a:pt x="4931" y="4474"/>
                        </a:lnTo>
                        <a:lnTo>
                          <a:pt x="5076" y="4468"/>
                        </a:lnTo>
                        <a:lnTo>
                          <a:pt x="5220" y="4441"/>
                        </a:lnTo>
                        <a:lnTo>
                          <a:pt x="5358" y="4394"/>
                        </a:lnTo>
                        <a:lnTo>
                          <a:pt x="5487" y="4327"/>
                        </a:lnTo>
                        <a:lnTo>
                          <a:pt x="5607" y="4240"/>
                        </a:lnTo>
                        <a:lnTo>
                          <a:pt x="5715" y="4135"/>
                        </a:lnTo>
                        <a:lnTo>
                          <a:pt x="5755" y="4292"/>
                        </a:lnTo>
                        <a:lnTo>
                          <a:pt x="5643" y="4387"/>
                        </a:lnTo>
                        <a:lnTo>
                          <a:pt x="5521" y="4467"/>
                        </a:lnTo>
                        <a:lnTo>
                          <a:pt x="5391" y="4529"/>
                        </a:lnTo>
                        <a:lnTo>
                          <a:pt x="5255" y="4574"/>
                        </a:lnTo>
                        <a:lnTo>
                          <a:pt x="5113" y="4602"/>
                        </a:lnTo>
                        <a:lnTo>
                          <a:pt x="4969" y="4612"/>
                        </a:lnTo>
                        <a:lnTo>
                          <a:pt x="4823" y="4603"/>
                        </a:lnTo>
                        <a:lnTo>
                          <a:pt x="4679" y="4576"/>
                        </a:lnTo>
                        <a:lnTo>
                          <a:pt x="4639" y="4421"/>
                        </a:lnTo>
                        <a:close/>
                        <a:moveTo>
                          <a:pt x="4508" y="3928"/>
                        </a:moveTo>
                        <a:lnTo>
                          <a:pt x="4645" y="3841"/>
                        </a:lnTo>
                        <a:lnTo>
                          <a:pt x="4768" y="3734"/>
                        </a:lnTo>
                        <a:lnTo>
                          <a:pt x="4875" y="3611"/>
                        </a:lnTo>
                        <a:lnTo>
                          <a:pt x="4962" y="3474"/>
                        </a:lnTo>
                        <a:lnTo>
                          <a:pt x="5107" y="3550"/>
                        </a:lnTo>
                        <a:lnTo>
                          <a:pt x="5260" y="3603"/>
                        </a:lnTo>
                        <a:lnTo>
                          <a:pt x="5420" y="3635"/>
                        </a:lnTo>
                        <a:lnTo>
                          <a:pt x="5584" y="3643"/>
                        </a:lnTo>
                        <a:lnTo>
                          <a:pt x="5619" y="3780"/>
                        </a:lnTo>
                        <a:lnTo>
                          <a:pt x="5462" y="3778"/>
                        </a:lnTo>
                        <a:lnTo>
                          <a:pt x="5307" y="3757"/>
                        </a:lnTo>
                        <a:lnTo>
                          <a:pt x="5156" y="3717"/>
                        </a:lnTo>
                        <a:lnTo>
                          <a:pt x="5010" y="3657"/>
                        </a:lnTo>
                        <a:lnTo>
                          <a:pt x="4914" y="3780"/>
                        </a:lnTo>
                        <a:lnTo>
                          <a:pt x="4802" y="3890"/>
                        </a:lnTo>
                        <a:lnTo>
                          <a:pt x="4679" y="3985"/>
                        </a:lnTo>
                        <a:lnTo>
                          <a:pt x="4543" y="4065"/>
                        </a:lnTo>
                        <a:lnTo>
                          <a:pt x="4688" y="4145"/>
                        </a:lnTo>
                        <a:lnTo>
                          <a:pt x="4840" y="4190"/>
                        </a:lnTo>
                        <a:lnTo>
                          <a:pt x="4996" y="4200"/>
                        </a:lnTo>
                        <a:lnTo>
                          <a:pt x="5149" y="4177"/>
                        </a:lnTo>
                        <a:lnTo>
                          <a:pt x="5293" y="4121"/>
                        </a:lnTo>
                        <a:lnTo>
                          <a:pt x="5424" y="4036"/>
                        </a:lnTo>
                        <a:lnTo>
                          <a:pt x="5535" y="3921"/>
                        </a:lnTo>
                        <a:lnTo>
                          <a:pt x="5620" y="3780"/>
                        </a:lnTo>
                        <a:lnTo>
                          <a:pt x="5670" y="3971"/>
                        </a:lnTo>
                        <a:lnTo>
                          <a:pt x="5570" y="4088"/>
                        </a:lnTo>
                        <a:lnTo>
                          <a:pt x="5454" y="4184"/>
                        </a:lnTo>
                        <a:lnTo>
                          <a:pt x="5324" y="4257"/>
                        </a:lnTo>
                        <a:lnTo>
                          <a:pt x="5184" y="4308"/>
                        </a:lnTo>
                        <a:lnTo>
                          <a:pt x="5038" y="4333"/>
                        </a:lnTo>
                        <a:lnTo>
                          <a:pt x="4889" y="4333"/>
                        </a:lnTo>
                        <a:lnTo>
                          <a:pt x="4739" y="4308"/>
                        </a:lnTo>
                        <a:lnTo>
                          <a:pt x="4594" y="4255"/>
                        </a:lnTo>
                        <a:lnTo>
                          <a:pt x="4508" y="3928"/>
                        </a:lnTo>
                        <a:close/>
                        <a:moveTo>
                          <a:pt x="4434" y="3652"/>
                        </a:moveTo>
                        <a:lnTo>
                          <a:pt x="4595" y="3516"/>
                        </a:lnTo>
                        <a:lnTo>
                          <a:pt x="4717" y="3348"/>
                        </a:lnTo>
                        <a:lnTo>
                          <a:pt x="4793" y="3156"/>
                        </a:lnTo>
                        <a:lnTo>
                          <a:pt x="4821" y="2947"/>
                        </a:lnTo>
                        <a:lnTo>
                          <a:pt x="4949" y="3114"/>
                        </a:lnTo>
                        <a:lnTo>
                          <a:pt x="5111" y="3243"/>
                        </a:lnTo>
                        <a:lnTo>
                          <a:pt x="5300" y="3329"/>
                        </a:lnTo>
                        <a:lnTo>
                          <a:pt x="5509" y="3367"/>
                        </a:lnTo>
                        <a:lnTo>
                          <a:pt x="5546" y="3507"/>
                        </a:lnTo>
                        <a:lnTo>
                          <a:pt x="5371" y="3489"/>
                        </a:lnTo>
                        <a:lnTo>
                          <a:pt x="5204" y="3441"/>
                        </a:lnTo>
                        <a:lnTo>
                          <a:pt x="5047" y="3365"/>
                        </a:lnTo>
                        <a:lnTo>
                          <a:pt x="4906" y="3262"/>
                        </a:lnTo>
                        <a:lnTo>
                          <a:pt x="4835" y="3421"/>
                        </a:lnTo>
                        <a:lnTo>
                          <a:pt x="4736" y="3565"/>
                        </a:lnTo>
                        <a:lnTo>
                          <a:pt x="4615" y="3689"/>
                        </a:lnTo>
                        <a:lnTo>
                          <a:pt x="4472" y="3790"/>
                        </a:lnTo>
                        <a:lnTo>
                          <a:pt x="4434" y="3652"/>
                        </a:lnTo>
                        <a:close/>
                        <a:moveTo>
                          <a:pt x="4457" y="2322"/>
                        </a:moveTo>
                        <a:lnTo>
                          <a:pt x="4387" y="2167"/>
                        </a:lnTo>
                        <a:lnTo>
                          <a:pt x="4284" y="2050"/>
                        </a:lnTo>
                        <a:lnTo>
                          <a:pt x="4155" y="1966"/>
                        </a:lnTo>
                        <a:lnTo>
                          <a:pt x="4008" y="1911"/>
                        </a:lnTo>
                        <a:lnTo>
                          <a:pt x="3848" y="1882"/>
                        </a:lnTo>
                        <a:lnTo>
                          <a:pt x="3682" y="1873"/>
                        </a:lnTo>
                        <a:lnTo>
                          <a:pt x="3519" y="1882"/>
                        </a:lnTo>
                        <a:lnTo>
                          <a:pt x="3363" y="1904"/>
                        </a:lnTo>
                        <a:lnTo>
                          <a:pt x="3716" y="1654"/>
                        </a:lnTo>
                        <a:lnTo>
                          <a:pt x="3983" y="1722"/>
                        </a:lnTo>
                        <a:lnTo>
                          <a:pt x="4254" y="1821"/>
                        </a:lnTo>
                        <a:lnTo>
                          <a:pt x="4518" y="1949"/>
                        </a:lnTo>
                        <a:lnTo>
                          <a:pt x="4765" y="2101"/>
                        </a:lnTo>
                        <a:lnTo>
                          <a:pt x="4457" y="2322"/>
                        </a:lnTo>
                        <a:close/>
                        <a:moveTo>
                          <a:pt x="1312" y="1875"/>
                        </a:moveTo>
                        <a:lnTo>
                          <a:pt x="760" y="1882"/>
                        </a:lnTo>
                        <a:lnTo>
                          <a:pt x="203" y="1915"/>
                        </a:lnTo>
                        <a:lnTo>
                          <a:pt x="306" y="1798"/>
                        </a:lnTo>
                        <a:lnTo>
                          <a:pt x="370" y="1649"/>
                        </a:lnTo>
                        <a:lnTo>
                          <a:pt x="747" y="1591"/>
                        </a:lnTo>
                        <a:lnTo>
                          <a:pt x="1120" y="1510"/>
                        </a:lnTo>
                        <a:lnTo>
                          <a:pt x="1219" y="1661"/>
                        </a:lnTo>
                        <a:lnTo>
                          <a:pt x="1312" y="1875"/>
                        </a:lnTo>
                        <a:close/>
                        <a:moveTo>
                          <a:pt x="33" y="78"/>
                        </a:moveTo>
                        <a:lnTo>
                          <a:pt x="67" y="58"/>
                        </a:lnTo>
                        <a:lnTo>
                          <a:pt x="67" y="19"/>
                        </a:lnTo>
                        <a:lnTo>
                          <a:pt x="33" y="0"/>
                        </a:lnTo>
                        <a:lnTo>
                          <a:pt x="0" y="19"/>
                        </a:lnTo>
                        <a:lnTo>
                          <a:pt x="0" y="59"/>
                        </a:lnTo>
                        <a:lnTo>
                          <a:pt x="33" y="78"/>
                        </a:lnTo>
                        <a:close/>
                        <a:moveTo>
                          <a:pt x="395" y="132"/>
                        </a:moveTo>
                        <a:lnTo>
                          <a:pt x="435" y="108"/>
                        </a:lnTo>
                        <a:lnTo>
                          <a:pt x="435" y="62"/>
                        </a:lnTo>
                        <a:lnTo>
                          <a:pt x="395" y="39"/>
                        </a:lnTo>
                        <a:lnTo>
                          <a:pt x="355" y="62"/>
                        </a:lnTo>
                        <a:lnTo>
                          <a:pt x="355" y="108"/>
                        </a:lnTo>
                        <a:lnTo>
                          <a:pt x="395" y="132"/>
                        </a:lnTo>
                        <a:close/>
                      </a:path>
                    </a:pathLst>
                  </a:custGeom>
                  <a:solidFill>
                    <a:srgbClr val="A0612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5" name="Freeform 160"/>
                  <p:cNvSpPr>
                    <a:spLocks/>
                  </p:cNvSpPr>
                  <p:nvPr/>
                </p:nvSpPr>
                <p:spPr bwMode="auto">
                  <a:xfrm>
                    <a:off x="1542" y="2858"/>
                    <a:ext cx="279" cy="177"/>
                  </a:xfrm>
                  <a:custGeom>
                    <a:avLst/>
                    <a:gdLst>
                      <a:gd name="T0" fmla="*/ 1821 w 2507"/>
                      <a:gd name="T1" fmla="*/ 994 h 1588"/>
                      <a:gd name="T2" fmla="*/ 1756 w 2507"/>
                      <a:gd name="T3" fmla="*/ 803 h 1588"/>
                      <a:gd name="T4" fmla="*/ 1508 w 2507"/>
                      <a:gd name="T5" fmla="*/ 1116 h 1588"/>
                      <a:gd name="T6" fmla="*/ 1329 w 2507"/>
                      <a:gd name="T7" fmla="*/ 1295 h 1588"/>
                      <a:gd name="T8" fmla="*/ 1251 w 2507"/>
                      <a:gd name="T9" fmla="*/ 1362 h 1588"/>
                      <a:gd name="T10" fmla="*/ 1075 w 2507"/>
                      <a:gd name="T11" fmla="*/ 1463 h 1588"/>
                      <a:gd name="T12" fmla="*/ 910 w 2507"/>
                      <a:gd name="T13" fmla="*/ 1532 h 1588"/>
                      <a:gd name="T14" fmla="*/ 739 w 2507"/>
                      <a:gd name="T15" fmla="*/ 1573 h 1588"/>
                      <a:gd name="T16" fmla="*/ 568 w 2507"/>
                      <a:gd name="T17" fmla="*/ 1588 h 1588"/>
                      <a:gd name="T18" fmla="*/ 406 w 2507"/>
                      <a:gd name="T19" fmla="*/ 1577 h 1588"/>
                      <a:gd name="T20" fmla="*/ 262 w 2507"/>
                      <a:gd name="T21" fmla="*/ 1539 h 1588"/>
                      <a:gd name="T22" fmla="*/ 142 w 2507"/>
                      <a:gd name="T23" fmla="*/ 1474 h 1588"/>
                      <a:gd name="T24" fmla="*/ 54 w 2507"/>
                      <a:gd name="T25" fmla="*/ 1384 h 1588"/>
                      <a:gd name="T26" fmla="*/ 8 w 2507"/>
                      <a:gd name="T27" fmla="*/ 1269 h 1588"/>
                      <a:gd name="T28" fmla="*/ 0 w 2507"/>
                      <a:gd name="T29" fmla="*/ 1155 h 1588"/>
                      <a:gd name="T30" fmla="*/ 17 w 2507"/>
                      <a:gd name="T31" fmla="*/ 1049 h 1588"/>
                      <a:gd name="T32" fmla="*/ 68 w 2507"/>
                      <a:gd name="T33" fmla="*/ 951 h 1588"/>
                      <a:gd name="T34" fmla="*/ 154 w 2507"/>
                      <a:gd name="T35" fmla="*/ 858 h 1588"/>
                      <a:gd name="T36" fmla="*/ 283 w 2507"/>
                      <a:gd name="T37" fmla="*/ 770 h 1588"/>
                      <a:gd name="T38" fmla="*/ 456 w 2507"/>
                      <a:gd name="T39" fmla="*/ 687 h 1588"/>
                      <a:gd name="T40" fmla="*/ 680 w 2507"/>
                      <a:gd name="T41" fmla="*/ 606 h 1588"/>
                      <a:gd name="T42" fmla="*/ 960 w 2507"/>
                      <a:gd name="T43" fmla="*/ 528 h 1588"/>
                      <a:gd name="T44" fmla="*/ 1126 w 2507"/>
                      <a:gd name="T45" fmla="*/ 280 h 1588"/>
                      <a:gd name="T46" fmla="*/ 1559 w 2507"/>
                      <a:gd name="T47" fmla="*/ 220 h 1588"/>
                      <a:gd name="T48" fmla="*/ 1873 w 2507"/>
                      <a:gd name="T49" fmla="*/ 185 h 1588"/>
                      <a:gd name="T50" fmla="*/ 2147 w 2507"/>
                      <a:gd name="T51" fmla="*/ 128 h 1588"/>
                      <a:gd name="T52" fmla="*/ 2451 w 2507"/>
                      <a:gd name="T53" fmla="*/ 0 h 1588"/>
                      <a:gd name="T54" fmla="*/ 2493 w 2507"/>
                      <a:gd name="T55" fmla="*/ 154 h 1588"/>
                      <a:gd name="T56" fmla="*/ 2507 w 2507"/>
                      <a:gd name="T57" fmla="*/ 293 h 1588"/>
                      <a:gd name="T58" fmla="*/ 2493 w 2507"/>
                      <a:gd name="T59" fmla="*/ 397 h 1588"/>
                      <a:gd name="T60" fmla="*/ 2451 w 2507"/>
                      <a:gd name="T61" fmla="*/ 448 h 1588"/>
                      <a:gd name="T62" fmla="*/ 2462 w 2507"/>
                      <a:gd name="T63" fmla="*/ 636 h 1588"/>
                      <a:gd name="T64" fmla="*/ 2442 w 2507"/>
                      <a:gd name="T65" fmla="*/ 702 h 1588"/>
                      <a:gd name="T66" fmla="*/ 2396 w 2507"/>
                      <a:gd name="T67" fmla="*/ 757 h 1588"/>
                      <a:gd name="T68" fmla="*/ 2318 w 2507"/>
                      <a:gd name="T69" fmla="*/ 809 h 1588"/>
                      <a:gd name="T70" fmla="*/ 2200 w 2507"/>
                      <a:gd name="T71" fmla="*/ 860 h 1588"/>
                      <a:gd name="T72" fmla="*/ 1821 w 2507"/>
                      <a:gd name="T73" fmla="*/ 994 h 15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2507" h="1588">
                        <a:moveTo>
                          <a:pt x="1821" y="994"/>
                        </a:moveTo>
                        <a:lnTo>
                          <a:pt x="1756" y="803"/>
                        </a:lnTo>
                        <a:lnTo>
                          <a:pt x="1508" y="1116"/>
                        </a:lnTo>
                        <a:lnTo>
                          <a:pt x="1329" y="1295"/>
                        </a:lnTo>
                        <a:lnTo>
                          <a:pt x="1251" y="1362"/>
                        </a:lnTo>
                        <a:lnTo>
                          <a:pt x="1075" y="1463"/>
                        </a:lnTo>
                        <a:lnTo>
                          <a:pt x="910" y="1532"/>
                        </a:lnTo>
                        <a:lnTo>
                          <a:pt x="739" y="1573"/>
                        </a:lnTo>
                        <a:lnTo>
                          <a:pt x="568" y="1588"/>
                        </a:lnTo>
                        <a:lnTo>
                          <a:pt x="406" y="1577"/>
                        </a:lnTo>
                        <a:lnTo>
                          <a:pt x="262" y="1539"/>
                        </a:lnTo>
                        <a:lnTo>
                          <a:pt x="142" y="1474"/>
                        </a:lnTo>
                        <a:lnTo>
                          <a:pt x="54" y="1384"/>
                        </a:lnTo>
                        <a:lnTo>
                          <a:pt x="8" y="1269"/>
                        </a:lnTo>
                        <a:lnTo>
                          <a:pt x="0" y="1155"/>
                        </a:lnTo>
                        <a:lnTo>
                          <a:pt x="17" y="1049"/>
                        </a:lnTo>
                        <a:lnTo>
                          <a:pt x="68" y="951"/>
                        </a:lnTo>
                        <a:lnTo>
                          <a:pt x="154" y="858"/>
                        </a:lnTo>
                        <a:lnTo>
                          <a:pt x="283" y="770"/>
                        </a:lnTo>
                        <a:lnTo>
                          <a:pt x="456" y="687"/>
                        </a:lnTo>
                        <a:lnTo>
                          <a:pt x="680" y="606"/>
                        </a:lnTo>
                        <a:lnTo>
                          <a:pt x="960" y="528"/>
                        </a:lnTo>
                        <a:lnTo>
                          <a:pt x="1126" y="280"/>
                        </a:lnTo>
                        <a:lnTo>
                          <a:pt x="1559" y="220"/>
                        </a:lnTo>
                        <a:lnTo>
                          <a:pt x="1873" y="185"/>
                        </a:lnTo>
                        <a:lnTo>
                          <a:pt x="2147" y="128"/>
                        </a:lnTo>
                        <a:lnTo>
                          <a:pt x="2451" y="0"/>
                        </a:lnTo>
                        <a:lnTo>
                          <a:pt x="2493" y="154"/>
                        </a:lnTo>
                        <a:lnTo>
                          <a:pt x="2507" y="293"/>
                        </a:lnTo>
                        <a:lnTo>
                          <a:pt x="2493" y="397"/>
                        </a:lnTo>
                        <a:lnTo>
                          <a:pt x="2451" y="448"/>
                        </a:lnTo>
                        <a:lnTo>
                          <a:pt x="2462" y="636"/>
                        </a:lnTo>
                        <a:lnTo>
                          <a:pt x="2442" y="702"/>
                        </a:lnTo>
                        <a:lnTo>
                          <a:pt x="2396" y="757"/>
                        </a:lnTo>
                        <a:lnTo>
                          <a:pt x="2318" y="809"/>
                        </a:lnTo>
                        <a:lnTo>
                          <a:pt x="2200" y="860"/>
                        </a:lnTo>
                        <a:lnTo>
                          <a:pt x="1821" y="99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6" name="Freeform 161"/>
                  <p:cNvSpPr>
                    <a:spLocks/>
                  </p:cNvSpPr>
                  <p:nvPr/>
                </p:nvSpPr>
                <p:spPr bwMode="auto">
                  <a:xfrm>
                    <a:off x="1411" y="2779"/>
                    <a:ext cx="241" cy="105"/>
                  </a:xfrm>
                  <a:custGeom>
                    <a:avLst/>
                    <a:gdLst>
                      <a:gd name="T0" fmla="*/ 1498 w 2164"/>
                      <a:gd name="T1" fmla="*/ 920 h 945"/>
                      <a:gd name="T2" fmla="*/ 1462 w 2164"/>
                      <a:gd name="T3" fmla="*/ 714 h 945"/>
                      <a:gd name="T4" fmla="*/ 1148 w 2164"/>
                      <a:gd name="T5" fmla="*/ 764 h 945"/>
                      <a:gd name="T6" fmla="*/ 738 w 2164"/>
                      <a:gd name="T7" fmla="*/ 820 h 945"/>
                      <a:gd name="T8" fmla="*/ 531 w 2164"/>
                      <a:gd name="T9" fmla="*/ 824 h 945"/>
                      <a:gd name="T10" fmla="*/ 342 w 2164"/>
                      <a:gd name="T11" fmla="*/ 800 h 945"/>
                      <a:gd name="T12" fmla="*/ 185 w 2164"/>
                      <a:gd name="T13" fmla="*/ 735 h 945"/>
                      <a:gd name="T14" fmla="*/ 124 w 2164"/>
                      <a:gd name="T15" fmla="*/ 684 h 945"/>
                      <a:gd name="T16" fmla="*/ 74 w 2164"/>
                      <a:gd name="T17" fmla="*/ 619 h 945"/>
                      <a:gd name="T18" fmla="*/ 9 w 2164"/>
                      <a:gd name="T19" fmla="*/ 463 h 945"/>
                      <a:gd name="T20" fmla="*/ 0 w 2164"/>
                      <a:gd name="T21" fmla="*/ 394 h 945"/>
                      <a:gd name="T22" fmla="*/ 7 w 2164"/>
                      <a:gd name="T23" fmla="*/ 333 h 945"/>
                      <a:gd name="T24" fmla="*/ 64 w 2164"/>
                      <a:gd name="T25" fmla="*/ 229 h 945"/>
                      <a:gd name="T26" fmla="*/ 176 w 2164"/>
                      <a:gd name="T27" fmla="*/ 152 h 945"/>
                      <a:gd name="T28" fmla="*/ 339 w 2164"/>
                      <a:gd name="T29" fmla="*/ 103 h 945"/>
                      <a:gd name="T30" fmla="*/ 545 w 2164"/>
                      <a:gd name="T31" fmla="*/ 82 h 945"/>
                      <a:gd name="T32" fmla="*/ 793 w 2164"/>
                      <a:gd name="T33" fmla="*/ 86 h 945"/>
                      <a:gd name="T34" fmla="*/ 1077 w 2164"/>
                      <a:gd name="T35" fmla="*/ 119 h 945"/>
                      <a:gd name="T36" fmla="*/ 1223 w 2164"/>
                      <a:gd name="T37" fmla="*/ 0 h 945"/>
                      <a:gd name="T38" fmla="*/ 1403 w 2164"/>
                      <a:gd name="T39" fmla="*/ 98 h 945"/>
                      <a:gd name="T40" fmla="*/ 1600 w 2164"/>
                      <a:gd name="T41" fmla="*/ 135 h 945"/>
                      <a:gd name="T42" fmla="*/ 1879 w 2164"/>
                      <a:gd name="T43" fmla="*/ 470 h 945"/>
                      <a:gd name="T44" fmla="*/ 1990 w 2164"/>
                      <a:gd name="T45" fmla="*/ 571 h 945"/>
                      <a:gd name="T46" fmla="*/ 2085 w 2164"/>
                      <a:gd name="T47" fmla="*/ 637 h 945"/>
                      <a:gd name="T48" fmla="*/ 2164 w 2164"/>
                      <a:gd name="T49" fmla="*/ 816 h 945"/>
                      <a:gd name="T50" fmla="*/ 2069 w 2164"/>
                      <a:gd name="T51" fmla="*/ 898 h 945"/>
                      <a:gd name="T52" fmla="*/ 1940 w 2164"/>
                      <a:gd name="T53" fmla="*/ 940 h 945"/>
                      <a:gd name="T54" fmla="*/ 1757 w 2164"/>
                      <a:gd name="T55" fmla="*/ 945 h 945"/>
                      <a:gd name="T56" fmla="*/ 1498 w 2164"/>
                      <a:gd name="T57" fmla="*/ 920 h 9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2164" h="945">
                        <a:moveTo>
                          <a:pt x="1498" y="920"/>
                        </a:moveTo>
                        <a:lnTo>
                          <a:pt x="1462" y="714"/>
                        </a:lnTo>
                        <a:lnTo>
                          <a:pt x="1148" y="764"/>
                        </a:lnTo>
                        <a:lnTo>
                          <a:pt x="738" y="820"/>
                        </a:lnTo>
                        <a:lnTo>
                          <a:pt x="531" y="824"/>
                        </a:lnTo>
                        <a:lnTo>
                          <a:pt x="342" y="800"/>
                        </a:lnTo>
                        <a:lnTo>
                          <a:pt x="185" y="735"/>
                        </a:lnTo>
                        <a:lnTo>
                          <a:pt x="124" y="684"/>
                        </a:lnTo>
                        <a:lnTo>
                          <a:pt x="74" y="619"/>
                        </a:lnTo>
                        <a:lnTo>
                          <a:pt x="9" y="463"/>
                        </a:lnTo>
                        <a:lnTo>
                          <a:pt x="0" y="394"/>
                        </a:lnTo>
                        <a:lnTo>
                          <a:pt x="7" y="333"/>
                        </a:lnTo>
                        <a:lnTo>
                          <a:pt x="64" y="229"/>
                        </a:lnTo>
                        <a:lnTo>
                          <a:pt x="176" y="152"/>
                        </a:lnTo>
                        <a:lnTo>
                          <a:pt x="339" y="103"/>
                        </a:lnTo>
                        <a:lnTo>
                          <a:pt x="545" y="82"/>
                        </a:lnTo>
                        <a:lnTo>
                          <a:pt x="793" y="86"/>
                        </a:lnTo>
                        <a:lnTo>
                          <a:pt x="1077" y="119"/>
                        </a:lnTo>
                        <a:lnTo>
                          <a:pt x="1223" y="0"/>
                        </a:lnTo>
                        <a:lnTo>
                          <a:pt x="1403" y="98"/>
                        </a:lnTo>
                        <a:lnTo>
                          <a:pt x="1600" y="135"/>
                        </a:lnTo>
                        <a:lnTo>
                          <a:pt x="1879" y="470"/>
                        </a:lnTo>
                        <a:lnTo>
                          <a:pt x="1990" y="571"/>
                        </a:lnTo>
                        <a:lnTo>
                          <a:pt x="2085" y="637"/>
                        </a:lnTo>
                        <a:lnTo>
                          <a:pt x="2164" y="816"/>
                        </a:lnTo>
                        <a:lnTo>
                          <a:pt x="2069" y="898"/>
                        </a:lnTo>
                        <a:lnTo>
                          <a:pt x="1940" y="940"/>
                        </a:lnTo>
                        <a:lnTo>
                          <a:pt x="1757" y="945"/>
                        </a:lnTo>
                        <a:lnTo>
                          <a:pt x="1498" y="92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7" name="Freeform 162"/>
                  <p:cNvSpPr>
                    <a:spLocks/>
                  </p:cNvSpPr>
                  <p:nvPr/>
                </p:nvSpPr>
                <p:spPr bwMode="auto">
                  <a:xfrm>
                    <a:off x="1447" y="2306"/>
                    <a:ext cx="53" cy="33"/>
                  </a:xfrm>
                  <a:custGeom>
                    <a:avLst/>
                    <a:gdLst>
                      <a:gd name="T0" fmla="*/ 0 w 475"/>
                      <a:gd name="T1" fmla="*/ 75 h 299"/>
                      <a:gd name="T2" fmla="*/ 424 w 475"/>
                      <a:gd name="T3" fmla="*/ 0 h 299"/>
                      <a:gd name="T4" fmla="*/ 475 w 475"/>
                      <a:gd name="T5" fmla="*/ 221 h 299"/>
                      <a:gd name="T6" fmla="*/ 33 w 475"/>
                      <a:gd name="T7" fmla="*/ 299 h 299"/>
                      <a:gd name="T8" fmla="*/ 0 w 475"/>
                      <a:gd name="T9" fmla="*/ 75 h 2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475" h="299">
                        <a:moveTo>
                          <a:pt x="0" y="75"/>
                        </a:moveTo>
                        <a:lnTo>
                          <a:pt x="424" y="0"/>
                        </a:lnTo>
                        <a:lnTo>
                          <a:pt x="475" y="221"/>
                        </a:lnTo>
                        <a:lnTo>
                          <a:pt x="33" y="299"/>
                        </a:lnTo>
                        <a:lnTo>
                          <a:pt x="0" y="75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8" name="Freeform 163"/>
                  <p:cNvSpPr>
                    <a:spLocks/>
                  </p:cNvSpPr>
                  <p:nvPr/>
                </p:nvSpPr>
                <p:spPr bwMode="auto">
                  <a:xfrm>
                    <a:off x="1505" y="2267"/>
                    <a:ext cx="113" cy="61"/>
                  </a:xfrm>
                  <a:custGeom>
                    <a:avLst/>
                    <a:gdLst>
                      <a:gd name="T0" fmla="*/ 0 w 1017"/>
                      <a:gd name="T1" fmla="*/ 329 h 547"/>
                      <a:gd name="T2" fmla="*/ 468 w 1017"/>
                      <a:gd name="T3" fmla="*/ 187 h 547"/>
                      <a:gd name="T4" fmla="*/ 916 w 1017"/>
                      <a:gd name="T5" fmla="*/ 0 h 547"/>
                      <a:gd name="T6" fmla="*/ 1017 w 1017"/>
                      <a:gd name="T7" fmla="*/ 202 h 547"/>
                      <a:gd name="T8" fmla="*/ 545 w 1017"/>
                      <a:gd name="T9" fmla="*/ 400 h 547"/>
                      <a:gd name="T10" fmla="*/ 58 w 1017"/>
                      <a:gd name="T11" fmla="*/ 547 h 547"/>
                      <a:gd name="T12" fmla="*/ 0 w 1017"/>
                      <a:gd name="T13" fmla="*/ 329 h 5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17" h="547">
                        <a:moveTo>
                          <a:pt x="0" y="329"/>
                        </a:moveTo>
                        <a:lnTo>
                          <a:pt x="468" y="187"/>
                        </a:lnTo>
                        <a:lnTo>
                          <a:pt x="916" y="0"/>
                        </a:lnTo>
                        <a:lnTo>
                          <a:pt x="1017" y="202"/>
                        </a:lnTo>
                        <a:lnTo>
                          <a:pt x="545" y="400"/>
                        </a:lnTo>
                        <a:lnTo>
                          <a:pt x="58" y="547"/>
                        </a:lnTo>
                        <a:lnTo>
                          <a:pt x="0" y="329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69" name="Freeform 164"/>
                  <p:cNvSpPr>
                    <a:spLocks/>
                  </p:cNvSpPr>
                  <p:nvPr/>
                </p:nvSpPr>
                <p:spPr bwMode="auto">
                  <a:xfrm>
                    <a:off x="1616" y="2250"/>
                    <a:ext cx="35" cy="35"/>
                  </a:xfrm>
                  <a:custGeom>
                    <a:avLst/>
                    <a:gdLst>
                      <a:gd name="T0" fmla="*/ 0 w 313"/>
                      <a:gd name="T1" fmla="*/ 114 h 316"/>
                      <a:gd name="T2" fmla="*/ 214 w 313"/>
                      <a:gd name="T3" fmla="*/ 0 h 316"/>
                      <a:gd name="T4" fmla="*/ 313 w 313"/>
                      <a:gd name="T5" fmla="*/ 202 h 316"/>
                      <a:gd name="T6" fmla="*/ 103 w 313"/>
                      <a:gd name="T7" fmla="*/ 316 h 316"/>
                      <a:gd name="T8" fmla="*/ 0 w 313"/>
                      <a:gd name="T9" fmla="*/ 114 h 3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13" h="316">
                        <a:moveTo>
                          <a:pt x="0" y="114"/>
                        </a:moveTo>
                        <a:lnTo>
                          <a:pt x="214" y="0"/>
                        </a:lnTo>
                        <a:lnTo>
                          <a:pt x="313" y="202"/>
                        </a:lnTo>
                        <a:lnTo>
                          <a:pt x="103" y="316"/>
                        </a:lnTo>
                        <a:lnTo>
                          <a:pt x="0" y="11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0" name="Freeform 165"/>
                  <p:cNvSpPr>
                    <a:spLocks/>
                  </p:cNvSpPr>
                  <p:nvPr/>
                </p:nvSpPr>
                <p:spPr bwMode="auto">
                  <a:xfrm>
                    <a:off x="1628" y="2028"/>
                    <a:ext cx="124" cy="53"/>
                  </a:xfrm>
                  <a:custGeom>
                    <a:avLst/>
                    <a:gdLst>
                      <a:gd name="T0" fmla="*/ 0 w 1116"/>
                      <a:gd name="T1" fmla="*/ 286 h 477"/>
                      <a:gd name="T2" fmla="*/ 145 w 1116"/>
                      <a:gd name="T3" fmla="*/ 324 h 477"/>
                      <a:gd name="T4" fmla="*/ 292 w 1116"/>
                      <a:gd name="T5" fmla="*/ 339 h 477"/>
                      <a:gd name="T6" fmla="*/ 437 w 1116"/>
                      <a:gd name="T7" fmla="*/ 333 h 477"/>
                      <a:gd name="T8" fmla="*/ 581 w 1116"/>
                      <a:gd name="T9" fmla="*/ 306 h 477"/>
                      <a:gd name="T10" fmla="*/ 719 w 1116"/>
                      <a:gd name="T11" fmla="*/ 259 h 477"/>
                      <a:gd name="T12" fmla="*/ 848 w 1116"/>
                      <a:gd name="T13" fmla="*/ 192 h 477"/>
                      <a:gd name="T14" fmla="*/ 968 w 1116"/>
                      <a:gd name="T15" fmla="*/ 105 h 477"/>
                      <a:gd name="T16" fmla="*/ 1076 w 1116"/>
                      <a:gd name="T17" fmla="*/ 0 h 477"/>
                      <a:gd name="T18" fmla="*/ 1116 w 1116"/>
                      <a:gd name="T19" fmla="*/ 157 h 477"/>
                      <a:gd name="T20" fmla="*/ 1004 w 1116"/>
                      <a:gd name="T21" fmla="*/ 252 h 477"/>
                      <a:gd name="T22" fmla="*/ 882 w 1116"/>
                      <a:gd name="T23" fmla="*/ 332 h 477"/>
                      <a:gd name="T24" fmla="*/ 752 w 1116"/>
                      <a:gd name="T25" fmla="*/ 394 h 477"/>
                      <a:gd name="T26" fmla="*/ 616 w 1116"/>
                      <a:gd name="T27" fmla="*/ 439 h 477"/>
                      <a:gd name="T28" fmla="*/ 474 w 1116"/>
                      <a:gd name="T29" fmla="*/ 467 h 477"/>
                      <a:gd name="T30" fmla="*/ 330 w 1116"/>
                      <a:gd name="T31" fmla="*/ 477 h 477"/>
                      <a:gd name="T32" fmla="*/ 184 w 1116"/>
                      <a:gd name="T33" fmla="*/ 468 h 477"/>
                      <a:gd name="T34" fmla="*/ 40 w 1116"/>
                      <a:gd name="T35" fmla="*/ 441 h 477"/>
                      <a:gd name="T36" fmla="*/ 0 w 1116"/>
                      <a:gd name="T37" fmla="*/ 286 h 4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116" h="477">
                        <a:moveTo>
                          <a:pt x="0" y="286"/>
                        </a:moveTo>
                        <a:lnTo>
                          <a:pt x="145" y="324"/>
                        </a:lnTo>
                        <a:lnTo>
                          <a:pt x="292" y="339"/>
                        </a:lnTo>
                        <a:lnTo>
                          <a:pt x="437" y="333"/>
                        </a:lnTo>
                        <a:lnTo>
                          <a:pt x="581" y="306"/>
                        </a:lnTo>
                        <a:lnTo>
                          <a:pt x="719" y="259"/>
                        </a:lnTo>
                        <a:lnTo>
                          <a:pt x="848" y="192"/>
                        </a:lnTo>
                        <a:lnTo>
                          <a:pt x="968" y="105"/>
                        </a:lnTo>
                        <a:lnTo>
                          <a:pt x="1076" y="0"/>
                        </a:lnTo>
                        <a:lnTo>
                          <a:pt x="1116" y="157"/>
                        </a:lnTo>
                        <a:lnTo>
                          <a:pt x="1004" y="252"/>
                        </a:lnTo>
                        <a:lnTo>
                          <a:pt x="882" y="332"/>
                        </a:lnTo>
                        <a:lnTo>
                          <a:pt x="752" y="394"/>
                        </a:lnTo>
                        <a:lnTo>
                          <a:pt x="616" y="439"/>
                        </a:lnTo>
                        <a:lnTo>
                          <a:pt x="474" y="467"/>
                        </a:lnTo>
                        <a:lnTo>
                          <a:pt x="330" y="477"/>
                        </a:lnTo>
                        <a:lnTo>
                          <a:pt x="184" y="468"/>
                        </a:lnTo>
                        <a:lnTo>
                          <a:pt x="40" y="441"/>
                        </a:lnTo>
                        <a:lnTo>
                          <a:pt x="0" y="286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1" name="Freeform 166"/>
                  <p:cNvSpPr>
                    <a:spLocks/>
                  </p:cNvSpPr>
                  <p:nvPr/>
                </p:nvSpPr>
                <p:spPr bwMode="auto">
                  <a:xfrm>
                    <a:off x="1614" y="1955"/>
                    <a:ext cx="129" cy="95"/>
                  </a:xfrm>
                  <a:custGeom>
                    <a:avLst/>
                    <a:gdLst>
                      <a:gd name="T0" fmla="*/ 0 w 1162"/>
                      <a:gd name="T1" fmla="*/ 454 h 859"/>
                      <a:gd name="T2" fmla="*/ 137 w 1162"/>
                      <a:gd name="T3" fmla="*/ 367 h 859"/>
                      <a:gd name="T4" fmla="*/ 260 w 1162"/>
                      <a:gd name="T5" fmla="*/ 260 h 859"/>
                      <a:gd name="T6" fmla="*/ 367 w 1162"/>
                      <a:gd name="T7" fmla="*/ 137 h 859"/>
                      <a:gd name="T8" fmla="*/ 454 w 1162"/>
                      <a:gd name="T9" fmla="*/ 0 h 859"/>
                      <a:gd name="T10" fmla="*/ 599 w 1162"/>
                      <a:gd name="T11" fmla="*/ 76 h 859"/>
                      <a:gd name="T12" fmla="*/ 752 w 1162"/>
                      <a:gd name="T13" fmla="*/ 129 h 859"/>
                      <a:gd name="T14" fmla="*/ 912 w 1162"/>
                      <a:gd name="T15" fmla="*/ 161 h 859"/>
                      <a:gd name="T16" fmla="*/ 1076 w 1162"/>
                      <a:gd name="T17" fmla="*/ 169 h 859"/>
                      <a:gd name="T18" fmla="*/ 1111 w 1162"/>
                      <a:gd name="T19" fmla="*/ 306 h 859"/>
                      <a:gd name="T20" fmla="*/ 954 w 1162"/>
                      <a:gd name="T21" fmla="*/ 304 h 859"/>
                      <a:gd name="T22" fmla="*/ 799 w 1162"/>
                      <a:gd name="T23" fmla="*/ 283 h 859"/>
                      <a:gd name="T24" fmla="*/ 648 w 1162"/>
                      <a:gd name="T25" fmla="*/ 243 h 859"/>
                      <a:gd name="T26" fmla="*/ 502 w 1162"/>
                      <a:gd name="T27" fmla="*/ 183 h 859"/>
                      <a:gd name="T28" fmla="*/ 406 w 1162"/>
                      <a:gd name="T29" fmla="*/ 306 h 859"/>
                      <a:gd name="T30" fmla="*/ 294 w 1162"/>
                      <a:gd name="T31" fmla="*/ 416 h 859"/>
                      <a:gd name="T32" fmla="*/ 171 w 1162"/>
                      <a:gd name="T33" fmla="*/ 511 h 859"/>
                      <a:gd name="T34" fmla="*/ 35 w 1162"/>
                      <a:gd name="T35" fmla="*/ 591 h 859"/>
                      <a:gd name="T36" fmla="*/ 180 w 1162"/>
                      <a:gd name="T37" fmla="*/ 671 h 859"/>
                      <a:gd name="T38" fmla="*/ 332 w 1162"/>
                      <a:gd name="T39" fmla="*/ 716 h 859"/>
                      <a:gd name="T40" fmla="*/ 488 w 1162"/>
                      <a:gd name="T41" fmla="*/ 726 h 859"/>
                      <a:gd name="T42" fmla="*/ 641 w 1162"/>
                      <a:gd name="T43" fmla="*/ 703 h 859"/>
                      <a:gd name="T44" fmla="*/ 785 w 1162"/>
                      <a:gd name="T45" fmla="*/ 647 h 859"/>
                      <a:gd name="T46" fmla="*/ 916 w 1162"/>
                      <a:gd name="T47" fmla="*/ 562 h 859"/>
                      <a:gd name="T48" fmla="*/ 1027 w 1162"/>
                      <a:gd name="T49" fmla="*/ 447 h 859"/>
                      <a:gd name="T50" fmla="*/ 1112 w 1162"/>
                      <a:gd name="T51" fmla="*/ 306 h 859"/>
                      <a:gd name="T52" fmla="*/ 1162 w 1162"/>
                      <a:gd name="T53" fmla="*/ 497 h 859"/>
                      <a:gd name="T54" fmla="*/ 1062 w 1162"/>
                      <a:gd name="T55" fmla="*/ 614 h 859"/>
                      <a:gd name="T56" fmla="*/ 946 w 1162"/>
                      <a:gd name="T57" fmla="*/ 710 h 859"/>
                      <a:gd name="T58" fmla="*/ 816 w 1162"/>
                      <a:gd name="T59" fmla="*/ 783 h 859"/>
                      <a:gd name="T60" fmla="*/ 676 w 1162"/>
                      <a:gd name="T61" fmla="*/ 834 h 859"/>
                      <a:gd name="T62" fmla="*/ 530 w 1162"/>
                      <a:gd name="T63" fmla="*/ 859 h 859"/>
                      <a:gd name="T64" fmla="*/ 381 w 1162"/>
                      <a:gd name="T65" fmla="*/ 859 h 859"/>
                      <a:gd name="T66" fmla="*/ 231 w 1162"/>
                      <a:gd name="T67" fmla="*/ 834 h 859"/>
                      <a:gd name="T68" fmla="*/ 86 w 1162"/>
                      <a:gd name="T69" fmla="*/ 781 h 859"/>
                      <a:gd name="T70" fmla="*/ 0 w 1162"/>
                      <a:gd name="T71" fmla="*/ 454 h 85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1162" h="859">
                        <a:moveTo>
                          <a:pt x="0" y="454"/>
                        </a:moveTo>
                        <a:lnTo>
                          <a:pt x="137" y="367"/>
                        </a:lnTo>
                        <a:lnTo>
                          <a:pt x="260" y="260"/>
                        </a:lnTo>
                        <a:lnTo>
                          <a:pt x="367" y="137"/>
                        </a:lnTo>
                        <a:lnTo>
                          <a:pt x="454" y="0"/>
                        </a:lnTo>
                        <a:lnTo>
                          <a:pt x="599" y="76"/>
                        </a:lnTo>
                        <a:lnTo>
                          <a:pt x="752" y="129"/>
                        </a:lnTo>
                        <a:lnTo>
                          <a:pt x="912" y="161"/>
                        </a:lnTo>
                        <a:lnTo>
                          <a:pt x="1076" y="169"/>
                        </a:lnTo>
                        <a:lnTo>
                          <a:pt x="1111" y="306"/>
                        </a:lnTo>
                        <a:lnTo>
                          <a:pt x="954" y="304"/>
                        </a:lnTo>
                        <a:lnTo>
                          <a:pt x="799" y="283"/>
                        </a:lnTo>
                        <a:lnTo>
                          <a:pt x="648" y="243"/>
                        </a:lnTo>
                        <a:lnTo>
                          <a:pt x="502" y="183"/>
                        </a:lnTo>
                        <a:lnTo>
                          <a:pt x="406" y="306"/>
                        </a:lnTo>
                        <a:lnTo>
                          <a:pt x="294" y="416"/>
                        </a:lnTo>
                        <a:lnTo>
                          <a:pt x="171" y="511"/>
                        </a:lnTo>
                        <a:lnTo>
                          <a:pt x="35" y="591"/>
                        </a:lnTo>
                        <a:lnTo>
                          <a:pt x="180" y="671"/>
                        </a:lnTo>
                        <a:lnTo>
                          <a:pt x="332" y="716"/>
                        </a:lnTo>
                        <a:lnTo>
                          <a:pt x="488" y="726"/>
                        </a:lnTo>
                        <a:lnTo>
                          <a:pt x="641" y="703"/>
                        </a:lnTo>
                        <a:lnTo>
                          <a:pt x="785" y="647"/>
                        </a:lnTo>
                        <a:lnTo>
                          <a:pt x="916" y="562"/>
                        </a:lnTo>
                        <a:lnTo>
                          <a:pt x="1027" y="447"/>
                        </a:lnTo>
                        <a:lnTo>
                          <a:pt x="1112" y="306"/>
                        </a:lnTo>
                        <a:lnTo>
                          <a:pt x="1162" y="497"/>
                        </a:lnTo>
                        <a:lnTo>
                          <a:pt x="1062" y="614"/>
                        </a:lnTo>
                        <a:lnTo>
                          <a:pt x="946" y="710"/>
                        </a:lnTo>
                        <a:lnTo>
                          <a:pt x="816" y="783"/>
                        </a:lnTo>
                        <a:lnTo>
                          <a:pt x="676" y="834"/>
                        </a:lnTo>
                        <a:lnTo>
                          <a:pt x="530" y="859"/>
                        </a:lnTo>
                        <a:lnTo>
                          <a:pt x="381" y="859"/>
                        </a:lnTo>
                        <a:lnTo>
                          <a:pt x="231" y="834"/>
                        </a:lnTo>
                        <a:lnTo>
                          <a:pt x="86" y="781"/>
                        </a:lnTo>
                        <a:lnTo>
                          <a:pt x="0" y="45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2" name="Freeform 167"/>
                  <p:cNvSpPr>
                    <a:spLocks/>
                  </p:cNvSpPr>
                  <p:nvPr/>
                </p:nvSpPr>
                <p:spPr bwMode="auto">
                  <a:xfrm>
                    <a:off x="1605" y="1896"/>
                    <a:ext cx="124" cy="94"/>
                  </a:xfrm>
                  <a:custGeom>
                    <a:avLst/>
                    <a:gdLst>
                      <a:gd name="T0" fmla="*/ 0 w 1112"/>
                      <a:gd name="T1" fmla="*/ 705 h 843"/>
                      <a:gd name="T2" fmla="*/ 161 w 1112"/>
                      <a:gd name="T3" fmla="*/ 569 h 843"/>
                      <a:gd name="T4" fmla="*/ 283 w 1112"/>
                      <a:gd name="T5" fmla="*/ 401 h 843"/>
                      <a:gd name="T6" fmla="*/ 359 w 1112"/>
                      <a:gd name="T7" fmla="*/ 209 h 843"/>
                      <a:gd name="T8" fmla="*/ 387 w 1112"/>
                      <a:gd name="T9" fmla="*/ 0 h 843"/>
                      <a:gd name="T10" fmla="*/ 515 w 1112"/>
                      <a:gd name="T11" fmla="*/ 167 h 843"/>
                      <a:gd name="T12" fmla="*/ 677 w 1112"/>
                      <a:gd name="T13" fmla="*/ 296 h 843"/>
                      <a:gd name="T14" fmla="*/ 866 w 1112"/>
                      <a:gd name="T15" fmla="*/ 382 h 843"/>
                      <a:gd name="T16" fmla="*/ 1075 w 1112"/>
                      <a:gd name="T17" fmla="*/ 420 h 843"/>
                      <a:gd name="T18" fmla="*/ 1112 w 1112"/>
                      <a:gd name="T19" fmla="*/ 560 h 843"/>
                      <a:gd name="T20" fmla="*/ 937 w 1112"/>
                      <a:gd name="T21" fmla="*/ 542 h 843"/>
                      <a:gd name="T22" fmla="*/ 770 w 1112"/>
                      <a:gd name="T23" fmla="*/ 494 h 843"/>
                      <a:gd name="T24" fmla="*/ 613 w 1112"/>
                      <a:gd name="T25" fmla="*/ 418 h 843"/>
                      <a:gd name="T26" fmla="*/ 472 w 1112"/>
                      <a:gd name="T27" fmla="*/ 315 h 843"/>
                      <a:gd name="T28" fmla="*/ 401 w 1112"/>
                      <a:gd name="T29" fmla="*/ 474 h 843"/>
                      <a:gd name="T30" fmla="*/ 302 w 1112"/>
                      <a:gd name="T31" fmla="*/ 618 h 843"/>
                      <a:gd name="T32" fmla="*/ 181 w 1112"/>
                      <a:gd name="T33" fmla="*/ 742 h 843"/>
                      <a:gd name="T34" fmla="*/ 38 w 1112"/>
                      <a:gd name="T35" fmla="*/ 843 h 843"/>
                      <a:gd name="T36" fmla="*/ 0 w 1112"/>
                      <a:gd name="T37" fmla="*/ 705 h 8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112" h="843">
                        <a:moveTo>
                          <a:pt x="0" y="705"/>
                        </a:moveTo>
                        <a:lnTo>
                          <a:pt x="161" y="569"/>
                        </a:lnTo>
                        <a:lnTo>
                          <a:pt x="283" y="401"/>
                        </a:lnTo>
                        <a:lnTo>
                          <a:pt x="359" y="209"/>
                        </a:lnTo>
                        <a:lnTo>
                          <a:pt x="387" y="0"/>
                        </a:lnTo>
                        <a:lnTo>
                          <a:pt x="515" y="167"/>
                        </a:lnTo>
                        <a:lnTo>
                          <a:pt x="677" y="296"/>
                        </a:lnTo>
                        <a:lnTo>
                          <a:pt x="866" y="382"/>
                        </a:lnTo>
                        <a:lnTo>
                          <a:pt x="1075" y="420"/>
                        </a:lnTo>
                        <a:lnTo>
                          <a:pt x="1112" y="560"/>
                        </a:lnTo>
                        <a:lnTo>
                          <a:pt x="937" y="542"/>
                        </a:lnTo>
                        <a:lnTo>
                          <a:pt x="770" y="494"/>
                        </a:lnTo>
                        <a:lnTo>
                          <a:pt x="613" y="418"/>
                        </a:lnTo>
                        <a:lnTo>
                          <a:pt x="472" y="315"/>
                        </a:lnTo>
                        <a:lnTo>
                          <a:pt x="401" y="474"/>
                        </a:lnTo>
                        <a:lnTo>
                          <a:pt x="302" y="618"/>
                        </a:lnTo>
                        <a:lnTo>
                          <a:pt x="181" y="742"/>
                        </a:lnTo>
                        <a:lnTo>
                          <a:pt x="38" y="843"/>
                        </a:lnTo>
                        <a:lnTo>
                          <a:pt x="0" y="705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3" name="Freeform 168"/>
                  <p:cNvSpPr>
                    <a:spLocks/>
                  </p:cNvSpPr>
                  <p:nvPr/>
                </p:nvSpPr>
                <p:spPr bwMode="auto">
                  <a:xfrm>
                    <a:off x="1486" y="1753"/>
                    <a:ext cx="156" cy="74"/>
                  </a:xfrm>
                  <a:custGeom>
                    <a:avLst/>
                    <a:gdLst>
                      <a:gd name="T0" fmla="*/ 1094 w 1402"/>
                      <a:gd name="T1" fmla="*/ 668 h 668"/>
                      <a:gd name="T2" fmla="*/ 1024 w 1402"/>
                      <a:gd name="T3" fmla="*/ 513 h 668"/>
                      <a:gd name="T4" fmla="*/ 921 w 1402"/>
                      <a:gd name="T5" fmla="*/ 396 h 668"/>
                      <a:gd name="T6" fmla="*/ 792 w 1402"/>
                      <a:gd name="T7" fmla="*/ 312 h 668"/>
                      <a:gd name="T8" fmla="*/ 645 w 1402"/>
                      <a:gd name="T9" fmla="*/ 257 h 668"/>
                      <a:gd name="T10" fmla="*/ 485 w 1402"/>
                      <a:gd name="T11" fmla="*/ 228 h 668"/>
                      <a:gd name="T12" fmla="*/ 319 w 1402"/>
                      <a:gd name="T13" fmla="*/ 219 h 668"/>
                      <a:gd name="T14" fmla="*/ 156 w 1402"/>
                      <a:gd name="T15" fmla="*/ 228 h 668"/>
                      <a:gd name="T16" fmla="*/ 0 w 1402"/>
                      <a:gd name="T17" fmla="*/ 250 h 668"/>
                      <a:gd name="T18" fmla="*/ 353 w 1402"/>
                      <a:gd name="T19" fmla="*/ 0 h 668"/>
                      <a:gd name="T20" fmla="*/ 620 w 1402"/>
                      <a:gd name="T21" fmla="*/ 68 h 668"/>
                      <a:gd name="T22" fmla="*/ 891 w 1402"/>
                      <a:gd name="T23" fmla="*/ 167 h 668"/>
                      <a:gd name="T24" fmla="*/ 1155 w 1402"/>
                      <a:gd name="T25" fmla="*/ 295 h 668"/>
                      <a:gd name="T26" fmla="*/ 1402 w 1402"/>
                      <a:gd name="T27" fmla="*/ 447 h 668"/>
                      <a:gd name="T28" fmla="*/ 1094 w 1402"/>
                      <a:gd name="T29" fmla="*/ 668 h 66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402" h="668">
                        <a:moveTo>
                          <a:pt x="1094" y="668"/>
                        </a:moveTo>
                        <a:lnTo>
                          <a:pt x="1024" y="513"/>
                        </a:lnTo>
                        <a:lnTo>
                          <a:pt x="921" y="396"/>
                        </a:lnTo>
                        <a:lnTo>
                          <a:pt x="792" y="312"/>
                        </a:lnTo>
                        <a:lnTo>
                          <a:pt x="645" y="257"/>
                        </a:lnTo>
                        <a:lnTo>
                          <a:pt x="485" y="228"/>
                        </a:lnTo>
                        <a:lnTo>
                          <a:pt x="319" y="219"/>
                        </a:lnTo>
                        <a:lnTo>
                          <a:pt x="156" y="228"/>
                        </a:lnTo>
                        <a:lnTo>
                          <a:pt x="0" y="250"/>
                        </a:lnTo>
                        <a:lnTo>
                          <a:pt x="353" y="0"/>
                        </a:lnTo>
                        <a:lnTo>
                          <a:pt x="620" y="68"/>
                        </a:lnTo>
                        <a:lnTo>
                          <a:pt x="891" y="167"/>
                        </a:lnTo>
                        <a:lnTo>
                          <a:pt x="1155" y="295"/>
                        </a:lnTo>
                        <a:lnTo>
                          <a:pt x="1402" y="447"/>
                        </a:lnTo>
                        <a:lnTo>
                          <a:pt x="1094" y="66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4" name="Freeform 169"/>
                  <p:cNvSpPr>
                    <a:spLocks/>
                  </p:cNvSpPr>
                  <p:nvPr/>
                </p:nvSpPr>
                <p:spPr bwMode="auto">
                  <a:xfrm>
                    <a:off x="1135" y="1737"/>
                    <a:ext cx="123" cy="45"/>
                  </a:xfrm>
                  <a:custGeom>
                    <a:avLst/>
                    <a:gdLst>
                      <a:gd name="T0" fmla="*/ 1109 w 1109"/>
                      <a:gd name="T1" fmla="*/ 365 h 405"/>
                      <a:gd name="T2" fmla="*/ 557 w 1109"/>
                      <a:gd name="T3" fmla="*/ 372 h 405"/>
                      <a:gd name="T4" fmla="*/ 0 w 1109"/>
                      <a:gd name="T5" fmla="*/ 405 h 405"/>
                      <a:gd name="T6" fmla="*/ 103 w 1109"/>
                      <a:gd name="T7" fmla="*/ 288 h 405"/>
                      <a:gd name="T8" fmla="*/ 167 w 1109"/>
                      <a:gd name="T9" fmla="*/ 139 h 405"/>
                      <a:gd name="T10" fmla="*/ 544 w 1109"/>
                      <a:gd name="T11" fmla="*/ 81 h 405"/>
                      <a:gd name="T12" fmla="*/ 917 w 1109"/>
                      <a:gd name="T13" fmla="*/ 0 h 405"/>
                      <a:gd name="T14" fmla="*/ 1016 w 1109"/>
                      <a:gd name="T15" fmla="*/ 151 h 405"/>
                      <a:gd name="T16" fmla="*/ 1109 w 1109"/>
                      <a:gd name="T17" fmla="*/ 365 h 4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109" h="405">
                        <a:moveTo>
                          <a:pt x="1109" y="365"/>
                        </a:moveTo>
                        <a:lnTo>
                          <a:pt x="557" y="372"/>
                        </a:lnTo>
                        <a:lnTo>
                          <a:pt x="0" y="405"/>
                        </a:lnTo>
                        <a:lnTo>
                          <a:pt x="103" y="288"/>
                        </a:lnTo>
                        <a:lnTo>
                          <a:pt x="167" y="139"/>
                        </a:lnTo>
                        <a:lnTo>
                          <a:pt x="544" y="81"/>
                        </a:lnTo>
                        <a:lnTo>
                          <a:pt x="917" y="0"/>
                        </a:lnTo>
                        <a:lnTo>
                          <a:pt x="1016" y="151"/>
                        </a:lnTo>
                        <a:lnTo>
                          <a:pt x="1109" y="365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5" name="Freeform 170"/>
                  <p:cNvSpPr>
                    <a:spLocks/>
                  </p:cNvSpPr>
                  <p:nvPr/>
                </p:nvSpPr>
                <p:spPr bwMode="auto">
                  <a:xfrm>
                    <a:off x="1113" y="1569"/>
                    <a:ext cx="7" cy="9"/>
                  </a:xfrm>
                  <a:custGeom>
                    <a:avLst/>
                    <a:gdLst>
                      <a:gd name="T0" fmla="*/ 33 w 67"/>
                      <a:gd name="T1" fmla="*/ 78 h 78"/>
                      <a:gd name="T2" fmla="*/ 67 w 67"/>
                      <a:gd name="T3" fmla="*/ 58 h 78"/>
                      <a:gd name="T4" fmla="*/ 67 w 67"/>
                      <a:gd name="T5" fmla="*/ 19 h 78"/>
                      <a:gd name="T6" fmla="*/ 33 w 67"/>
                      <a:gd name="T7" fmla="*/ 0 h 78"/>
                      <a:gd name="T8" fmla="*/ 0 w 67"/>
                      <a:gd name="T9" fmla="*/ 19 h 78"/>
                      <a:gd name="T10" fmla="*/ 0 w 67"/>
                      <a:gd name="T11" fmla="*/ 59 h 78"/>
                      <a:gd name="T12" fmla="*/ 33 w 67"/>
                      <a:gd name="T13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7" h="78">
                        <a:moveTo>
                          <a:pt x="33" y="78"/>
                        </a:moveTo>
                        <a:lnTo>
                          <a:pt x="67" y="58"/>
                        </a:lnTo>
                        <a:lnTo>
                          <a:pt x="67" y="19"/>
                        </a:lnTo>
                        <a:lnTo>
                          <a:pt x="33" y="0"/>
                        </a:lnTo>
                        <a:lnTo>
                          <a:pt x="0" y="19"/>
                        </a:lnTo>
                        <a:lnTo>
                          <a:pt x="0" y="59"/>
                        </a:lnTo>
                        <a:lnTo>
                          <a:pt x="33" y="7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6" name="Freeform 171"/>
                  <p:cNvSpPr>
                    <a:spLocks/>
                  </p:cNvSpPr>
                  <p:nvPr/>
                </p:nvSpPr>
                <p:spPr bwMode="auto">
                  <a:xfrm>
                    <a:off x="1152" y="1573"/>
                    <a:ext cx="9" cy="11"/>
                  </a:xfrm>
                  <a:custGeom>
                    <a:avLst/>
                    <a:gdLst>
                      <a:gd name="T0" fmla="*/ 40 w 80"/>
                      <a:gd name="T1" fmla="*/ 93 h 93"/>
                      <a:gd name="T2" fmla="*/ 80 w 80"/>
                      <a:gd name="T3" fmla="*/ 69 h 93"/>
                      <a:gd name="T4" fmla="*/ 80 w 80"/>
                      <a:gd name="T5" fmla="*/ 23 h 93"/>
                      <a:gd name="T6" fmla="*/ 40 w 80"/>
                      <a:gd name="T7" fmla="*/ 0 h 93"/>
                      <a:gd name="T8" fmla="*/ 0 w 80"/>
                      <a:gd name="T9" fmla="*/ 23 h 93"/>
                      <a:gd name="T10" fmla="*/ 0 w 80"/>
                      <a:gd name="T11" fmla="*/ 69 h 93"/>
                      <a:gd name="T12" fmla="*/ 40 w 80"/>
                      <a:gd name="T13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0" h="93">
                        <a:moveTo>
                          <a:pt x="40" y="93"/>
                        </a:moveTo>
                        <a:lnTo>
                          <a:pt x="80" y="69"/>
                        </a:lnTo>
                        <a:lnTo>
                          <a:pt x="80" y="23"/>
                        </a:lnTo>
                        <a:lnTo>
                          <a:pt x="40" y="0"/>
                        </a:lnTo>
                        <a:lnTo>
                          <a:pt x="0" y="23"/>
                        </a:lnTo>
                        <a:lnTo>
                          <a:pt x="0" y="69"/>
                        </a:lnTo>
                        <a:lnTo>
                          <a:pt x="40" y="93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7" name="Freeform 172"/>
                  <p:cNvSpPr>
                    <a:spLocks/>
                  </p:cNvSpPr>
                  <p:nvPr/>
                </p:nvSpPr>
                <p:spPr bwMode="auto">
                  <a:xfrm>
                    <a:off x="1543" y="2908"/>
                    <a:ext cx="271" cy="119"/>
                  </a:xfrm>
                  <a:custGeom>
                    <a:avLst/>
                    <a:gdLst>
                      <a:gd name="T0" fmla="*/ 2443 w 2443"/>
                      <a:gd name="T1" fmla="*/ 0 h 1074"/>
                      <a:gd name="T2" fmla="*/ 1887 w 2443"/>
                      <a:gd name="T3" fmla="*/ 186 h 1074"/>
                      <a:gd name="T4" fmla="*/ 1783 w 2443"/>
                      <a:gd name="T5" fmla="*/ 238 h 1074"/>
                      <a:gd name="T6" fmla="*/ 1697 w 2443"/>
                      <a:gd name="T7" fmla="*/ 312 h 1074"/>
                      <a:gd name="T8" fmla="*/ 1542 w 2443"/>
                      <a:gd name="T9" fmla="*/ 509 h 1074"/>
                      <a:gd name="T10" fmla="*/ 1453 w 2443"/>
                      <a:gd name="T11" fmla="*/ 622 h 1074"/>
                      <a:gd name="T12" fmla="*/ 1346 w 2443"/>
                      <a:gd name="T13" fmla="*/ 737 h 1074"/>
                      <a:gd name="T14" fmla="*/ 1210 w 2443"/>
                      <a:gd name="T15" fmla="*/ 850 h 1074"/>
                      <a:gd name="T16" fmla="*/ 1036 w 2443"/>
                      <a:gd name="T17" fmla="*/ 956 h 1074"/>
                      <a:gd name="T18" fmla="*/ 876 w 2443"/>
                      <a:gd name="T19" fmla="*/ 1024 h 1074"/>
                      <a:gd name="T20" fmla="*/ 712 w 2443"/>
                      <a:gd name="T21" fmla="*/ 1062 h 1074"/>
                      <a:gd name="T22" fmla="*/ 550 w 2443"/>
                      <a:gd name="T23" fmla="*/ 1074 h 1074"/>
                      <a:gd name="T24" fmla="*/ 399 w 2443"/>
                      <a:gd name="T25" fmla="*/ 1062 h 1074"/>
                      <a:gd name="T26" fmla="*/ 261 w 2443"/>
                      <a:gd name="T27" fmla="*/ 1028 h 1074"/>
                      <a:gd name="T28" fmla="*/ 145 w 2443"/>
                      <a:gd name="T29" fmla="*/ 975 h 1074"/>
                      <a:gd name="T30" fmla="*/ 56 w 2443"/>
                      <a:gd name="T31" fmla="*/ 905 h 1074"/>
                      <a:gd name="T32" fmla="*/ 0 w 2443"/>
                      <a:gd name="T33" fmla="*/ 821 h 10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2443" h="1074">
                        <a:moveTo>
                          <a:pt x="2443" y="0"/>
                        </a:moveTo>
                        <a:lnTo>
                          <a:pt x="1887" y="186"/>
                        </a:lnTo>
                        <a:lnTo>
                          <a:pt x="1783" y="238"/>
                        </a:lnTo>
                        <a:lnTo>
                          <a:pt x="1697" y="312"/>
                        </a:lnTo>
                        <a:lnTo>
                          <a:pt x="1542" y="509"/>
                        </a:lnTo>
                        <a:lnTo>
                          <a:pt x="1453" y="622"/>
                        </a:lnTo>
                        <a:lnTo>
                          <a:pt x="1346" y="737"/>
                        </a:lnTo>
                        <a:lnTo>
                          <a:pt x="1210" y="850"/>
                        </a:lnTo>
                        <a:lnTo>
                          <a:pt x="1036" y="956"/>
                        </a:lnTo>
                        <a:lnTo>
                          <a:pt x="876" y="1024"/>
                        </a:lnTo>
                        <a:lnTo>
                          <a:pt x="712" y="1062"/>
                        </a:lnTo>
                        <a:lnTo>
                          <a:pt x="550" y="1074"/>
                        </a:lnTo>
                        <a:lnTo>
                          <a:pt x="399" y="1062"/>
                        </a:lnTo>
                        <a:lnTo>
                          <a:pt x="261" y="1028"/>
                        </a:lnTo>
                        <a:lnTo>
                          <a:pt x="145" y="975"/>
                        </a:lnTo>
                        <a:lnTo>
                          <a:pt x="56" y="905"/>
                        </a:lnTo>
                        <a:lnTo>
                          <a:pt x="0" y="821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8" name="Freeform 173"/>
                  <p:cNvSpPr>
                    <a:spLocks/>
                  </p:cNvSpPr>
                  <p:nvPr/>
                </p:nvSpPr>
                <p:spPr bwMode="auto">
                  <a:xfrm>
                    <a:off x="1411" y="2824"/>
                    <a:ext cx="232" cy="39"/>
                  </a:xfrm>
                  <a:custGeom>
                    <a:avLst/>
                    <a:gdLst>
                      <a:gd name="T0" fmla="*/ 2083 w 2083"/>
                      <a:gd name="T1" fmla="*/ 229 h 347"/>
                      <a:gd name="T2" fmla="*/ 1901 w 2083"/>
                      <a:gd name="T3" fmla="*/ 266 h 347"/>
                      <a:gd name="T4" fmla="*/ 1783 w 2083"/>
                      <a:gd name="T5" fmla="*/ 261 h 347"/>
                      <a:gd name="T6" fmla="*/ 1656 w 2083"/>
                      <a:gd name="T7" fmla="*/ 243 h 347"/>
                      <a:gd name="T8" fmla="*/ 1454 w 2083"/>
                      <a:gd name="T9" fmla="*/ 242 h 347"/>
                      <a:gd name="T10" fmla="*/ 1100 w 2083"/>
                      <a:gd name="T11" fmla="*/ 295 h 347"/>
                      <a:gd name="T12" fmla="*/ 881 w 2083"/>
                      <a:gd name="T13" fmla="*/ 328 h 347"/>
                      <a:gd name="T14" fmla="*/ 656 w 2083"/>
                      <a:gd name="T15" fmla="*/ 347 h 347"/>
                      <a:gd name="T16" fmla="*/ 440 w 2083"/>
                      <a:gd name="T17" fmla="*/ 337 h 347"/>
                      <a:gd name="T18" fmla="*/ 247 w 2083"/>
                      <a:gd name="T19" fmla="*/ 285 h 347"/>
                      <a:gd name="T20" fmla="*/ 165 w 2083"/>
                      <a:gd name="T21" fmla="*/ 238 h 347"/>
                      <a:gd name="T22" fmla="*/ 96 w 2083"/>
                      <a:gd name="T23" fmla="*/ 177 h 347"/>
                      <a:gd name="T24" fmla="*/ 40 w 2083"/>
                      <a:gd name="T25" fmla="*/ 98 h 347"/>
                      <a:gd name="T26" fmla="*/ 0 w 2083"/>
                      <a:gd name="T27" fmla="*/ 0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2083" h="347">
                        <a:moveTo>
                          <a:pt x="2083" y="229"/>
                        </a:moveTo>
                        <a:lnTo>
                          <a:pt x="1901" y="266"/>
                        </a:lnTo>
                        <a:lnTo>
                          <a:pt x="1783" y="261"/>
                        </a:lnTo>
                        <a:lnTo>
                          <a:pt x="1656" y="243"/>
                        </a:lnTo>
                        <a:lnTo>
                          <a:pt x="1454" y="242"/>
                        </a:lnTo>
                        <a:lnTo>
                          <a:pt x="1100" y="295"/>
                        </a:lnTo>
                        <a:lnTo>
                          <a:pt x="881" y="328"/>
                        </a:lnTo>
                        <a:lnTo>
                          <a:pt x="656" y="347"/>
                        </a:lnTo>
                        <a:lnTo>
                          <a:pt x="440" y="337"/>
                        </a:lnTo>
                        <a:lnTo>
                          <a:pt x="247" y="285"/>
                        </a:lnTo>
                        <a:lnTo>
                          <a:pt x="165" y="238"/>
                        </a:lnTo>
                        <a:lnTo>
                          <a:pt x="96" y="177"/>
                        </a:lnTo>
                        <a:lnTo>
                          <a:pt x="40" y="98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79" name="Freeform 174"/>
                  <p:cNvSpPr>
                    <a:spLocks noEditPoints="1"/>
                  </p:cNvSpPr>
                  <p:nvPr/>
                </p:nvSpPr>
                <p:spPr bwMode="auto">
                  <a:xfrm>
                    <a:off x="1109" y="1541"/>
                    <a:ext cx="639" cy="800"/>
                  </a:xfrm>
                  <a:custGeom>
                    <a:avLst/>
                    <a:gdLst>
                      <a:gd name="T0" fmla="*/ 2839 w 5752"/>
                      <a:gd name="T1" fmla="*/ 6975 h 7201"/>
                      <a:gd name="T2" fmla="*/ 3087 w 5752"/>
                      <a:gd name="T3" fmla="*/ 7174 h 7201"/>
                      <a:gd name="T4" fmla="*/ 2863 w 5752"/>
                      <a:gd name="T5" fmla="*/ 7201 h 7201"/>
                      <a:gd name="T6" fmla="*/ 4780 w 5752"/>
                      <a:gd name="T7" fmla="*/ 4551 h 7201"/>
                      <a:gd name="T8" fmla="*/ 5078 w 5752"/>
                      <a:gd name="T9" fmla="*/ 4577 h 7201"/>
                      <a:gd name="T10" fmla="*/ 5362 w 5752"/>
                      <a:gd name="T11" fmla="*/ 4500 h 7201"/>
                      <a:gd name="T12" fmla="*/ 5608 w 5752"/>
                      <a:gd name="T13" fmla="*/ 4330 h 7201"/>
                      <a:gd name="T14" fmla="*/ 5752 w 5752"/>
                      <a:gd name="T15" fmla="*/ 4378 h 7201"/>
                      <a:gd name="T16" fmla="*/ 5526 w 5752"/>
                      <a:gd name="T17" fmla="*/ 4568 h 7201"/>
                      <a:gd name="T18" fmla="*/ 5259 w 5752"/>
                      <a:gd name="T19" fmla="*/ 4682 h 7201"/>
                      <a:gd name="T20" fmla="*/ 4970 w 5752"/>
                      <a:gd name="T21" fmla="*/ 4715 h 7201"/>
                      <a:gd name="T22" fmla="*/ 4678 w 5752"/>
                      <a:gd name="T23" fmla="*/ 4662 h 7201"/>
                      <a:gd name="T24" fmla="*/ 4512 w 5752"/>
                      <a:gd name="T25" fmla="*/ 4034 h 7201"/>
                      <a:gd name="T26" fmla="*/ 4776 w 5752"/>
                      <a:gd name="T27" fmla="*/ 3807 h 7201"/>
                      <a:gd name="T28" fmla="*/ 4945 w 5752"/>
                      <a:gd name="T29" fmla="*/ 3504 h 7201"/>
                      <a:gd name="T30" fmla="*/ 5243 w 5752"/>
                      <a:gd name="T31" fmla="*/ 3684 h 7201"/>
                      <a:gd name="T32" fmla="*/ 5585 w 5752"/>
                      <a:gd name="T33" fmla="*/ 3749 h 7201"/>
                      <a:gd name="T34" fmla="*/ 5458 w 5752"/>
                      <a:gd name="T35" fmla="*/ 3879 h 7201"/>
                      <a:gd name="T36" fmla="*/ 5146 w 5752"/>
                      <a:gd name="T37" fmla="*/ 3794 h 7201"/>
                      <a:gd name="T38" fmla="*/ 4914 w 5752"/>
                      <a:gd name="T39" fmla="*/ 3854 h 7201"/>
                      <a:gd name="T40" fmla="*/ 4685 w 5752"/>
                      <a:gd name="T41" fmla="*/ 4083 h 7201"/>
                      <a:gd name="T42" fmla="*/ 4512 w 5752"/>
                      <a:gd name="T43" fmla="*/ 4034 h 7201"/>
                      <a:gd name="T44" fmla="*/ 1115 w 5752"/>
                      <a:gd name="T45" fmla="*/ 2310 h 7201"/>
                      <a:gd name="T46" fmla="*/ 638 w 5752"/>
                      <a:gd name="T47" fmla="*/ 2273 h 7201"/>
                      <a:gd name="T48" fmla="*/ 239 w 5752"/>
                      <a:gd name="T49" fmla="*/ 2349 h 7201"/>
                      <a:gd name="T50" fmla="*/ 0 w 5752"/>
                      <a:gd name="T51" fmla="*/ 2179 h 7201"/>
                      <a:gd name="T52" fmla="*/ 807 w 5752"/>
                      <a:gd name="T53" fmla="*/ 2125 h 7201"/>
                      <a:gd name="T54" fmla="*/ 1381 w 5752"/>
                      <a:gd name="T55" fmla="*/ 2344 h 7201"/>
                      <a:gd name="T56" fmla="*/ 795 w 5752"/>
                      <a:gd name="T57" fmla="*/ 1834 h 7201"/>
                      <a:gd name="T58" fmla="*/ 40 w 5752"/>
                      <a:gd name="T59" fmla="*/ 1939 h 7201"/>
                      <a:gd name="T60" fmla="*/ 458 w 5752"/>
                      <a:gd name="T61" fmla="*/ 1645 h 7201"/>
                      <a:gd name="T62" fmla="*/ 897 w 5752"/>
                      <a:gd name="T63" fmla="*/ 1615 h 7201"/>
                      <a:gd name="T64" fmla="*/ 1088 w 5752"/>
                      <a:gd name="T65" fmla="*/ 1686 h 7201"/>
                      <a:gd name="T66" fmla="*/ 779 w 5752"/>
                      <a:gd name="T67" fmla="*/ 461 h 7201"/>
                      <a:gd name="T68" fmla="*/ 565 w 5752"/>
                      <a:gd name="T69" fmla="*/ 534 h 7201"/>
                      <a:gd name="T70" fmla="*/ 426 w 5752"/>
                      <a:gd name="T71" fmla="*/ 482 h 7201"/>
                      <a:gd name="T72" fmla="*/ 365 w 5752"/>
                      <a:gd name="T73" fmla="*/ 336 h 7201"/>
                      <a:gd name="T74" fmla="*/ 388 w 5752"/>
                      <a:gd name="T75" fmla="*/ 123 h 7201"/>
                      <a:gd name="T76" fmla="*/ 486 w 5752"/>
                      <a:gd name="T77" fmla="*/ 174 h 7201"/>
                      <a:gd name="T78" fmla="*/ 872 w 5752"/>
                      <a:gd name="T79" fmla="*/ 0 h 7201"/>
                      <a:gd name="T80" fmla="*/ 996 w 5752"/>
                      <a:gd name="T81" fmla="*/ 97 h 7201"/>
                      <a:gd name="T82" fmla="*/ 957 w 5752"/>
                      <a:gd name="T83" fmla="*/ 278 h 7201"/>
                      <a:gd name="T84" fmla="*/ 834 w 5752"/>
                      <a:gd name="T85" fmla="*/ 334 h 7201"/>
                      <a:gd name="T86" fmla="*/ 779 w 5752"/>
                      <a:gd name="T87" fmla="*/ 461 h 7201"/>
                      <a:gd name="T88" fmla="*/ 483 w 5752"/>
                      <a:gd name="T89" fmla="*/ 352 h 7201"/>
                      <a:gd name="T90" fmla="*/ 443 w 5752"/>
                      <a:gd name="T91" fmla="*/ 282 h 7201"/>
                      <a:gd name="T92" fmla="*/ 403 w 5752"/>
                      <a:gd name="T93" fmla="*/ 352 h 7201"/>
                      <a:gd name="T94" fmla="*/ 53 w 5752"/>
                      <a:gd name="T95" fmla="*/ 425 h 7201"/>
                      <a:gd name="T96" fmla="*/ 39 w 5752"/>
                      <a:gd name="T97" fmla="*/ 232 h 7201"/>
                      <a:gd name="T98" fmla="*/ 165 w 5752"/>
                      <a:gd name="T99" fmla="*/ 83 h 7201"/>
                      <a:gd name="T100" fmla="*/ 194 w 5752"/>
                      <a:gd name="T101" fmla="*/ 174 h 7201"/>
                      <a:gd name="T102" fmla="*/ 53 w 5752"/>
                      <a:gd name="T103" fmla="*/ 425 h 7201"/>
                      <a:gd name="T104" fmla="*/ 116 w 5752"/>
                      <a:gd name="T105" fmla="*/ 302 h 7201"/>
                      <a:gd name="T106" fmla="*/ 82 w 5752"/>
                      <a:gd name="T107" fmla="*/ 243 h 7201"/>
                      <a:gd name="T108" fmla="*/ 49 w 5752"/>
                      <a:gd name="T109" fmla="*/ 302 h 720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5752" h="7201">
                        <a:moveTo>
                          <a:pt x="2863" y="7201"/>
                        </a:moveTo>
                        <a:lnTo>
                          <a:pt x="2839" y="6975"/>
                        </a:lnTo>
                        <a:lnTo>
                          <a:pt x="3059" y="6951"/>
                        </a:lnTo>
                        <a:lnTo>
                          <a:pt x="3087" y="7174"/>
                        </a:lnTo>
                        <a:lnTo>
                          <a:pt x="2978" y="7187"/>
                        </a:lnTo>
                        <a:lnTo>
                          <a:pt x="2863" y="7201"/>
                        </a:lnTo>
                        <a:close/>
                        <a:moveTo>
                          <a:pt x="4634" y="4497"/>
                        </a:moveTo>
                        <a:lnTo>
                          <a:pt x="4780" y="4551"/>
                        </a:lnTo>
                        <a:lnTo>
                          <a:pt x="4929" y="4577"/>
                        </a:lnTo>
                        <a:lnTo>
                          <a:pt x="5078" y="4577"/>
                        </a:lnTo>
                        <a:lnTo>
                          <a:pt x="5223" y="4551"/>
                        </a:lnTo>
                        <a:lnTo>
                          <a:pt x="5362" y="4500"/>
                        </a:lnTo>
                        <a:lnTo>
                          <a:pt x="5492" y="4427"/>
                        </a:lnTo>
                        <a:lnTo>
                          <a:pt x="5608" y="4330"/>
                        </a:lnTo>
                        <a:lnTo>
                          <a:pt x="5708" y="4213"/>
                        </a:lnTo>
                        <a:lnTo>
                          <a:pt x="5752" y="4378"/>
                        </a:lnTo>
                        <a:lnTo>
                          <a:pt x="5645" y="4483"/>
                        </a:lnTo>
                        <a:lnTo>
                          <a:pt x="5526" y="4568"/>
                        </a:lnTo>
                        <a:lnTo>
                          <a:pt x="5396" y="4635"/>
                        </a:lnTo>
                        <a:lnTo>
                          <a:pt x="5259" y="4682"/>
                        </a:lnTo>
                        <a:lnTo>
                          <a:pt x="5116" y="4709"/>
                        </a:lnTo>
                        <a:lnTo>
                          <a:pt x="4970" y="4715"/>
                        </a:lnTo>
                        <a:lnTo>
                          <a:pt x="4823" y="4700"/>
                        </a:lnTo>
                        <a:lnTo>
                          <a:pt x="4678" y="4662"/>
                        </a:lnTo>
                        <a:lnTo>
                          <a:pt x="4634" y="4497"/>
                        </a:lnTo>
                        <a:close/>
                        <a:moveTo>
                          <a:pt x="4512" y="4034"/>
                        </a:moveTo>
                        <a:lnTo>
                          <a:pt x="4655" y="3932"/>
                        </a:lnTo>
                        <a:lnTo>
                          <a:pt x="4776" y="3807"/>
                        </a:lnTo>
                        <a:lnTo>
                          <a:pt x="4874" y="3664"/>
                        </a:lnTo>
                        <a:lnTo>
                          <a:pt x="4945" y="3504"/>
                        </a:lnTo>
                        <a:lnTo>
                          <a:pt x="5087" y="3608"/>
                        </a:lnTo>
                        <a:lnTo>
                          <a:pt x="5243" y="3684"/>
                        </a:lnTo>
                        <a:lnTo>
                          <a:pt x="5410" y="3731"/>
                        </a:lnTo>
                        <a:lnTo>
                          <a:pt x="5585" y="3749"/>
                        </a:lnTo>
                        <a:lnTo>
                          <a:pt x="5621" y="3887"/>
                        </a:lnTo>
                        <a:lnTo>
                          <a:pt x="5458" y="3879"/>
                        </a:lnTo>
                        <a:lnTo>
                          <a:pt x="5299" y="3848"/>
                        </a:lnTo>
                        <a:lnTo>
                          <a:pt x="5146" y="3794"/>
                        </a:lnTo>
                        <a:lnTo>
                          <a:pt x="5000" y="3718"/>
                        </a:lnTo>
                        <a:lnTo>
                          <a:pt x="4914" y="3854"/>
                        </a:lnTo>
                        <a:lnTo>
                          <a:pt x="4808" y="3976"/>
                        </a:lnTo>
                        <a:lnTo>
                          <a:pt x="4685" y="4083"/>
                        </a:lnTo>
                        <a:lnTo>
                          <a:pt x="4547" y="4171"/>
                        </a:lnTo>
                        <a:lnTo>
                          <a:pt x="4512" y="4034"/>
                        </a:lnTo>
                        <a:close/>
                        <a:moveTo>
                          <a:pt x="1381" y="2344"/>
                        </a:moveTo>
                        <a:lnTo>
                          <a:pt x="1115" y="2310"/>
                        </a:lnTo>
                        <a:lnTo>
                          <a:pt x="810" y="2273"/>
                        </a:lnTo>
                        <a:lnTo>
                          <a:pt x="638" y="2273"/>
                        </a:lnTo>
                        <a:lnTo>
                          <a:pt x="448" y="2295"/>
                        </a:lnTo>
                        <a:lnTo>
                          <a:pt x="239" y="2349"/>
                        </a:lnTo>
                        <a:lnTo>
                          <a:pt x="9" y="2439"/>
                        </a:lnTo>
                        <a:lnTo>
                          <a:pt x="0" y="2179"/>
                        </a:lnTo>
                        <a:lnTo>
                          <a:pt x="246" y="2158"/>
                        </a:lnTo>
                        <a:lnTo>
                          <a:pt x="807" y="2125"/>
                        </a:lnTo>
                        <a:lnTo>
                          <a:pt x="1364" y="2118"/>
                        </a:lnTo>
                        <a:lnTo>
                          <a:pt x="1381" y="2344"/>
                        </a:lnTo>
                        <a:close/>
                        <a:moveTo>
                          <a:pt x="1163" y="1753"/>
                        </a:moveTo>
                        <a:lnTo>
                          <a:pt x="795" y="1834"/>
                        </a:lnTo>
                        <a:lnTo>
                          <a:pt x="418" y="1892"/>
                        </a:lnTo>
                        <a:lnTo>
                          <a:pt x="40" y="1939"/>
                        </a:lnTo>
                        <a:lnTo>
                          <a:pt x="23" y="1735"/>
                        </a:lnTo>
                        <a:lnTo>
                          <a:pt x="458" y="1645"/>
                        </a:lnTo>
                        <a:lnTo>
                          <a:pt x="775" y="1609"/>
                        </a:lnTo>
                        <a:lnTo>
                          <a:pt x="897" y="1615"/>
                        </a:lnTo>
                        <a:lnTo>
                          <a:pt x="1000" y="1640"/>
                        </a:lnTo>
                        <a:lnTo>
                          <a:pt x="1088" y="1686"/>
                        </a:lnTo>
                        <a:lnTo>
                          <a:pt x="1163" y="1753"/>
                        </a:lnTo>
                        <a:close/>
                        <a:moveTo>
                          <a:pt x="779" y="461"/>
                        </a:moveTo>
                        <a:lnTo>
                          <a:pt x="664" y="515"/>
                        </a:lnTo>
                        <a:lnTo>
                          <a:pt x="565" y="534"/>
                        </a:lnTo>
                        <a:lnTo>
                          <a:pt x="486" y="523"/>
                        </a:lnTo>
                        <a:lnTo>
                          <a:pt x="426" y="482"/>
                        </a:lnTo>
                        <a:lnTo>
                          <a:pt x="385" y="420"/>
                        </a:lnTo>
                        <a:lnTo>
                          <a:pt x="365" y="336"/>
                        </a:lnTo>
                        <a:lnTo>
                          <a:pt x="366" y="236"/>
                        </a:lnTo>
                        <a:lnTo>
                          <a:pt x="388" y="123"/>
                        </a:lnTo>
                        <a:lnTo>
                          <a:pt x="439" y="159"/>
                        </a:lnTo>
                        <a:lnTo>
                          <a:pt x="486" y="174"/>
                        </a:lnTo>
                        <a:lnTo>
                          <a:pt x="590" y="147"/>
                        </a:lnTo>
                        <a:lnTo>
                          <a:pt x="872" y="0"/>
                        </a:lnTo>
                        <a:lnTo>
                          <a:pt x="954" y="35"/>
                        </a:lnTo>
                        <a:lnTo>
                          <a:pt x="996" y="97"/>
                        </a:lnTo>
                        <a:lnTo>
                          <a:pt x="999" y="181"/>
                        </a:lnTo>
                        <a:lnTo>
                          <a:pt x="957" y="278"/>
                        </a:lnTo>
                        <a:lnTo>
                          <a:pt x="888" y="297"/>
                        </a:lnTo>
                        <a:lnTo>
                          <a:pt x="834" y="334"/>
                        </a:lnTo>
                        <a:lnTo>
                          <a:pt x="797" y="388"/>
                        </a:lnTo>
                        <a:lnTo>
                          <a:pt x="779" y="461"/>
                        </a:lnTo>
                        <a:close/>
                        <a:moveTo>
                          <a:pt x="443" y="375"/>
                        </a:moveTo>
                        <a:lnTo>
                          <a:pt x="483" y="352"/>
                        </a:lnTo>
                        <a:lnTo>
                          <a:pt x="483" y="306"/>
                        </a:lnTo>
                        <a:lnTo>
                          <a:pt x="443" y="282"/>
                        </a:lnTo>
                        <a:lnTo>
                          <a:pt x="403" y="306"/>
                        </a:lnTo>
                        <a:lnTo>
                          <a:pt x="403" y="352"/>
                        </a:lnTo>
                        <a:lnTo>
                          <a:pt x="443" y="375"/>
                        </a:lnTo>
                        <a:close/>
                        <a:moveTo>
                          <a:pt x="53" y="425"/>
                        </a:moveTo>
                        <a:lnTo>
                          <a:pt x="26" y="328"/>
                        </a:lnTo>
                        <a:lnTo>
                          <a:pt x="39" y="232"/>
                        </a:lnTo>
                        <a:lnTo>
                          <a:pt x="86" y="147"/>
                        </a:lnTo>
                        <a:lnTo>
                          <a:pt x="165" y="83"/>
                        </a:lnTo>
                        <a:lnTo>
                          <a:pt x="178" y="128"/>
                        </a:lnTo>
                        <a:lnTo>
                          <a:pt x="194" y="174"/>
                        </a:lnTo>
                        <a:lnTo>
                          <a:pt x="170" y="261"/>
                        </a:lnTo>
                        <a:lnTo>
                          <a:pt x="53" y="425"/>
                        </a:lnTo>
                        <a:close/>
                        <a:moveTo>
                          <a:pt x="82" y="321"/>
                        </a:moveTo>
                        <a:lnTo>
                          <a:pt x="116" y="302"/>
                        </a:lnTo>
                        <a:lnTo>
                          <a:pt x="116" y="262"/>
                        </a:lnTo>
                        <a:lnTo>
                          <a:pt x="82" y="243"/>
                        </a:lnTo>
                        <a:lnTo>
                          <a:pt x="49" y="262"/>
                        </a:lnTo>
                        <a:lnTo>
                          <a:pt x="49" y="302"/>
                        </a:lnTo>
                        <a:lnTo>
                          <a:pt x="82" y="321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0" name="Freeform 175"/>
                  <p:cNvSpPr>
                    <a:spLocks/>
                  </p:cNvSpPr>
                  <p:nvPr/>
                </p:nvSpPr>
                <p:spPr bwMode="auto">
                  <a:xfrm>
                    <a:off x="1424" y="2313"/>
                    <a:ext cx="28" cy="28"/>
                  </a:xfrm>
                  <a:custGeom>
                    <a:avLst/>
                    <a:gdLst>
                      <a:gd name="T0" fmla="*/ 24 w 248"/>
                      <a:gd name="T1" fmla="*/ 250 h 250"/>
                      <a:gd name="T2" fmla="*/ 0 w 248"/>
                      <a:gd name="T3" fmla="*/ 24 h 250"/>
                      <a:gd name="T4" fmla="*/ 220 w 248"/>
                      <a:gd name="T5" fmla="*/ 0 h 250"/>
                      <a:gd name="T6" fmla="*/ 248 w 248"/>
                      <a:gd name="T7" fmla="*/ 223 h 250"/>
                      <a:gd name="T8" fmla="*/ 139 w 248"/>
                      <a:gd name="T9" fmla="*/ 236 h 250"/>
                      <a:gd name="T10" fmla="*/ 24 w 248"/>
                      <a:gd name="T11" fmla="*/ 250 h 2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248" h="250">
                        <a:moveTo>
                          <a:pt x="24" y="250"/>
                        </a:moveTo>
                        <a:lnTo>
                          <a:pt x="0" y="24"/>
                        </a:lnTo>
                        <a:lnTo>
                          <a:pt x="220" y="0"/>
                        </a:lnTo>
                        <a:lnTo>
                          <a:pt x="248" y="223"/>
                        </a:lnTo>
                        <a:lnTo>
                          <a:pt x="139" y="236"/>
                        </a:lnTo>
                        <a:lnTo>
                          <a:pt x="24" y="25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1" name="Freeform 176"/>
                  <p:cNvSpPr>
                    <a:spLocks/>
                  </p:cNvSpPr>
                  <p:nvPr/>
                </p:nvSpPr>
                <p:spPr bwMode="auto">
                  <a:xfrm>
                    <a:off x="1623" y="2009"/>
                    <a:ext cx="125" cy="56"/>
                  </a:xfrm>
                  <a:custGeom>
                    <a:avLst/>
                    <a:gdLst>
                      <a:gd name="T0" fmla="*/ 0 w 1118"/>
                      <a:gd name="T1" fmla="*/ 284 h 502"/>
                      <a:gd name="T2" fmla="*/ 146 w 1118"/>
                      <a:gd name="T3" fmla="*/ 338 h 502"/>
                      <a:gd name="T4" fmla="*/ 295 w 1118"/>
                      <a:gd name="T5" fmla="*/ 364 h 502"/>
                      <a:gd name="T6" fmla="*/ 444 w 1118"/>
                      <a:gd name="T7" fmla="*/ 364 h 502"/>
                      <a:gd name="T8" fmla="*/ 589 w 1118"/>
                      <a:gd name="T9" fmla="*/ 338 h 502"/>
                      <a:gd name="T10" fmla="*/ 728 w 1118"/>
                      <a:gd name="T11" fmla="*/ 287 h 502"/>
                      <a:gd name="T12" fmla="*/ 858 w 1118"/>
                      <a:gd name="T13" fmla="*/ 214 h 502"/>
                      <a:gd name="T14" fmla="*/ 974 w 1118"/>
                      <a:gd name="T15" fmla="*/ 117 h 502"/>
                      <a:gd name="T16" fmla="*/ 1074 w 1118"/>
                      <a:gd name="T17" fmla="*/ 0 h 502"/>
                      <a:gd name="T18" fmla="*/ 1118 w 1118"/>
                      <a:gd name="T19" fmla="*/ 165 h 502"/>
                      <a:gd name="T20" fmla="*/ 1011 w 1118"/>
                      <a:gd name="T21" fmla="*/ 270 h 502"/>
                      <a:gd name="T22" fmla="*/ 892 w 1118"/>
                      <a:gd name="T23" fmla="*/ 355 h 502"/>
                      <a:gd name="T24" fmla="*/ 762 w 1118"/>
                      <a:gd name="T25" fmla="*/ 422 h 502"/>
                      <a:gd name="T26" fmla="*/ 625 w 1118"/>
                      <a:gd name="T27" fmla="*/ 469 h 502"/>
                      <a:gd name="T28" fmla="*/ 482 w 1118"/>
                      <a:gd name="T29" fmla="*/ 496 h 502"/>
                      <a:gd name="T30" fmla="*/ 336 w 1118"/>
                      <a:gd name="T31" fmla="*/ 502 h 502"/>
                      <a:gd name="T32" fmla="*/ 189 w 1118"/>
                      <a:gd name="T33" fmla="*/ 487 h 502"/>
                      <a:gd name="T34" fmla="*/ 44 w 1118"/>
                      <a:gd name="T35" fmla="*/ 449 h 502"/>
                      <a:gd name="T36" fmla="*/ 0 w 1118"/>
                      <a:gd name="T37" fmla="*/ 284 h 50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118" h="502">
                        <a:moveTo>
                          <a:pt x="0" y="284"/>
                        </a:moveTo>
                        <a:lnTo>
                          <a:pt x="146" y="338"/>
                        </a:lnTo>
                        <a:lnTo>
                          <a:pt x="295" y="364"/>
                        </a:lnTo>
                        <a:lnTo>
                          <a:pt x="444" y="364"/>
                        </a:lnTo>
                        <a:lnTo>
                          <a:pt x="589" y="338"/>
                        </a:lnTo>
                        <a:lnTo>
                          <a:pt x="728" y="287"/>
                        </a:lnTo>
                        <a:lnTo>
                          <a:pt x="858" y="214"/>
                        </a:lnTo>
                        <a:lnTo>
                          <a:pt x="974" y="117"/>
                        </a:lnTo>
                        <a:lnTo>
                          <a:pt x="1074" y="0"/>
                        </a:lnTo>
                        <a:lnTo>
                          <a:pt x="1118" y="165"/>
                        </a:lnTo>
                        <a:lnTo>
                          <a:pt x="1011" y="270"/>
                        </a:lnTo>
                        <a:lnTo>
                          <a:pt x="892" y="355"/>
                        </a:lnTo>
                        <a:lnTo>
                          <a:pt x="762" y="422"/>
                        </a:lnTo>
                        <a:lnTo>
                          <a:pt x="625" y="469"/>
                        </a:lnTo>
                        <a:lnTo>
                          <a:pt x="482" y="496"/>
                        </a:lnTo>
                        <a:lnTo>
                          <a:pt x="336" y="502"/>
                        </a:lnTo>
                        <a:lnTo>
                          <a:pt x="189" y="487"/>
                        </a:lnTo>
                        <a:lnTo>
                          <a:pt x="44" y="449"/>
                        </a:lnTo>
                        <a:lnTo>
                          <a:pt x="0" y="28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2" name="Freeform 177"/>
                  <p:cNvSpPr>
                    <a:spLocks/>
                  </p:cNvSpPr>
                  <p:nvPr/>
                </p:nvSpPr>
                <p:spPr bwMode="auto">
                  <a:xfrm>
                    <a:off x="1610" y="1930"/>
                    <a:ext cx="123" cy="74"/>
                  </a:xfrm>
                  <a:custGeom>
                    <a:avLst/>
                    <a:gdLst>
                      <a:gd name="T0" fmla="*/ 0 w 1109"/>
                      <a:gd name="T1" fmla="*/ 530 h 667"/>
                      <a:gd name="T2" fmla="*/ 143 w 1109"/>
                      <a:gd name="T3" fmla="*/ 428 h 667"/>
                      <a:gd name="T4" fmla="*/ 264 w 1109"/>
                      <a:gd name="T5" fmla="*/ 303 h 667"/>
                      <a:gd name="T6" fmla="*/ 362 w 1109"/>
                      <a:gd name="T7" fmla="*/ 160 h 667"/>
                      <a:gd name="T8" fmla="*/ 433 w 1109"/>
                      <a:gd name="T9" fmla="*/ 0 h 667"/>
                      <a:gd name="T10" fmla="*/ 575 w 1109"/>
                      <a:gd name="T11" fmla="*/ 104 h 667"/>
                      <a:gd name="T12" fmla="*/ 731 w 1109"/>
                      <a:gd name="T13" fmla="*/ 180 h 667"/>
                      <a:gd name="T14" fmla="*/ 898 w 1109"/>
                      <a:gd name="T15" fmla="*/ 227 h 667"/>
                      <a:gd name="T16" fmla="*/ 1073 w 1109"/>
                      <a:gd name="T17" fmla="*/ 245 h 667"/>
                      <a:gd name="T18" fmla="*/ 1109 w 1109"/>
                      <a:gd name="T19" fmla="*/ 383 h 667"/>
                      <a:gd name="T20" fmla="*/ 946 w 1109"/>
                      <a:gd name="T21" fmla="*/ 375 h 667"/>
                      <a:gd name="T22" fmla="*/ 787 w 1109"/>
                      <a:gd name="T23" fmla="*/ 344 h 667"/>
                      <a:gd name="T24" fmla="*/ 634 w 1109"/>
                      <a:gd name="T25" fmla="*/ 290 h 667"/>
                      <a:gd name="T26" fmla="*/ 488 w 1109"/>
                      <a:gd name="T27" fmla="*/ 214 h 667"/>
                      <a:gd name="T28" fmla="*/ 402 w 1109"/>
                      <a:gd name="T29" fmla="*/ 350 h 667"/>
                      <a:gd name="T30" fmla="*/ 296 w 1109"/>
                      <a:gd name="T31" fmla="*/ 472 h 667"/>
                      <a:gd name="T32" fmla="*/ 173 w 1109"/>
                      <a:gd name="T33" fmla="*/ 579 h 667"/>
                      <a:gd name="T34" fmla="*/ 35 w 1109"/>
                      <a:gd name="T35" fmla="*/ 667 h 667"/>
                      <a:gd name="T36" fmla="*/ 0 w 1109"/>
                      <a:gd name="T37" fmla="*/ 530 h 66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109" h="667">
                        <a:moveTo>
                          <a:pt x="0" y="530"/>
                        </a:moveTo>
                        <a:lnTo>
                          <a:pt x="143" y="428"/>
                        </a:lnTo>
                        <a:lnTo>
                          <a:pt x="264" y="303"/>
                        </a:lnTo>
                        <a:lnTo>
                          <a:pt x="362" y="160"/>
                        </a:lnTo>
                        <a:lnTo>
                          <a:pt x="433" y="0"/>
                        </a:lnTo>
                        <a:lnTo>
                          <a:pt x="575" y="104"/>
                        </a:lnTo>
                        <a:lnTo>
                          <a:pt x="731" y="180"/>
                        </a:lnTo>
                        <a:lnTo>
                          <a:pt x="898" y="227"/>
                        </a:lnTo>
                        <a:lnTo>
                          <a:pt x="1073" y="245"/>
                        </a:lnTo>
                        <a:lnTo>
                          <a:pt x="1109" y="383"/>
                        </a:lnTo>
                        <a:lnTo>
                          <a:pt x="946" y="375"/>
                        </a:lnTo>
                        <a:lnTo>
                          <a:pt x="787" y="344"/>
                        </a:lnTo>
                        <a:lnTo>
                          <a:pt x="634" y="290"/>
                        </a:lnTo>
                        <a:lnTo>
                          <a:pt x="488" y="214"/>
                        </a:lnTo>
                        <a:lnTo>
                          <a:pt x="402" y="350"/>
                        </a:lnTo>
                        <a:lnTo>
                          <a:pt x="296" y="472"/>
                        </a:lnTo>
                        <a:lnTo>
                          <a:pt x="173" y="579"/>
                        </a:lnTo>
                        <a:lnTo>
                          <a:pt x="35" y="667"/>
                        </a:lnTo>
                        <a:lnTo>
                          <a:pt x="0" y="530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3" name="Freeform 178"/>
                  <p:cNvSpPr>
                    <a:spLocks/>
                  </p:cNvSpPr>
                  <p:nvPr/>
                </p:nvSpPr>
                <p:spPr bwMode="auto">
                  <a:xfrm>
                    <a:off x="1109" y="1776"/>
                    <a:ext cx="153" cy="36"/>
                  </a:xfrm>
                  <a:custGeom>
                    <a:avLst/>
                    <a:gdLst>
                      <a:gd name="T0" fmla="*/ 1381 w 1381"/>
                      <a:gd name="T1" fmla="*/ 226 h 321"/>
                      <a:gd name="T2" fmla="*/ 1115 w 1381"/>
                      <a:gd name="T3" fmla="*/ 192 h 321"/>
                      <a:gd name="T4" fmla="*/ 810 w 1381"/>
                      <a:gd name="T5" fmla="*/ 155 h 321"/>
                      <a:gd name="T6" fmla="*/ 638 w 1381"/>
                      <a:gd name="T7" fmla="*/ 155 h 321"/>
                      <a:gd name="T8" fmla="*/ 448 w 1381"/>
                      <a:gd name="T9" fmla="*/ 177 h 321"/>
                      <a:gd name="T10" fmla="*/ 239 w 1381"/>
                      <a:gd name="T11" fmla="*/ 231 h 321"/>
                      <a:gd name="T12" fmla="*/ 9 w 1381"/>
                      <a:gd name="T13" fmla="*/ 321 h 321"/>
                      <a:gd name="T14" fmla="*/ 0 w 1381"/>
                      <a:gd name="T15" fmla="*/ 61 h 321"/>
                      <a:gd name="T16" fmla="*/ 246 w 1381"/>
                      <a:gd name="T17" fmla="*/ 40 h 321"/>
                      <a:gd name="T18" fmla="*/ 807 w 1381"/>
                      <a:gd name="T19" fmla="*/ 7 h 321"/>
                      <a:gd name="T20" fmla="*/ 1364 w 1381"/>
                      <a:gd name="T21" fmla="*/ 0 h 321"/>
                      <a:gd name="T22" fmla="*/ 1381 w 1381"/>
                      <a:gd name="T23" fmla="*/ 226 h 3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81" h="321">
                        <a:moveTo>
                          <a:pt x="1381" y="226"/>
                        </a:moveTo>
                        <a:lnTo>
                          <a:pt x="1115" y="192"/>
                        </a:lnTo>
                        <a:lnTo>
                          <a:pt x="810" y="155"/>
                        </a:lnTo>
                        <a:lnTo>
                          <a:pt x="638" y="155"/>
                        </a:lnTo>
                        <a:lnTo>
                          <a:pt x="448" y="177"/>
                        </a:lnTo>
                        <a:lnTo>
                          <a:pt x="239" y="231"/>
                        </a:lnTo>
                        <a:lnTo>
                          <a:pt x="9" y="321"/>
                        </a:lnTo>
                        <a:lnTo>
                          <a:pt x="0" y="61"/>
                        </a:lnTo>
                        <a:lnTo>
                          <a:pt x="246" y="40"/>
                        </a:lnTo>
                        <a:lnTo>
                          <a:pt x="807" y="7"/>
                        </a:lnTo>
                        <a:lnTo>
                          <a:pt x="1364" y="0"/>
                        </a:lnTo>
                        <a:lnTo>
                          <a:pt x="1381" y="226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4" name="Freeform 179"/>
                  <p:cNvSpPr>
                    <a:spLocks/>
                  </p:cNvSpPr>
                  <p:nvPr/>
                </p:nvSpPr>
                <p:spPr bwMode="auto">
                  <a:xfrm>
                    <a:off x="1111" y="1720"/>
                    <a:ext cx="127" cy="36"/>
                  </a:xfrm>
                  <a:custGeom>
                    <a:avLst/>
                    <a:gdLst>
                      <a:gd name="T0" fmla="*/ 1140 w 1140"/>
                      <a:gd name="T1" fmla="*/ 144 h 330"/>
                      <a:gd name="T2" fmla="*/ 772 w 1140"/>
                      <a:gd name="T3" fmla="*/ 225 h 330"/>
                      <a:gd name="T4" fmla="*/ 395 w 1140"/>
                      <a:gd name="T5" fmla="*/ 283 h 330"/>
                      <a:gd name="T6" fmla="*/ 17 w 1140"/>
                      <a:gd name="T7" fmla="*/ 330 h 330"/>
                      <a:gd name="T8" fmla="*/ 0 w 1140"/>
                      <a:gd name="T9" fmla="*/ 126 h 330"/>
                      <a:gd name="T10" fmla="*/ 435 w 1140"/>
                      <a:gd name="T11" fmla="*/ 36 h 330"/>
                      <a:gd name="T12" fmla="*/ 752 w 1140"/>
                      <a:gd name="T13" fmla="*/ 0 h 330"/>
                      <a:gd name="T14" fmla="*/ 874 w 1140"/>
                      <a:gd name="T15" fmla="*/ 6 h 330"/>
                      <a:gd name="T16" fmla="*/ 977 w 1140"/>
                      <a:gd name="T17" fmla="*/ 31 h 330"/>
                      <a:gd name="T18" fmla="*/ 1065 w 1140"/>
                      <a:gd name="T19" fmla="*/ 77 h 330"/>
                      <a:gd name="T20" fmla="*/ 1140 w 1140"/>
                      <a:gd name="T21" fmla="*/ 144 h 3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1140" h="330">
                        <a:moveTo>
                          <a:pt x="1140" y="144"/>
                        </a:moveTo>
                        <a:lnTo>
                          <a:pt x="772" y="225"/>
                        </a:lnTo>
                        <a:lnTo>
                          <a:pt x="395" y="283"/>
                        </a:lnTo>
                        <a:lnTo>
                          <a:pt x="17" y="330"/>
                        </a:lnTo>
                        <a:lnTo>
                          <a:pt x="0" y="126"/>
                        </a:lnTo>
                        <a:lnTo>
                          <a:pt x="435" y="36"/>
                        </a:lnTo>
                        <a:lnTo>
                          <a:pt x="752" y="0"/>
                        </a:lnTo>
                        <a:lnTo>
                          <a:pt x="874" y="6"/>
                        </a:lnTo>
                        <a:lnTo>
                          <a:pt x="977" y="31"/>
                        </a:lnTo>
                        <a:lnTo>
                          <a:pt x="1065" y="77"/>
                        </a:lnTo>
                        <a:lnTo>
                          <a:pt x="1140" y="144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5" name="Freeform 180"/>
                  <p:cNvSpPr>
                    <a:spLocks/>
                  </p:cNvSpPr>
                  <p:nvPr/>
                </p:nvSpPr>
                <p:spPr bwMode="auto">
                  <a:xfrm>
                    <a:off x="1149" y="1541"/>
                    <a:ext cx="71" cy="59"/>
                  </a:xfrm>
                  <a:custGeom>
                    <a:avLst/>
                    <a:gdLst>
                      <a:gd name="T0" fmla="*/ 414 w 634"/>
                      <a:gd name="T1" fmla="*/ 461 h 534"/>
                      <a:gd name="T2" fmla="*/ 299 w 634"/>
                      <a:gd name="T3" fmla="*/ 515 h 534"/>
                      <a:gd name="T4" fmla="*/ 200 w 634"/>
                      <a:gd name="T5" fmla="*/ 534 h 534"/>
                      <a:gd name="T6" fmla="*/ 121 w 634"/>
                      <a:gd name="T7" fmla="*/ 523 h 534"/>
                      <a:gd name="T8" fmla="*/ 61 w 634"/>
                      <a:gd name="T9" fmla="*/ 482 h 534"/>
                      <a:gd name="T10" fmla="*/ 20 w 634"/>
                      <a:gd name="T11" fmla="*/ 420 h 534"/>
                      <a:gd name="T12" fmla="*/ 0 w 634"/>
                      <a:gd name="T13" fmla="*/ 336 h 534"/>
                      <a:gd name="T14" fmla="*/ 1 w 634"/>
                      <a:gd name="T15" fmla="*/ 236 h 534"/>
                      <a:gd name="T16" fmla="*/ 23 w 634"/>
                      <a:gd name="T17" fmla="*/ 123 h 534"/>
                      <a:gd name="T18" fmla="*/ 74 w 634"/>
                      <a:gd name="T19" fmla="*/ 159 h 534"/>
                      <a:gd name="T20" fmla="*/ 121 w 634"/>
                      <a:gd name="T21" fmla="*/ 174 h 534"/>
                      <a:gd name="T22" fmla="*/ 225 w 634"/>
                      <a:gd name="T23" fmla="*/ 147 h 534"/>
                      <a:gd name="T24" fmla="*/ 507 w 634"/>
                      <a:gd name="T25" fmla="*/ 0 h 534"/>
                      <a:gd name="T26" fmla="*/ 589 w 634"/>
                      <a:gd name="T27" fmla="*/ 35 h 534"/>
                      <a:gd name="T28" fmla="*/ 631 w 634"/>
                      <a:gd name="T29" fmla="*/ 97 h 534"/>
                      <a:gd name="T30" fmla="*/ 634 w 634"/>
                      <a:gd name="T31" fmla="*/ 181 h 534"/>
                      <a:gd name="T32" fmla="*/ 592 w 634"/>
                      <a:gd name="T33" fmla="*/ 278 h 534"/>
                      <a:gd name="T34" fmla="*/ 523 w 634"/>
                      <a:gd name="T35" fmla="*/ 297 h 534"/>
                      <a:gd name="T36" fmla="*/ 469 w 634"/>
                      <a:gd name="T37" fmla="*/ 334 h 534"/>
                      <a:gd name="T38" fmla="*/ 432 w 634"/>
                      <a:gd name="T39" fmla="*/ 388 h 534"/>
                      <a:gd name="T40" fmla="*/ 414 w 634"/>
                      <a:gd name="T41" fmla="*/ 461 h 5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634" h="534">
                        <a:moveTo>
                          <a:pt x="414" y="461"/>
                        </a:moveTo>
                        <a:lnTo>
                          <a:pt x="299" y="515"/>
                        </a:lnTo>
                        <a:lnTo>
                          <a:pt x="200" y="534"/>
                        </a:lnTo>
                        <a:lnTo>
                          <a:pt x="121" y="523"/>
                        </a:lnTo>
                        <a:lnTo>
                          <a:pt x="61" y="482"/>
                        </a:lnTo>
                        <a:lnTo>
                          <a:pt x="20" y="420"/>
                        </a:lnTo>
                        <a:lnTo>
                          <a:pt x="0" y="336"/>
                        </a:lnTo>
                        <a:lnTo>
                          <a:pt x="1" y="236"/>
                        </a:lnTo>
                        <a:lnTo>
                          <a:pt x="23" y="123"/>
                        </a:lnTo>
                        <a:lnTo>
                          <a:pt x="74" y="159"/>
                        </a:lnTo>
                        <a:lnTo>
                          <a:pt x="121" y="174"/>
                        </a:lnTo>
                        <a:lnTo>
                          <a:pt x="225" y="147"/>
                        </a:lnTo>
                        <a:lnTo>
                          <a:pt x="507" y="0"/>
                        </a:lnTo>
                        <a:lnTo>
                          <a:pt x="589" y="35"/>
                        </a:lnTo>
                        <a:lnTo>
                          <a:pt x="631" y="97"/>
                        </a:lnTo>
                        <a:lnTo>
                          <a:pt x="634" y="181"/>
                        </a:lnTo>
                        <a:lnTo>
                          <a:pt x="592" y="278"/>
                        </a:lnTo>
                        <a:lnTo>
                          <a:pt x="523" y="297"/>
                        </a:lnTo>
                        <a:lnTo>
                          <a:pt x="469" y="334"/>
                        </a:lnTo>
                        <a:lnTo>
                          <a:pt x="432" y="388"/>
                        </a:lnTo>
                        <a:lnTo>
                          <a:pt x="414" y="461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6" name="Freeform 181"/>
                  <p:cNvSpPr>
                    <a:spLocks/>
                  </p:cNvSpPr>
                  <p:nvPr/>
                </p:nvSpPr>
                <p:spPr bwMode="auto">
                  <a:xfrm>
                    <a:off x="1153" y="1572"/>
                    <a:ext cx="9" cy="11"/>
                  </a:xfrm>
                  <a:custGeom>
                    <a:avLst/>
                    <a:gdLst>
                      <a:gd name="T0" fmla="*/ 40 w 80"/>
                      <a:gd name="T1" fmla="*/ 93 h 93"/>
                      <a:gd name="T2" fmla="*/ 80 w 80"/>
                      <a:gd name="T3" fmla="*/ 70 h 93"/>
                      <a:gd name="T4" fmla="*/ 80 w 80"/>
                      <a:gd name="T5" fmla="*/ 24 h 93"/>
                      <a:gd name="T6" fmla="*/ 40 w 80"/>
                      <a:gd name="T7" fmla="*/ 0 h 93"/>
                      <a:gd name="T8" fmla="*/ 0 w 80"/>
                      <a:gd name="T9" fmla="*/ 24 h 93"/>
                      <a:gd name="T10" fmla="*/ 0 w 80"/>
                      <a:gd name="T11" fmla="*/ 70 h 93"/>
                      <a:gd name="T12" fmla="*/ 40 w 80"/>
                      <a:gd name="T13" fmla="*/ 93 h 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80" h="93">
                        <a:moveTo>
                          <a:pt x="40" y="93"/>
                        </a:moveTo>
                        <a:lnTo>
                          <a:pt x="80" y="70"/>
                        </a:lnTo>
                        <a:lnTo>
                          <a:pt x="80" y="24"/>
                        </a:lnTo>
                        <a:lnTo>
                          <a:pt x="40" y="0"/>
                        </a:lnTo>
                        <a:lnTo>
                          <a:pt x="0" y="24"/>
                        </a:lnTo>
                        <a:lnTo>
                          <a:pt x="0" y="70"/>
                        </a:lnTo>
                        <a:lnTo>
                          <a:pt x="40" y="93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7" name="Freeform 182"/>
                  <p:cNvSpPr>
                    <a:spLocks/>
                  </p:cNvSpPr>
                  <p:nvPr/>
                </p:nvSpPr>
                <p:spPr bwMode="auto">
                  <a:xfrm>
                    <a:off x="1111" y="1550"/>
                    <a:ext cx="19" cy="38"/>
                  </a:xfrm>
                  <a:custGeom>
                    <a:avLst/>
                    <a:gdLst>
                      <a:gd name="T0" fmla="*/ 27 w 168"/>
                      <a:gd name="T1" fmla="*/ 342 h 342"/>
                      <a:gd name="T2" fmla="*/ 0 w 168"/>
                      <a:gd name="T3" fmla="*/ 245 h 342"/>
                      <a:gd name="T4" fmla="*/ 13 w 168"/>
                      <a:gd name="T5" fmla="*/ 149 h 342"/>
                      <a:gd name="T6" fmla="*/ 60 w 168"/>
                      <a:gd name="T7" fmla="*/ 64 h 342"/>
                      <a:gd name="T8" fmla="*/ 139 w 168"/>
                      <a:gd name="T9" fmla="*/ 0 h 342"/>
                      <a:gd name="T10" fmla="*/ 152 w 168"/>
                      <a:gd name="T11" fmla="*/ 45 h 342"/>
                      <a:gd name="T12" fmla="*/ 168 w 168"/>
                      <a:gd name="T13" fmla="*/ 91 h 342"/>
                      <a:gd name="T14" fmla="*/ 144 w 168"/>
                      <a:gd name="T15" fmla="*/ 178 h 342"/>
                      <a:gd name="T16" fmla="*/ 27 w 168"/>
                      <a:gd name="T17" fmla="*/ 342 h 3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68" h="342">
                        <a:moveTo>
                          <a:pt x="27" y="342"/>
                        </a:moveTo>
                        <a:lnTo>
                          <a:pt x="0" y="245"/>
                        </a:lnTo>
                        <a:lnTo>
                          <a:pt x="13" y="149"/>
                        </a:lnTo>
                        <a:lnTo>
                          <a:pt x="60" y="64"/>
                        </a:lnTo>
                        <a:lnTo>
                          <a:pt x="139" y="0"/>
                        </a:lnTo>
                        <a:lnTo>
                          <a:pt x="152" y="45"/>
                        </a:lnTo>
                        <a:lnTo>
                          <a:pt x="168" y="91"/>
                        </a:lnTo>
                        <a:lnTo>
                          <a:pt x="144" y="178"/>
                        </a:lnTo>
                        <a:lnTo>
                          <a:pt x="27" y="342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8" name="Freeform 183"/>
                  <p:cNvSpPr>
                    <a:spLocks/>
                  </p:cNvSpPr>
                  <p:nvPr/>
                </p:nvSpPr>
                <p:spPr bwMode="auto">
                  <a:xfrm>
                    <a:off x="1114" y="1568"/>
                    <a:ext cx="7" cy="9"/>
                  </a:xfrm>
                  <a:custGeom>
                    <a:avLst/>
                    <a:gdLst>
                      <a:gd name="T0" fmla="*/ 33 w 67"/>
                      <a:gd name="T1" fmla="*/ 78 h 78"/>
                      <a:gd name="T2" fmla="*/ 67 w 67"/>
                      <a:gd name="T3" fmla="*/ 59 h 78"/>
                      <a:gd name="T4" fmla="*/ 67 w 67"/>
                      <a:gd name="T5" fmla="*/ 19 h 78"/>
                      <a:gd name="T6" fmla="*/ 33 w 67"/>
                      <a:gd name="T7" fmla="*/ 0 h 78"/>
                      <a:gd name="T8" fmla="*/ 0 w 67"/>
                      <a:gd name="T9" fmla="*/ 19 h 78"/>
                      <a:gd name="T10" fmla="*/ 0 w 67"/>
                      <a:gd name="T11" fmla="*/ 59 h 78"/>
                      <a:gd name="T12" fmla="*/ 33 w 67"/>
                      <a:gd name="T13" fmla="*/ 7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67" h="78">
                        <a:moveTo>
                          <a:pt x="33" y="78"/>
                        </a:moveTo>
                        <a:lnTo>
                          <a:pt x="67" y="59"/>
                        </a:lnTo>
                        <a:lnTo>
                          <a:pt x="67" y="19"/>
                        </a:lnTo>
                        <a:lnTo>
                          <a:pt x="33" y="0"/>
                        </a:lnTo>
                        <a:lnTo>
                          <a:pt x="0" y="19"/>
                        </a:lnTo>
                        <a:lnTo>
                          <a:pt x="0" y="59"/>
                        </a:lnTo>
                        <a:lnTo>
                          <a:pt x="33" y="78"/>
                        </a:lnTo>
                        <a:close/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89" name="Line 184"/>
                  <p:cNvSpPr>
                    <a:spLocks noChangeShapeType="1"/>
                  </p:cNvSpPr>
                  <p:nvPr/>
                </p:nvSpPr>
                <p:spPr bwMode="auto">
                  <a:xfrm>
                    <a:off x="1120" y="1732"/>
                    <a:ext cx="2" cy="23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0" name="Line 18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31" y="1729"/>
                    <a:ext cx="3" cy="25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1" name="Line 186"/>
                  <p:cNvSpPr>
                    <a:spLocks noChangeShapeType="1"/>
                  </p:cNvSpPr>
                  <p:nvPr/>
                </p:nvSpPr>
                <p:spPr bwMode="auto">
                  <a:xfrm>
                    <a:off x="1147" y="1726"/>
                    <a:ext cx="3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2" name="Line 18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64" y="1723"/>
                    <a:ext cx="4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3" name="Line 188"/>
                  <p:cNvSpPr>
                    <a:spLocks noChangeShapeType="1"/>
                  </p:cNvSpPr>
                  <p:nvPr/>
                </p:nvSpPr>
                <p:spPr bwMode="auto">
                  <a:xfrm>
                    <a:off x="1185" y="1720"/>
                    <a:ext cx="4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4" name="Line 189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209" y="1721"/>
                    <a:ext cx="5" cy="20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5" name="Line 190"/>
                  <p:cNvSpPr>
                    <a:spLocks noChangeShapeType="1"/>
                  </p:cNvSpPr>
                  <p:nvPr/>
                </p:nvSpPr>
                <p:spPr bwMode="auto">
                  <a:xfrm>
                    <a:off x="1232" y="1776"/>
                    <a:ext cx="1" cy="2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6" name="Line 191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99" y="1777"/>
                    <a:ext cx="1" cy="1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7" name="Line 192"/>
                  <p:cNvSpPr>
                    <a:spLocks noChangeShapeType="1"/>
                  </p:cNvSpPr>
                  <p:nvPr/>
                </p:nvSpPr>
                <p:spPr bwMode="auto">
                  <a:xfrm>
                    <a:off x="1176" y="1778"/>
                    <a:ext cx="1" cy="1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8" name="Line 193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59" y="1779"/>
                    <a:ext cx="1" cy="17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199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1140" y="1781"/>
                    <a:ext cx="2" cy="19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0" name="Line 195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1126" y="1782"/>
                    <a:ext cx="2" cy="22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  <p:sp>
                <p:nvSpPr>
                  <p:cNvPr id="201" name="Line 196"/>
                  <p:cNvSpPr>
                    <a:spLocks noChangeShapeType="1"/>
                  </p:cNvSpPr>
                  <p:nvPr/>
                </p:nvSpPr>
                <p:spPr bwMode="auto">
                  <a:xfrm>
                    <a:off x="1117" y="1782"/>
                    <a:ext cx="3" cy="26"/>
                  </a:xfrm>
                  <a:prstGeom prst="line">
                    <a:avLst/>
                  </a:pr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pt-BR"/>
                  </a:p>
                </p:txBody>
              </p:sp>
            </p:grpSp>
            <p:pic>
              <p:nvPicPr>
                <p:cNvPr id="12" name="Picture 197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20" y="3312"/>
                  <a:ext cx="854" cy="1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pic>
            <p:nvPicPr>
              <p:cNvPr id="10" name="Picture 198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2146"/>
                <a:ext cx="733" cy="78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202" name="Título 1"/>
          <p:cNvSpPr txBox="1">
            <a:spLocks/>
          </p:cNvSpPr>
          <p:nvPr/>
        </p:nvSpPr>
        <p:spPr>
          <a:xfrm>
            <a:off x="755576" y="2774848"/>
            <a:ext cx="777686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Estamos poluindo a Terra.</a:t>
            </a:r>
            <a:endParaRPr lang="pt-BR" sz="4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95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g_hi" descr="http://t3.gstatic.com/images?q=tbn:ANd9GcQQBctrRB-buUKBLn75s2HT7pEqIPdbmYxU_-oU71I3cSV_8WKn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170664"/>
            <a:ext cx="5328591" cy="377861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Emitimos constantemente!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1815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Somos atingidos por energias!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rg_hi" descr="http://t3.gstatic.com/images?q=tbn:ANd9GcRqahRyrPLRiqoRMCRKDY6ZI7qiq5526epEHp5ySAjZS6C4IJMUS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70665"/>
            <a:ext cx="4608512" cy="3634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092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nossas mentalizações!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 descr="http://t0.gstatic.com/images?q=tbn:ANd9GcTE0hNQcg1f9a63FrjaaedAl-XxTkVL7pCge4wBaePpQNL02CR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479992"/>
            <a:ext cx="5256584" cy="3613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4258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– Força Divina!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 descr="http://t2.gstatic.com/images?q=tbn:ANd9GcTtyK52JWLFpciQjY6_hJWMrb6Xnncp8CtAVNYECmENfKuY4cEa1w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132856"/>
            <a:ext cx="3744416" cy="40808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5175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Natureza é energia!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m 4" descr="http://t2.gstatic.com/images?q=tbn:ANd9GcTK9DZpOq2wnxZSiI5kdbAhPT_uPDrp1cMYwTBmyU26u8T--V2h9A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348881"/>
            <a:ext cx="5184576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974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Aura!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 descr="http://t2.gstatic.com/images?q=tbn:ANd9GcQ-eePoYOpIu2QXnj5I7K2Skbde0xAGnwUfnkUCtmBmT9oywth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4047" y="2182132"/>
            <a:ext cx="3179921" cy="36789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1027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755576" y="1027664"/>
            <a:ext cx="7776864" cy="114300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Paz </a:t>
            </a:r>
            <a:r>
              <a:rPr lang="pt-BR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Espírito!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 descr="http://t2.gstatic.com/images?q=tbn:ANd9GcTt3hPrYmh4bbCqIo3GbvuxRPRjvf8z9T0qQrL8V9GIdxo2qPqbq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339510"/>
            <a:ext cx="4021986" cy="36575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1070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893" y="1124744"/>
            <a:ext cx="6569151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76864" cy="1143000"/>
          </a:xfrm>
        </p:spPr>
        <p:txBody>
          <a:bodyPr>
            <a:noAutofit/>
          </a:bodyPr>
          <a:lstStyle/>
          <a:p>
            <a:r>
              <a:rPr lang="pt-B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dicionário - Emanação.</a:t>
            </a:r>
            <a:endParaRPr lang="pt-B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63688" y="2564904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err="1" smtClean="0"/>
              <a:t>Priberam</a:t>
            </a:r>
            <a:r>
              <a:rPr lang="pt-BR" sz="3200" dirty="0" smtClean="0"/>
              <a:t> da Língua Portuguesa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539552" y="3717032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/>
              <a:t>Desagregação das partes voláteis de certos corpos</a:t>
            </a:r>
            <a:r>
              <a:rPr lang="pt-BR" sz="3200" dirty="0" smtClean="0"/>
              <a:t>;</a:t>
            </a:r>
            <a:endParaRPr lang="pt-BR" sz="3200" dirty="0"/>
          </a:p>
        </p:txBody>
      </p:sp>
      <p:sp>
        <p:nvSpPr>
          <p:cNvPr id="7" name="Retângulo 6"/>
          <p:cNvSpPr/>
          <p:nvPr/>
        </p:nvSpPr>
        <p:spPr>
          <a:xfrm>
            <a:off x="1960564" y="5364505"/>
            <a:ext cx="15568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 smtClean="0"/>
              <a:t>Eflúvio</a:t>
            </a:r>
            <a:r>
              <a:rPr lang="pt-BR" sz="3200" dirty="0" smtClean="0">
                <a:solidFill>
                  <a:prstClr val="black"/>
                </a:solidFill>
              </a:rPr>
              <a:t>;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5231839" y="5364505"/>
            <a:ext cx="22204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pt-BR" sz="3200" dirty="0" smtClean="0">
                <a:solidFill>
                  <a:prstClr val="black"/>
                </a:solidFill>
              </a:rPr>
              <a:t>Exalação;</a:t>
            </a:r>
            <a:endParaRPr lang="pt-BR" sz="3200" dirty="0">
              <a:solidFill>
                <a:prstClr val="black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25621"/>
            <a:ext cx="7632847" cy="5438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0417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apa Dura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270</TotalTime>
  <Words>101</Words>
  <Application>Microsoft Office PowerPoint</Application>
  <PresentationFormat>Apresentação na tela (4:3)</PresentationFormat>
  <Paragraphs>22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Austin</vt:lpstr>
      <vt:lpstr>Emanações Psicológicas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No dicionário - Emanação.</vt:lpstr>
      <vt:lpstr>Na internet - Emanações.</vt:lpstr>
      <vt:lpstr>Psicológica.</vt:lpstr>
      <vt:lpstr>Que felicidade!</vt:lpstr>
      <vt:lpstr>Mas também...</vt:lpstr>
      <vt:lpstr>Assim...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Emanações Psicológicas</dc:title>
  <dc:creator>Aldemir</dc:creator>
  <cp:lastModifiedBy>Aldemir</cp:lastModifiedBy>
  <cp:revision>15</cp:revision>
  <dcterms:created xsi:type="dcterms:W3CDTF">2011-04-30T12:44:40Z</dcterms:created>
  <dcterms:modified xsi:type="dcterms:W3CDTF">2012-04-14T17:39:16Z</dcterms:modified>
</cp:coreProperties>
</file>