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5"/>
  </p:notesMasterIdLst>
  <p:sldIdLst>
    <p:sldId id="256" r:id="rId3"/>
    <p:sldId id="257" r:id="rId4"/>
    <p:sldId id="262" r:id="rId5"/>
    <p:sldId id="260" r:id="rId6"/>
    <p:sldId id="263" r:id="rId7"/>
    <p:sldId id="261" r:id="rId8"/>
    <p:sldId id="264" r:id="rId9"/>
    <p:sldId id="265" r:id="rId10"/>
    <p:sldId id="266" r:id="rId11"/>
    <p:sldId id="272" r:id="rId12"/>
    <p:sldId id="269" r:id="rId13"/>
    <p:sldId id="271" r:id="rId14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996" y="-7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173A254-4E91-4314-BD48-4A65308C5B67}" type="datetimeFigureOut">
              <a:rPr lang="en-US"/>
              <a:pPr>
                <a:defRPr/>
              </a:pPr>
              <a:t>9/10/2011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C9DBDF7-A81A-4410-8B98-D9B7B791ACC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17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556000"/>
            <a:ext cx="4495800" cy="764646"/>
          </a:xfrm>
        </p:spPr>
        <p:txBody>
          <a:bodyPr>
            <a:noAutofit/>
          </a:bodyPr>
          <a:lstStyle>
            <a:lvl1pPr algn="ctr">
              <a:defRPr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127500"/>
            <a:ext cx="4267200" cy="50800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744F3-0438-4DAB-A4F1-43B2C624B6A6}" type="datetimeFigureOut">
              <a:rPr lang="pt-BR" smtClean="0"/>
              <a:pPr>
                <a:defRPr/>
              </a:pPr>
              <a:t>10/09/2011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BD326-4D62-4E00-A553-3B686CA7485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60EF1-55F8-49B1-B56E-9586725EB9B2}" type="datetimeFigureOut">
              <a:rPr lang="pt-BR" smtClean="0"/>
              <a:pPr>
                <a:defRPr/>
              </a:pPr>
              <a:t>10/09/2011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B2AC4-78CE-4431-973D-D3F7252B9C7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E811A-DABE-454C-A45F-5A487DA6C2F7}" type="datetimeFigureOut">
              <a:rPr lang="pt-BR" smtClean="0"/>
              <a:pPr>
                <a:defRPr/>
              </a:pPr>
              <a:t>10/09/2011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EF6C3-2622-43A2-B657-6A7E42671173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9525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BA466-7F3B-498E-9997-0B1EB044C723}" type="datetimeFigureOut">
              <a:rPr lang="pt-BR" smtClean="0"/>
              <a:pPr>
                <a:defRPr/>
              </a:pPr>
              <a:t>10/09/2011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BCA9D-967A-4F94-8CAA-44B62B3E63FD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93100-F353-4A88-9C0C-0B5B99B1AC48}" type="datetimeFigureOut">
              <a:rPr lang="pt-BR" smtClean="0"/>
              <a:pPr>
                <a:defRPr/>
              </a:pPr>
              <a:t>10/09/2011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3FF5A-C7F5-4DDE-B4C0-FBBA8EF9116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BA6EC-6B48-4ADF-9770-C4DAA7660FA1}" type="datetimeFigureOut">
              <a:rPr lang="pt-BR" smtClean="0"/>
              <a:pPr>
                <a:defRPr/>
              </a:pPr>
              <a:t>10/09/2011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0DE67-7AD5-4808-9EED-56E7A8242A9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15B72-9E16-457B-AB3D-2A13A3A7FB7A}" type="datetimeFigureOut">
              <a:rPr lang="pt-BR" smtClean="0"/>
              <a:pPr>
                <a:defRPr/>
              </a:pPr>
              <a:t>10/09/2011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1D738-CCC4-4869-9C9E-42A86CBBD683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B6A25-A644-409E-BDA4-165E7A8D07E7}" type="datetimeFigureOut">
              <a:rPr lang="pt-BR" smtClean="0"/>
              <a:pPr>
                <a:defRPr/>
              </a:pPr>
              <a:t>10/09/2011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E30A7-8440-4FC3-A5CD-7D6A736C8248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409B7-7EB0-40BF-9C8C-57F34EA5CC25}" type="datetimeFigureOut">
              <a:rPr lang="pt-BR" smtClean="0"/>
              <a:pPr>
                <a:defRPr/>
              </a:pPr>
              <a:t>10/09/2011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32AA3-825A-41F7-9A44-4FB395EA9493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F0DEF-6418-4C92-9973-BD72CAD79A32}" type="datetimeFigureOut">
              <a:rPr lang="pt-BR" smtClean="0"/>
              <a:pPr>
                <a:defRPr/>
              </a:pPr>
              <a:t>10/09/2011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A71C2-567B-4982-B37C-40F419991ED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EE12D-FCFE-4A78-B956-CD4F64FEA0D8}" type="datetimeFigureOut">
              <a:rPr lang="pt-BR" smtClean="0"/>
              <a:pPr>
                <a:defRPr/>
              </a:pPr>
              <a:t>10/09/2011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D59F1-F473-41A5-8BB2-ECA337A1FF0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270000"/>
            <a:ext cx="82296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032000"/>
            <a:ext cx="82296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C17763-3341-4475-8F8F-34B3A5CF1047}" type="datetimeFigureOut">
              <a:rPr lang="pt-BR" smtClean="0"/>
              <a:pPr>
                <a:defRPr/>
              </a:pPr>
              <a:t>10/09/2011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47C0AC-2637-4C52-A212-D254A324CBA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6.png"/><Relationship Id="rId2" Type="http://schemas.microsoft.com/office/2007/relationships/media" Target="../media/media1.mp3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07504" y="3073524"/>
            <a:ext cx="3960440" cy="108012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Os Mensageiros!</a:t>
            </a:r>
            <a:endParaRPr lang="en-US" sz="3600" dirty="0"/>
          </a:p>
        </p:txBody>
      </p:sp>
      <p:sp>
        <p:nvSpPr>
          <p:cNvPr id="3" name="Title 6"/>
          <p:cNvSpPr txBox="1">
            <a:spLocks/>
          </p:cNvSpPr>
          <p:nvPr/>
        </p:nvSpPr>
        <p:spPr bwMode="auto">
          <a:xfrm>
            <a:off x="107504" y="3937620"/>
            <a:ext cx="396044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Os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Efeitos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Oração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!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051720" y="409228"/>
            <a:ext cx="68407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4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 prece encontramos a produção avançada de elementos-força. Eles chegam da providência em quantidade igual para todos os que se entreguem ao trabalho divino da intercessão.</a:t>
            </a:r>
            <a:endParaRPr lang="pt-BR" sz="4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07504" y="3073524"/>
            <a:ext cx="3960440" cy="108012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Os Mensageiros!</a:t>
            </a:r>
            <a:endParaRPr lang="en-US" sz="3600" dirty="0"/>
          </a:p>
        </p:txBody>
      </p:sp>
      <p:sp>
        <p:nvSpPr>
          <p:cNvPr id="3" name="Title 6"/>
          <p:cNvSpPr txBox="1">
            <a:spLocks/>
          </p:cNvSpPr>
          <p:nvPr/>
        </p:nvSpPr>
        <p:spPr bwMode="auto">
          <a:xfrm>
            <a:off x="107504" y="3937620"/>
            <a:ext cx="396044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Os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Efeitos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Oração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!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051720" y="1201316"/>
            <a:ext cx="709228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dirty="0" smtClean="0"/>
              <a:t>Ismália, Espírito elevado, executa melodia ao órgão, que faz brotar na mente de André Luiz e dos demais ouvintes, sublime oração de louvor ao Criador.</a:t>
            </a:r>
          </a:p>
          <a:p>
            <a:pPr algn="ctr"/>
            <a:r>
              <a:rPr lang="pt-BR" sz="4400" dirty="0" smtClean="0"/>
              <a:t> </a:t>
            </a:r>
            <a:endParaRPr lang="pt-BR" sz="4400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950912" y="-22820"/>
            <a:ext cx="8085584" cy="1224136"/>
          </a:xfrm>
        </p:spPr>
        <p:txBody>
          <a:bodyPr/>
          <a:lstStyle/>
          <a:p>
            <a:pPr algn="r"/>
            <a:r>
              <a:rPr lang="en-US" sz="4000" dirty="0" err="1" smtClean="0">
                <a:solidFill>
                  <a:srgbClr val="000000"/>
                </a:solidFill>
                <a:latin typeface="Tahoma" pitchFamily="112" charset="0"/>
                <a:cs typeface="Tahoma" pitchFamily="112" charset="0"/>
              </a:rPr>
              <a:t>Capítulo</a:t>
            </a:r>
            <a:r>
              <a:rPr lang="en-US" sz="4000" dirty="0" smtClean="0">
                <a:solidFill>
                  <a:srgbClr val="000000"/>
                </a:solidFill>
                <a:latin typeface="Tahoma" pitchFamily="112" charset="0"/>
                <a:cs typeface="Tahoma" pitchFamily="112" charset="0"/>
              </a:rPr>
              <a:t> 32 – </a:t>
            </a:r>
            <a:r>
              <a:rPr lang="en-US" sz="4000" dirty="0" err="1" smtClean="0">
                <a:solidFill>
                  <a:srgbClr val="000000"/>
                </a:solidFill>
                <a:latin typeface="Tahoma" pitchFamily="112" charset="0"/>
                <a:cs typeface="Tahoma" pitchFamily="112" charset="0"/>
              </a:rPr>
              <a:t>Melodia</a:t>
            </a:r>
            <a:r>
              <a:rPr lang="en-US" sz="4000" dirty="0" smtClean="0">
                <a:solidFill>
                  <a:srgbClr val="000000"/>
                </a:solidFill>
                <a:latin typeface="Tahoma" pitchFamily="112" charset="0"/>
                <a:cs typeface="Tahoma" pitchFamily="112" charset="0"/>
              </a:rPr>
              <a:t> Sublime.</a:t>
            </a:r>
            <a:endParaRPr lang="pt-BR" sz="4000" dirty="0"/>
          </a:p>
        </p:txBody>
      </p:sp>
      <p:pic>
        <p:nvPicPr>
          <p:cNvPr id="2" name="Prece de Ismália pg 20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51785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5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206500"/>
            <a:ext cx="8229600" cy="762000"/>
          </a:xfrm>
        </p:spPr>
        <p:txBody>
          <a:bodyPr/>
          <a:lstStyle/>
          <a:p>
            <a:r>
              <a:rPr lang="en-US" sz="4800" dirty="0" err="1" smtClean="0">
                <a:solidFill>
                  <a:srgbClr val="000000"/>
                </a:solidFill>
                <a:latin typeface="Tahoma" pitchFamily="112" charset="0"/>
                <a:cs typeface="Tahoma" pitchFamily="112" charset="0"/>
              </a:rPr>
              <a:t>Capítulo</a:t>
            </a:r>
            <a:r>
              <a:rPr lang="en-US" sz="4800" dirty="0" smtClean="0">
                <a:solidFill>
                  <a:srgbClr val="000000"/>
                </a:solidFill>
                <a:latin typeface="Tahoma" pitchFamily="112" charset="0"/>
                <a:cs typeface="Tahoma" pitchFamily="112" charset="0"/>
              </a:rPr>
              <a:t> 14 – </a:t>
            </a:r>
            <a:r>
              <a:rPr lang="en-US" sz="4800" dirty="0" err="1" smtClean="0">
                <a:solidFill>
                  <a:srgbClr val="000000"/>
                </a:solidFill>
                <a:latin typeface="Tahoma" pitchFamily="112" charset="0"/>
                <a:cs typeface="Tahoma" pitchFamily="112" charset="0"/>
              </a:rPr>
              <a:t>Preparativos</a:t>
            </a:r>
            <a:r>
              <a:rPr lang="en-US" sz="4800" dirty="0" smtClean="0">
                <a:solidFill>
                  <a:srgbClr val="000000"/>
                </a:solidFill>
                <a:latin typeface="Tahoma" pitchFamily="112" charset="0"/>
                <a:cs typeface="Tahoma" pitchFamily="112" charset="0"/>
              </a:rPr>
              <a:t>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79512" y="2395835"/>
            <a:ext cx="87849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dirty="0" smtClean="0"/>
              <a:t>Antes </a:t>
            </a:r>
            <a:r>
              <a:rPr lang="pt-BR" sz="4400" dirty="0" smtClean="0"/>
              <a:t>de se dirigirem à Crosta, onde permanecerão por uma semana;</a:t>
            </a:r>
            <a:endParaRPr lang="pt-B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209800" y="190500"/>
            <a:ext cx="6705600" cy="952500"/>
          </a:xfrm>
        </p:spPr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  <a:latin typeface="Tahoma" pitchFamily="112" charset="0"/>
                <a:cs typeface="Tahoma" pitchFamily="112" charset="0"/>
              </a:rPr>
              <a:t>Preparativos</a:t>
            </a:r>
            <a:endParaRPr lang="en-US" dirty="0" smtClean="0">
              <a:solidFill>
                <a:srgbClr val="000000"/>
              </a:solidFill>
              <a:latin typeface="Tahoma" pitchFamily="112" charset="0"/>
              <a:cs typeface="Tahoma" pitchFamily="112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286000" y="1405141"/>
            <a:ext cx="66784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André Luiz e Vicente</a:t>
            </a:r>
          </a:p>
          <a:p>
            <a:pPr algn="ctr"/>
            <a:endParaRPr lang="pt-BR" sz="4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4400" dirty="0" smtClean="0"/>
              <a:t>Melhoramento </a:t>
            </a:r>
            <a:r>
              <a:rPr lang="pt-BR" sz="4400" dirty="0" smtClean="0"/>
              <a:t>da </a:t>
            </a:r>
            <a:r>
              <a:rPr lang="pt-BR" sz="4400" dirty="0" smtClean="0"/>
              <a:t>visão.</a:t>
            </a:r>
          </a:p>
          <a:p>
            <a:pPr algn="ctr"/>
            <a:r>
              <a:rPr lang="pt-BR" sz="4400" dirty="0" smtClean="0"/>
              <a:t> </a:t>
            </a:r>
          </a:p>
          <a:p>
            <a:pPr algn="ctr"/>
            <a:r>
              <a:rPr lang="pt-BR" sz="2000" dirty="0" smtClean="0"/>
              <a:t>(Gabinete </a:t>
            </a:r>
            <a:r>
              <a:rPr lang="pt-BR" sz="2000" dirty="0" smtClean="0"/>
              <a:t>de Auxílio Magnético às </a:t>
            </a:r>
            <a:r>
              <a:rPr lang="pt-BR" sz="2000" dirty="0" smtClean="0"/>
              <a:t>Percepções). </a:t>
            </a:r>
            <a:endParaRPr lang="pt-B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1520" y="2059022"/>
            <a:ext cx="86409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dirty="0" smtClean="0"/>
              <a:t>É sugerida a prece, sem o fanatismo inconsciente. </a:t>
            </a:r>
            <a:endParaRPr lang="pt-B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209800" y="190500"/>
            <a:ext cx="6705600" cy="952500"/>
          </a:xfrm>
        </p:spPr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  <a:latin typeface="Tahoma" pitchFamily="112" charset="0"/>
                <a:cs typeface="Tahoma" pitchFamily="112" charset="0"/>
              </a:rPr>
              <a:t>Preparativos</a:t>
            </a:r>
            <a:endParaRPr lang="en-US" dirty="0" smtClean="0">
              <a:solidFill>
                <a:srgbClr val="000000"/>
              </a:solidFill>
              <a:latin typeface="Tahoma" pitchFamily="112" charset="0"/>
              <a:cs typeface="Tahoma" pitchFamily="112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411760" y="1777380"/>
            <a:ext cx="65527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dirty="0" smtClean="0"/>
              <a:t>A prece </a:t>
            </a:r>
            <a:r>
              <a:rPr lang="pt-BR" sz="4400" dirty="0" smtClean="0"/>
              <a:t>é compromisso, é </a:t>
            </a:r>
            <a:r>
              <a:rPr lang="pt-BR" sz="4400" dirty="0" smtClean="0"/>
              <a:t>fidelidade do coração, jamais viciação do sentimento. </a:t>
            </a:r>
            <a:endParaRPr lang="pt-BR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23528" y="1633364"/>
            <a:ext cx="84969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dirty="0" smtClean="0"/>
              <a:t>A ida à </a:t>
            </a:r>
            <a:r>
              <a:rPr lang="pt-BR" sz="4400" dirty="0" smtClean="0"/>
              <a:t>Crosta </a:t>
            </a:r>
            <a:r>
              <a:rPr lang="pt-BR" sz="4400" dirty="0" smtClean="0"/>
              <a:t>assemelhou-se a uma peregrinação, não feita em “estrada ampla e bem cuidada”, mas sim, em caminhos difíceis...</a:t>
            </a:r>
            <a:endParaRPr lang="pt-B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07504" y="3073524"/>
            <a:ext cx="3960440" cy="108012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Os Mensageiros!</a:t>
            </a:r>
            <a:endParaRPr lang="en-US" sz="3600" dirty="0"/>
          </a:p>
        </p:txBody>
      </p:sp>
      <p:sp>
        <p:nvSpPr>
          <p:cNvPr id="3" name="Title 6"/>
          <p:cNvSpPr txBox="1">
            <a:spLocks/>
          </p:cNvSpPr>
          <p:nvPr/>
        </p:nvSpPr>
        <p:spPr bwMode="auto">
          <a:xfrm>
            <a:off x="107504" y="3937620"/>
            <a:ext cx="396044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Os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Efeitos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Oração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!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07504" y="1206500"/>
            <a:ext cx="8856984" cy="762000"/>
          </a:xfrm>
        </p:spPr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  <a:latin typeface="Tahoma" pitchFamily="112" charset="0"/>
                <a:cs typeface="Tahoma" pitchFamily="112" charset="0"/>
              </a:rPr>
              <a:t>Capítulo</a:t>
            </a:r>
            <a:r>
              <a:rPr lang="en-US" dirty="0" smtClean="0">
                <a:solidFill>
                  <a:srgbClr val="000000"/>
                </a:solidFill>
                <a:latin typeface="Tahoma" pitchFamily="112" charset="0"/>
                <a:cs typeface="Tahoma" pitchFamily="112" charset="0"/>
              </a:rPr>
              <a:t> 24 – A </a:t>
            </a:r>
            <a:r>
              <a:rPr lang="en-US" dirty="0" err="1" smtClean="0">
                <a:solidFill>
                  <a:srgbClr val="000000"/>
                </a:solidFill>
                <a:latin typeface="Tahoma" pitchFamily="112" charset="0"/>
                <a:cs typeface="Tahoma" pitchFamily="112" charset="0"/>
              </a:rPr>
              <a:t>prece</a:t>
            </a:r>
            <a:r>
              <a:rPr lang="en-US" dirty="0" smtClean="0">
                <a:solidFill>
                  <a:srgbClr val="000000"/>
                </a:solidFill>
                <a:latin typeface="Tahoma" pitchFamily="112" charset="0"/>
                <a:cs typeface="Tahoma" pitchFamily="112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Tahoma" pitchFamily="112" charset="0"/>
                <a:cs typeface="Tahoma" pitchFamily="112" charset="0"/>
              </a:rPr>
              <a:t>Ismália</a:t>
            </a:r>
            <a:r>
              <a:rPr lang="en-US" dirty="0" smtClean="0">
                <a:solidFill>
                  <a:srgbClr val="000000"/>
                </a:solidFill>
                <a:latin typeface="Tahoma" pitchFamily="112" charset="0"/>
                <a:cs typeface="Tahoma" pitchFamily="112" charset="0"/>
              </a:rPr>
              <a:t>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79512" y="2395835"/>
            <a:ext cx="8784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4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Ao sinal luminoso, todos se puseram de pé, em atitude respeitosa. Era o momento da prece no posto de socorro.</a:t>
            </a:r>
            <a:endParaRPr lang="pt-BR" sz="4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323850" y="1489075"/>
            <a:ext cx="8077200" cy="3579813"/>
            <a:chOff x="204" y="938"/>
            <a:chExt cx="5088" cy="2255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758" y="1301"/>
              <a:ext cx="3534" cy="1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 sz="400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“</a:t>
              </a:r>
              <a:r>
                <a:rPr lang="pt-BR" sz="4000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Ismália</a:t>
              </a:r>
              <a:r>
                <a:rPr lang="pt-BR" sz="400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 então, num gesto de indefinível delicadeza, começou a orar.”</a:t>
              </a:r>
              <a:endParaRPr lang="pt-BR" sz="4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95183897"/>
                </p:ext>
              </p:extLst>
            </p:nvPr>
          </p:nvGraphicFramePr>
          <p:xfrm>
            <a:off x="204" y="938"/>
            <a:ext cx="1936" cy="22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Imagem de bitmap" r:id="rId5" imgW="3809524" imgH="4439270" progId="Paint.Picture">
                    <p:embed/>
                  </p:oleObj>
                </mc:Choice>
                <mc:Fallback>
                  <p:oleObj name="Imagem de bitmap" r:id="rId5" imgW="3809524" imgH="4439270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" y="938"/>
                          <a:ext cx="1936" cy="22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" name="Prece de Ismália pg 152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48650" y="50897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8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Universo">
  <a:themeElements>
    <a:clrScheme name="moon">
      <a:dk1>
        <a:srgbClr val="000000"/>
      </a:dk1>
      <a:lt1>
        <a:srgbClr val="000000"/>
      </a:lt1>
      <a:dk2>
        <a:srgbClr val="1F497D"/>
      </a:dk2>
      <a:lt2>
        <a:srgbClr val="324161"/>
      </a:lt2>
      <a:accent1>
        <a:srgbClr val="BED6EF"/>
      </a:accent1>
      <a:accent2>
        <a:srgbClr val="8B591E"/>
      </a:accent2>
      <a:accent3>
        <a:srgbClr val="000000"/>
      </a:accent3>
      <a:accent4>
        <a:srgbClr val="8064A2"/>
      </a:accent4>
      <a:accent5>
        <a:srgbClr val="4BACC6"/>
      </a:accent5>
      <a:accent6>
        <a:srgbClr val="F79646"/>
      </a:accent6>
      <a:hlink>
        <a:srgbClr val="707070"/>
      </a:hlink>
      <a:folHlink>
        <a:srgbClr val="5C2C0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FC8E1AB-FD60-437F-BC9E-5E79A06ECF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Universo</Template>
  <TotalTime>429</TotalTime>
  <Words>224</Words>
  <Application>Microsoft Office PowerPoint</Application>
  <PresentationFormat>Apresentação na tela (16:10)</PresentationFormat>
  <Paragraphs>25</Paragraphs>
  <Slides>12</Slides>
  <Notes>0</Notes>
  <HiddenSlides>0</HiddenSlides>
  <MMClips>2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4" baseType="lpstr">
      <vt:lpstr>Universo</vt:lpstr>
      <vt:lpstr>Imagem de bitmap</vt:lpstr>
      <vt:lpstr>Os Mensageiros!</vt:lpstr>
      <vt:lpstr>Capítulo 14 – Preparativos.</vt:lpstr>
      <vt:lpstr>Preparativos</vt:lpstr>
      <vt:lpstr>Apresentação do PowerPoint</vt:lpstr>
      <vt:lpstr>Preparativos</vt:lpstr>
      <vt:lpstr>Apresentação do PowerPoint</vt:lpstr>
      <vt:lpstr>Os Mensageiros!</vt:lpstr>
      <vt:lpstr>Capítulo 24 – A prece de Ismália.</vt:lpstr>
      <vt:lpstr>Apresentação do PowerPoint</vt:lpstr>
      <vt:lpstr>Apresentação do PowerPoint</vt:lpstr>
      <vt:lpstr>Os Mensageiros!</vt:lpstr>
      <vt:lpstr>Capítulo 32 – Melodia Sublime.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 Mensageiros!</dc:title>
  <dc:creator>Aldemir</dc:creator>
  <cp:lastModifiedBy>Aldemir</cp:lastModifiedBy>
  <cp:revision>9</cp:revision>
  <dcterms:created xsi:type="dcterms:W3CDTF">2010-09-10T11:32:23Z</dcterms:created>
  <dcterms:modified xsi:type="dcterms:W3CDTF">2011-09-10T18:05:33Z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TC101971721</vt:lpwstr>
  </property>
</Properties>
</file>