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 id="282" r:id="rId28"/>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92F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7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2781300"/>
            <a:ext cx="6480048" cy="191770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287343"/>
            <a:ext cx="6480048" cy="14605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5728BA57-88B4-4130-855B-2544EFDC9AD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5"/>
            <a:ext cx="2057400" cy="4876271"/>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28865"/>
            <a:ext cx="6019800" cy="4876271"/>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2986531"/>
            <a:ext cx="6629400" cy="1521969"/>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071500"/>
            <a:ext cx="6629400" cy="888907"/>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28BA57-88B4-4130-855B-2544EFDC9AD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7467600" cy="9525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542"/>
            <a:ext cx="8229600" cy="9525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4572000"/>
            <a:ext cx="4040188"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4572000"/>
            <a:ext cx="4041775"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264094"/>
            <a:ext cx="4040188"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6" y="1264094"/>
            <a:ext cx="4041775"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7470648" cy="9525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8" name="Espaço Reservado para Número de Slide 7"/>
          <p:cNvSpPr>
            <a:spLocks noGrp="1"/>
          </p:cNvSpPr>
          <p:nvPr>
            <p:ph type="sldNum" sz="quarter" idx="11"/>
          </p:nvPr>
        </p:nvSpPr>
        <p:spPr/>
        <p:txBody>
          <a:bodyPr/>
          <a:lstStyle/>
          <a:p>
            <a:fld id="{5728BA57-88B4-4130-855B-2544EFDC9AD1}"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7940"/>
            <a:ext cx="3200400" cy="608542"/>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78687"/>
            <a:ext cx="2743200" cy="7620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651000"/>
            <a:ext cx="7086600" cy="3175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A946553-B616-40AB-92D5-F57F80F30D95}" type="datetimeFigureOut">
              <a:rPr lang="pt-BR" smtClean="0"/>
              <a:pPr/>
              <a:t>31/03/2012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5351720"/>
            <a:ext cx="762000" cy="304271"/>
          </a:xfrm>
        </p:spPr>
        <p:txBody>
          <a:bodyPr/>
          <a:lstStyle/>
          <a:p>
            <a:fld id="{5728BA57-88B4-4130-855B-2544EFDC9AD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421424"/>
            <a:ext cx="3053868" cy="1044840"/>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849923"/>
            <a:ext cx="4114800" cy="34290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498971"/>
            <a:ext cx="3053866" cy="2219568"/>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5351720"/>
            <a:ext cx="2133600" cy="304271"/>
          </a:xfrm>
        </p:spPr>
        <p:txBody>
          <a:bodyPr/>
          <a:lstStyle/>
          <a:p>
            <a:fld id="{7A946553-B616-40AB-92D5-F57F80F30D95}" type="datetimeFigureOut">
              <a:rPr lang="pt-BR" smtClean="0"/>
              <a:pPr/>
              <a:t>31/03/2012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28BA57-88B4-4130-855B-2544EFDC9AD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28865"/>
            <a:ext cx="7467600" cy="9525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333500"/>
            <a:ext cx="7467600" cy="3771636"/>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5351720"/>
            <a:ext cx="2133600" cy="304271"/>
          </a:xfrm>
          <a:prstGeom prst="rect">
            <a:avLst/>
          </a:prstGeom>
        </p:spPr>
        <p:txBody>
          <a:bodyPr vert="horz" bIns="0" anchor="b"/>
          <a:lstStyle>
            <a:lvl1pPr algn="l" eaLnBrk="1" latinLnBrk="0" hangingPunct="1">
              <a:defRPr kumimoji="0" sz="1000">
                <a:solidFill>
                  <a:schemeClr val="tx2">
                    <a:shade val="50000"/>
                  </a:schemeClr>
                </a:solidFill>
              </a:defRPr>
            </a:lvl1pPr>
          </a:lstStyle>
          <a:p>
            <a:fld id="{7A946553-B616-40AB-92D5-F57F80F30D95}" type="datetimeFigureOut">
              <a:rPr lang="pt-BR" smtClean="0"/>
              <a:pPr/>
              <a:t>31/03/2012</a:t>
            </a:fld>
            <a:endParaRPr lang="pt-BR"/>
          </a:p>
        </p:txBody>
      </p:sp>
      <p:sp>
        <p:nvSpPr>
          <p:cNvPr id="22" name="Espaço Reservado para Rodapé 21"/>
          <p:cNvSpPr>
            <a:spLocks noGrp="1"/>
          </p:cNvSpPr>
          <p:nvPr>
            <p:ph type="ftr" sz="quarter" idx="3"/>
          </p:nvPr>
        </p:nvSpPr>
        <p:spPr>
          <a:xfrm>
            <a:off x="3124200" y="5351720"/>
            <a:ext cx="2895600" cy="304271"/>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5351720"/>
            <a:ext cx="762000" cy="304271"/>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728BA57-88B4-4130-855B-2544EFDC9AD1}"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9064" y="2781300"/>
            <a:ext cx="7571960" cy="1917700"/>
          </a:xfrm>
        </p:spPr>
        <p:txBody>
          <a:bodyPr>
            <a:normAutofit/>
          </a:bodyPr>
          <a:lstStyle/>
          <a:p>
            <a:r>
              <a:rPr lang="pt-BR" sz="5400" dirty="0" smtClean="0"/>
              <a:t>O Valor do Trabalho!</a:t>
            </a:r>
            <a:endParaRPr lang="pt-BR"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ri\Para pensar\008 - germinando.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
        <p:nvSpPr>
          <p:cNvPr id="3075" name="WordArt 3"/>
          <p:cNvSpPr>
            <a:spLocks noChangeArrowheads="1" noChangeShapeType="1" noTextEdit="1"/>
          </p:cNvSpPr>
          <p:nvPr/>
        </p:nvSpPr>
        <p:spPr bwMode="auto">
          <a:xfrm>
            <a:off x="685801" y="317500"/>
            <a:ext cx="2181225" cy="2143125"/>
          </a:xfrm>
          <a:prstGeom prst="rect">
            <a:avLst/>
          </a:prstGeom>
        </p:spPr>
        <p:txBody>
          <a:bodyPr wrap="none" fromWordArt="1">
            <a:prstTxWarp prst="textSlantUp">
              <a:avLst>
                <a:gd name="adj" fmla="val 32056"/>
              </a:avLst>
            </a:prstTxWarp>
          </a:bodyPr>
          <a:lstStyle/>
          <a:p>
            <a:pPr algn="ctr"/>
            <a:r>
              <a:rPr lang="pt-BR"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TRABALHO</a:t>
            </a:r>
          </a:p>
          <a:p>
            <a:pPr algn="ctr"/>
            <a:r>
              <a:rPr lang="pt-BR"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INCESSANTE</a:t>
            </a:r>
          </a:p>
        </p:txBody>
      </p:sp>
      <p:sp>
        <p:nvSpPr>
          <p:cNvPr id="3076" name="WordArt 4"/>
          <p:cNvSpPr>
            <a:spLocks noChangeArrowheads="1" noChangeShapeType="1" noTextEdit="1"/>
          </p:cNvSpPr>
          <p:nvPr/>
        </p:nvSpPr>
        <p:spPr bwMode="auto">
          <a:xfrm>
            <a:off x="7848600" y="5016500"/>
            <a:ext cx="795338" cy="404813"/>
          </a:xfrm>
          <a:prstGeom prst="rect">
            <a:avLst/>
          </a:prstGeom>
        </p:spPr>
        <p:txBody>
          <a:bodyPr wrap="none" fromWordArt="1">
            <a:prstTxWarp prst="textSlantUp">
              <a:avLst>
                <a:gd name="adj" fmla="val 32056"/>
              </a:avLst>
            </a:prstTxWarp>
          </a:bodyPr>
          <a:lstStyle/>
          <a:p>
            <a:pPr algn="ctr"/>
            <a:r>
              <a:rPr lang="pt-BR"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CAP.39</a:t>
            </a:r>
          </a:p>
        </p:txBody>
      </p:sp>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 Box 9"/>
          <p:cNvSpPr txBox="1">
            <a:spLocks noChangeArrowheads="1"/>
          </p:cNvSpPr>
          <p:nvPr/>
        </p:nvSpPr>
        <p:spPr bwMode="auto">
          <a:xfrm>
            <a:off x="228600" y="3929070"/>
            <a:ext cx="8763000" cy="1200329"/>
          </a:xfrm>
          <a:prstGeom prst="rect">
            <a:avLst/>
          </a:prstGeom>
          <a:noFill/>
          <a:ln w="9525">
            <a:noFill/>
            <a:miter lim="800000"/>
            <a:headEnd/>
            <a:tailEnd/>
          </a:ln>
          <a:effectLst/>
        </p:spPr>
        <p:txBody>
          <a:bodyPr>
            <a:spAutoFit/>
          </a:bodyPr>
          <a:lstStyle/>
          <a:p>
            <a:pPr algn="ctr">
              <a:spcBef>
                <a:spcPct val="50000"/>
              </a:spcBef>
            </a:pPr>
            <a:r>
              <a:rPr lang="pt-BR" sz="2400" b="1" dirty="0">
                <a:effectLst>
                  <a:outerShdw blurRad="38100" dist="38100" dir="2700000" algn="tl">
                    <a:srgbClr val="000000">
                      <a:alpha val="43137"/>
                    </a:srgbClr>
                  </a:outerShdw>
                </a:effectLst>
                <a:latin typeface="Arial" pitchFamily="34" charset="0"/>
                <a:cs typeface="Arial" pitchFamily="34" charset="0"/>
              </a:rPr>
              <a:t>- Vamos ao trabalho – hoje a noite, realizar-se-á o estudo evangélico e devemos auxiliar os irmãos ignorantes e sofredores que estejam em condições de vir até aqui.</a:t>
            </a:r>
          </a:p>
        </p:txBody>
      </p:sp>
      <p:sp>
        <p:nvSpPr>
          <p:cNvPr id="7178" name="Text Box 10"/>
          <p:cNvSpPr txBox="1">
            <a:spLocks noChangeArrowheads="1"/>
          </p:cNvSpPr>
          <p:nvPr/>
        </p:nvSpPr>
        <p:spPr bwMode="auto">
          <a:xfrm>
            <a:off x="1571604" y="357170"/>
            <a:ext cx="6357982" cy="769441"/>
          </a:xfrm>
          <a:prstGeom prst="rect">
            <a:avLst/>
          </a:prstGeom>
          <a:noFill/>
          <a:ln w="9525">
            <a:noFill/>
            <a:miter lim="800000"/>
            <a:headEnd/>
            <a:tailEnd/>
          </a:ln>
          <a:effectLst/>
        </p:spPr>
        <p:txBody>
          <a:bodyPr wrap="square">
            <a:spAutoFit/>
          </a:bodyPr>
          <a:lstStyle/>
          <a:p>
            <a:pPr algn="ctr">
              <a:spcBef>
                <a:spcPct val="50000"/>
              </a:spcBef>
            </a:pPr>
            <a:r>
              <a:rPr lang="pt-BR" sz="4400" b="1" dirty="0">
                <a:effectLst>
                  <a:outerShdw blurRad="38100" dist="38100" dir="2700000" algn="tl">
                    <a:srgbClr val="000000">
                      <a:alpha val="43137"/>
                    </a:srgbClr>
                  </a:outerShdw>
                </a:effectLst>
                <a:latin typeface="Arial Black" pitchFamily="34" charset="0"/>
              </a:rPr>
              <a:t>Vieira e </a:t>
            </a:r>
            <a:r>
              <a:rPr lang="pt-BR" sz="4400" b="1" dirty="0" smtClean="0">
                <a:effectLst>
                  <a:outerShdw blurRad="38100" dist="38100" dir="2700000" algn="tl">
                    <a:srgbClr val="000000">
                      <a:alpha val="43137"/>
                    </a:srgbClr>
                  </a:outerShdw>
                </a:effectLst>
                <a:latin typeface="Arial Black" pitchFamily="34" charset="0"/>
              </a:rPr>
              <a:t>Hildegardo.</a:t>
            </a:r>
            <a:endParaRPr lang="pt-BR" sz="4400" b="1" dirty="0">
              <a:effectLst>
                <a:outerShdw blurRad="38100" dist="38100" dir="2700000" algn="tl">
                  <a:srgbClr val="000000">
                    <a:alpha val="43137"/>
                  </a:srgbClr>
                </a:outerShdw>
              </a:effectLst>
              <a:latin typeface="Arial Black" pitchFamily="34" charset="0"/>
            </a:endParaRPr>
          </a:p>
        </p:txBody>
      </p:sp>
      <p:graphicFrame>
        <p:nvGraphicFramePr>
          <p:cNvPr id="7179" name="Object 11"/>
          <p:cNvGraphicFramePr>
            <a:graphicFrameLocks noChangeAspect="1"/>
          </p:cNvGraphicFramePr>
          <p:nvPr/>
        </p:nvGraphicFramePr>
        <p:xfrm>
          <a:off x="3428992" y="1270000"/>
          <a:ext cx="2181225" cy="2452688"/>
        </p:xfrm>
        <a:graphic>
          <a:graphicData uri="http://schemas.openxmlformats.org/presentationml/2006/ole">
            <mc:AlternateContent xmlns:mc="http://schemas.openxmlformats.org/markup-compatibility/2006">
              <mc:Choice xmlns:v="urn:schemas-microsoft-com:vml" Requires="v">
                <p:oleObj spid="_x0000_s6148" name="Imagem de bitmap" r:id="rId3" imgW="2180952" imgH="2943636" progId="PBrush">
                  <p:embed/>
                </p:oleObj>
              </mc:Choice>
              <mc:Fallback>
                <p:oleObj name="Imagem de bitmap" r:id="rId3" imgW="2180952" imgH="2943636" progId="PBrush">
                  <p:embed/>
                  <p:pic>
                    <p:nvPicPr>
                      <p:cNvPr id="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992" y="1270000"/>
                        <a:ext cx="2181225"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500" fill="hold"/>
                                        <p:tgtEl>
                                          <p:spTgt spid="7179"/>
                                        </p:tgtEl>
                                        <p:attrNameLst>
                                          <p:attrName>ppt_w</p:attrName>
                                        </p:attrNameLst>
                                      </p:cBhvr>
                                      <p:tavLst>
                                        <p:tav tm="0">
                                          <p:val>
                                            <p:fltVal val="0"/>
                                          </p:val>
                                        </p:tav>
                                        <p:tav tm="100000">
                                          <p:val>
                                            <p:strVal val="#ppt_w"/>
                                          </p:val>
                                        </p:tav>
                                      </p:tavLst>
                                    </p:anim>
                                    <p:anim calcmode="lin" valueType="num">
                                      <p:cBhvr>
                                        <p:cTn id="8" dur="500" fill="hold"/>
                                        <p:tgtEl>
                                          <p:spTgt spid="71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blinds(vertical)">
                                      <p:cBhvr>
                                        <p:cTn id="1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16266" y="428625"/>
            <a:ext cx="3027057" cy="1456531"/>
            <a:chOff x="1065" y="-40"/>
            <a:chExt cx="1440" cy="1101"/>
          </a:xfrm>
        </p:grpSpPr>
        <p:sp>
          <p:nvSpPr>
            <p:cNvPr id="8195" name="AutoShape 3"/>
            <p:cNvSpPr>
              <a:spLocks noChangeArrowheads="1"/>
            </p:cNvSpPr>
            <p:nvPr/>
          </p:nvSpPr>
          <p:spPr bwMode="auto">
            <a:xfrm>
              <a:off x="1065" y="-40"/>
              <a:ext cx="1440" cy="912"/>
            </a:xfrm>
            <a:prstGeom prst="wedgeRoundRectCallout">
              <a:avLst>
                <a:gd name="adj1" fmla="val 70000"/>
                <a:gd name="adj2" fmla="val 29056"/>
                <a:gd name="adj3" fmla="val 16667"/>
              </a:avLst>
            </a:prstGeom>
            <a:solidFill>
              <a:schemeClr val="bg1"/>
            </a:solidFill>
            <a:ln w="9525">
              <a:solidFill>
                <a:schemeClr val="tx1"/>
              </a:solidFill>
              <a:miter lim="800000"/>
              <a:headEnd/>
              <a:tailEnd/>
            </a:ln>
            <a:effectLst/>
          </p:spPr>
          <p:txBody>
            <a:bodyPr/>
            <a:lstStyle/>
            <a:p>
              <a:pPr algn="ctr"/>
              <a:endParaRPr lang="pt-PT" sz="2000">
                <a:latin typeface="Balloon Bd BT" pitchFamily="66" charset="0"/>
              </a:endParaRPr>
            </a:p>
          </p:txBody>
        </p:sp>
        <p:sp>
          <p:nvSpPr>
            <p:cNvPr id="8196" name="Text Box 4"/>
            <p:cNvSpPr txBox="1">
              <a:spLocks noChangeArrowheads="1"/>
            </p:cNvSpPr>
            <p:nvPr/>
          </p:nvSpPr>
          <p:spPr bwMode="auto">
            <a:xfrm>
              <a:off x="1099" y="14"/>
              <a:ext cx="1392" cy="1047"/>
            </a:xfrm>
            <a:prstGeom prst="rect">
              <a:avLst/>
            </a:prstGeom>
            <a:noFill/>
            <a:ln w="9525">
              <a:noFill/>
              <a:miter lim="800000"/>
              <a:headEnd/>
              <a:tailEnd/>
            </a:ln>
            <a:effectLst/>
          </p:spPr>
          <p:txBody>
            <a:bodyPr>
              <a:spAutoFit/>
            </a:bodyPr>
            <a:lstStyle/>
            <a:p>
              <a:pPr algn="ctr">
                <a:spcBef>
                  <a:spcPct val="50000"/>
                </a:spcBef>
              </a:pPr>
              <a:r>
                <a:rPr lang="pt-BR" sz="2800" dirty="0">
                  <a:latin typeface="Balloon Bd BT" pitchFamily="66" charset="0"/>
                </a:rPr>
                <a:t>Há também semelhante tarefa?</a:t>
              </a:r>
            </a:p>
          </p:txBody>
        </p:sp>
      </p:grpSp>
      <p:sp>
        <p:nvSpPr>
          <p:cNvPr id="8197" name="Text Box 5"/>
          <p:cNvSpPr txBox="1">
            <a:spLocks noChangeArrowheads="1"/>
          </p:cNvSpPr>
          <p:nvPr/>
        </p:nvSpPr>
        <p:spPr bwMode="auto">
          <a:xfrm>
            <a:off x="457200" y="4286260"/>
            <a:ext cx="8153400" cy="1200329"/>
          </a:xfrm>
          <a:prstGeom prst="rect">
            <a:avLst/>
          </a:prstGeom>
          <a:noFill/>
          <a:ln w="9525">
            <a:noFill/>
            <a:miter lim="800000"/>
            <a:headEnd/>
            <a:tailEnd/>
          </a:ln>
          <a:effectLst/>
        </p:spPr>
        <p:txBody>
          <a:bodyPr>
            <a:spAutoFit/>
          </a:bodyPr>
          <a:lstStyle/>
          <a:p>
            <a:pPr algn="ctr">
              <a:spcBef>
                <a:spcPct val="50000"/>
              </a:spcBef>
            </a:pPr>
            <a:r>
              <a:rPr lang="pt-BR" sz="2400" b="1" dirty="0">
                <a:effectLst>
                  <a:outerShdw blurRad="38100" dist="38100" dir="2700000" algn="tl">
                    <a:srgbClr val="000000">
                      <a:alpha val="43137"/>
                    </a:srgbClr>
                  </a:outerShdw>
                </a:effectLst>
              </a:rPr>
              <a:t>Muitos, como nós, fazem aqui estágios de serviço, com duração de dois anos, são poucos cooperadores de Isidoro e Isabel que permanecem desde o início.</a:t>
            </a:r>
          </a:p>
        </p:txBody>
      </p:sp>
      <p:sp>
        <p:nvSpPr>
          <p:cNvPr id="8198" name="Text Box 6"/>
          <p:cNvSpPr txBox="1">
            <a:spLocks noChangeArrowheads="1"/>
          </p:cNvSpPr>
          <p:nvPr/>
        </p:nvSpPr>
        <p:spPr bwMode="auto">
          <a:xfrm>
            <a:off x="142876" y="3357566"/>
            <a:ext cx="8858280" cy="830997"/>
          </a:xfrm>
          <a:prstGeom prst="rect">
            <a:avLst/>
          </a:prstGeom>
          <a:solidFill>
            <a:schemeClr val="bg2"/>
          </a:solidFill>
          <a:ln w="9525">
            <a:noFill/>
            <a:miter lim="800000"/>
            <a:headEnd/>
            <a:tailEnd/>
          </a:ln>
          <a:effectLst/>
        </p:spPr>
        <p:txBody>
          <a:bodyPr wrap="square">
            <a:spAutoFit/>
          </a:bodyPr>
          <a:lstStyle/>
          <a:p>
            <a:pPr algn="ctr">
              <a:spcBef>
                <a:spcPct val="50000"/>
              </a:spcBef>
            </a:pPr>
            <a:r>
              <a:rPr lang="pt-BR" sz="2400" b="1" dirty="0">
                <a:effectLst>
                  <a:outerShdw blurRad="38100" dist="38100" dir="2700000" algn="tl">
                    <a:srgbClr val="000000">
                      <a:alpha val="43137"/>
                    </a:srgbClr>
                  </a:outerShdw>
                </a:effectLst>
                <a:latin typeface="Arial" pitchFamily="34" charset="0"/>
                <a:cs typeface="Arial" pitchFamily="34" charset="0"/>
              </a:rPr>
              <a:t>Esta oficina de assistência cristã funciona há mais de vinte anos.</a:t>
            </a:r>
          </a:p>
        </p:txBody>
      </p:sp>
      <p:pic>
        <p:nvPicPr>
          <p:cNvPr id="819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5606" y="0"/>
            <a:ext cx="3765550" cy="4064000"/>
          </a:xfrm>
          <a:prstGeom prst="rect">
            <a:avLst/>
          </a:prstGeom>
          <a:noFill/>
          <a:ln w="9525">
            <a:noFill/>
            <a:miter lim="800000"/>
            <a:headEnd/>
            <a:tailEnd/>
          </a:ln>
          <a:effectLst/>
        </p:spPr>
      </p:pic>
      <p:graphicFrame>
        <p:nvGraphicFramePr>
          <p:cNvPr id="8200" name="Object 8"/>
          <p:cNvGraphicFramePr>
            <a:graphicFrameLocks noChangeAspect="1"/>
          </p:cNvGraphicFramePr>
          <p:nvPr/>
        </p:nvGraphicFramePr>
        <p:xfrm>
          <a:off x="381000" y="381000"/>
          <a:ext cx="2628900" cy="2977886"/>
        </p:xfrm>
        <a:graphic>
          <a:graphicData uri="http://schemas.openxmlformats.org/presentationml/2006/ole">
            <mc:AlternateContent xmlns:mc="http://schemas.openxmlformats.org/markup-compatibility/2006">
              <mc:Choice xmlns:v="urn:schemas-microsoft-com:vml" Requires="v">
                <p:oleObj spid="_x0000_s7172" name="Imagem de bitmap" r:id="rId4" imgW="2629128" imgH="3574090" progId="PBrush">
                  <p:embed/>
                </p:oleObj>
              </mc:Choice>
              <mc:Fallback>
                <p:oleObj name="Imagem de bitmap" r:id="rId4" imgW="2629128" imgH="3574090" progId="PBrush">
                  <p:embed/>
                  <p:pic>
                    <p:nvPicPr>
                      <p:cNvPr id="0" name="Picture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1000" y="381000"/>
                        <a:ext cx="2628900" cy="29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additive="base">
                                        <p:cTn id="12" dur="500" fill="hold"/>
                                        <p:tgtEl>
                                          <p:spTgt spid="8198"/>
                                        </p:tgtEl>
                                        <p:attrNameLst>
                                          <p:attrName>ppt_x</p:attrName>
                                        </p:attrNameLst>
                                      </p:cBhvr>
                                      <p:tavLst>
                                        <p:tav tm="0">
                                          <p:val>
                                            <p:strVal val="0-#ppt_w/2"/>
                                          </p:val>
                                        </p:tav>
                                        <p:tav tm="100000">
                                          <p:val>
                                            <p:strVal val="#ppt_x"/>
                                          </p:val>
                                        </p:tav>
                                      </p:tavLst>
                                    </p:anim>
                                    <p:anim calcmode="lin" valueType="num">
                                      <p:cBhvr additive="base">
                                        <p:cTn id="13"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 calcmode="lin" valueType="num">
                                      <p:cBhvr>
                                        <p:cTn id="18" dur="500" fill="hold"/>
                                        <p:tgtEl>
                                          <p:spTgt spid="8197"/>
                                        </p:tgtEl>
                                        <p:attrNameLst>
                                          <p:attrName>ppt_w</p:attrName>
                                        </p:attrNameLst>
                                      </p:cBhvr>
                                      <p:tavLst>
                                        <p:tav tm="0">
                                          <p:val>
                                            <p:fltVal val="0"/>
                                          </p:val>
                                        </p:tav>
                                        <p:tav tm="100000">
                                          <p:val>
                                            <p:strVal val="#ppt_w"/>
                                          </p:val>
                                        </p:tav>
                                      </p:tavLst>
                                    </p:anim>
                                    <p:anim calcmode="lin" valueType="num">
                                      <p:cBhvr>
                                        <p:cTn id="19" dur="500" fill="hold"/>
                                        <p:tgtEl>
                                          <p:spTgt spid="8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48000" y="952500"/>
            <a:ext cx="457200" cy="190500"/>
          </a:xfrm>
          <a:prstGeom prst="rect">
            <a:avLst/>
          </a:prstGeom>
          <a:solidFill>
            <a:schemeClr val="bg1"/>
          </a:solidFill>
          <a:ln w="9525">
            <a:solidFill>
              <a:schemeClr val="bg1"/>
            </a:solidFill>
            <a:miter lim="800000"/>
            <a:headEnd/>
            <a:tailEnd/>
          </a:ln>
          <a:effectLst/>
        </p:spPr>
        <p:txBody>
          <a:bodyPr wrap="none" anchor="ctr"/>
          <a:lstStyle/>
          <a:p>
            <a:endParaRPr lang="pt-BR"/>
          </a:p>
        </p:txBody>
      </p:sp>
      <p:graphicFrame>
        <p:nvGraphicFramePr>
          <p:cNvPr id="9219" name="Object 3"/>
          <p:cNvGraphicFramePr>
            <a:graphicFrameLocks noChangeAspect="1"/>
          </p:cNvGraphicFramePr>
          <p:nvPr/>
        </p:nvGraphicFramePr>
        <p:xfrm>
          <a:off x="609600" y="379680"/>
          <a:ext cx="2628900" cy="2977886"/>
        </p:xfrm>
        <a:graphic>
          <a:graphicData uri="http://schemas.openxmlformats.org/presentationml/2006/ole">
            <mc:AlternateContent xmlns:mc="http://schemas.openxmlformats.org/markup-compatibility/2006">
              <mc:Choice xmlns:v="urn:schemas-microsoft-com:vml" Requires="v">
                <p:oleObj spid="_x0000_s8198" name="Imagem de bitmap" r:id="rId3" imgW="2629128" imgH="3574090" progId="PBrush">
                  <p:embed/>
                </p:oleObj>
              </mc:Choice>
              <mc:Fallback>
                <p:oleObj name="Imagem de bitmap" r:id="rId3" imgW="2629128" imgH="3574090" progId="PBrush">
                  <p:embed/>
                  <p:pic>
                    <p:nvPicPr>
                      <p:cNvPr id="0"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600" y="379680"/>
                        <a:ext cx="2628900" cy="29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05288" y="1143000"/>
            <a:ext cx="2576512" cy="2349500"/>
          </a:xfrm>
          <a:prstGeom prst="rect">
            <a:avLst/>
          </a:prstGeom>
          <a:noFill/>
          <a:ln w="9525">
            <a:noFill/>
            <a:miter lim="800000"/>
            <a:headEnd/>
            <a:tailEnd/>
          </a:ln>
          <a:effectLst/>
        </p:spPr>
      </p:pic>
      <p:sp>
        <p:nvSpPr>
          <p:cNvPr id="9221" name="Text Box 5"/>
          <p:cNvSpPr txBox="1">
            <a:spLocks noChangeArrowheads="1"/>
          </p:cNvSpPr>
          <p:nvPr/>
        </p:nvSpPr>
        <p:spPr bwMode="auto">
          <a:xfrm>
            <a:off x="0" y="3786194"/>
            <a:ext cx="9144000" cy="1569660"/>
          </a:xfrm>
          <a:prstGeom prst="rect">
            <a:avLst/>
          </a:prstGeom>
          <a:noFill/>
          <a:ln w="9525">
            <a:noFill/>
            <a:miter lim="800000"/>
            <a:headEnd/>
            <a:tailEnd/>
          </a:ln>
          <a:effectLst/>
        </p:spPr>
        <p:txBody>
          <a:bodyPr>
            <a:spAutoFit/>
          </a:bodyPr>
          <a:lstStyle/>
          <a:p>
            <a:pPr algn="ctr">
              <a:spcBef>
                <a:spcPct val="50000"/>
              </a:spcBef>
            </a:pPr>
            <a:r>
              <a:rPr lang="pt-BR" sz="2400" b="1" dirty="0" smtClean="0">
                <a:effectLst>
                  <a:outerShdw blurRad="38100" dist="38100" dir="2700000" algn="tl">
                    <a:srgbClr val="000000">
                      <a:alpha val="43137"/>
                    </a:srgbClr>
                  </a:outerShdw>
                </a:effectLst>
                <a:latin typeface="Arial" pitchFamily="34" charset="0"/>
                <a:cs typeface="Arial" pitchFamily="34" charset="0"/>
              </a:rPr>
              <a:t>“Recomendo </a:t>
            </a:r>
            <a:r>
              <a:rPr lang="pt-BR" sz="2400" b="1" dirty="0">
                <a:effectLst>
                  <a:outerShdw blurRad="38100" dist="38100" dir="2700000" algn="tl">
                    <a:srgbClr val="000000">
                      <a:alpha val="43137"/>
                    </a:srgbClr>
                  </a:outerShdw>
                </a:effectLst>
                <a:latin typeface="Arial" pitchFamily="34" charset="0"/>
                <a:cs typeface="Arial" pitchFamily="34" charset="0"/>
              </a:rPr>
              <a:t>melhor observância do nosso critério doutrinário. Será inútil trazerem até aqui entidades vagabundas ou de má fé, obedecendo aos alvitres da simpatia </a:t>
            </a:r>
            <a:r>
              <a:rPr lang="pt-BR" sz="2400" b="1" dirty="0" smtClean="0">
                <a:effectLst>
                  <a:outerShdw blurRad="38100" dist="38100" dir="2700000" algn="tl">
                    <a:srgbClr val="000000">
                      <a:alpha val="43137"/>
                    </a:srgbClr>
                  </a:outerShdw>
                </a:effectLst>
                <a:latin typeface="Arial" pitchFamily="34" charset="0"/>
                <a:cs typeface="Arial" pitchFamily="34" charset="0"/>
              </a:rPr>
              <a:t>pessoal”.</a:t>
            </a:r>
            <a:endParaRPr lang="pt-BR" sz="24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222" name="Object 6"/>
          <p:cNvGraphicFramePr>
            <a:graphicFrameLocks noChangeAspect="1"/>
          </p:cNvGraphicFramePr>
          <p:nvPr/>
        </p:nvGraphicFramePr>
        <p:xfrm>
          <a:off x="1666876" y="508004"/>
          <a:ext cx="2905125" cy="2921000"/>
        </p:xfrm>
        <a:graphic>
          <a:graphicData uri="http://schemas.openxmlformats.org/presentationml/2006/ole">
            <mc:AlternateContent xmlns:mc="http://schemas.openxmlformats.org/markup-compatibility/2006">
              <mc:Choice xmlns:v="urn:schemas-microsoft-com:vml" Requires="v">
                <p:oleObj spid="_x0000_s8199" name="Imagem de bitmap" r:id="rId6" imgW="2400508" imgH="2895238" progId="PBrush">
                  <p:embed/>
                </p:oleObj>
              </mc:Choice>
              <mc:Fallback>
                <p:oleObj name="Imagem de bitmap" r:id="rId6" imgW="2400508" imgH="2895238" progId="PBrush">
                  <p:embed/>
                  <p:pic>
                    <p:nvPicPr>
                      <p:cNvPr id="0" name="Picture 3"/>
                      <p:cNvPicPr>
                        <a:picLocks noChangeAspect="1" noChangeArrowheads="1"/>
                      </p:cNvPicPr>
                      <p:nvPr/>
                    </p:nvPicPr>
                    <p:blipFill>
                      <a:blip r:embed="rId7">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a:off x="1666876" y="508004"/>
                        <a:ext cx="29051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Rectangle 7"/>
          <p:cNvSpPr>
            <a:spLocks noGrp="1" noChangeArrowheads="1"/>
          </p:cNvSpPr>
          <p:nvPr>
            <p:ph type="title" idx="4294967295"/>
          </p:nvPr>
        </p:nvSpPr>
        <p:spPr>
          <a:xfrm>
            <a:off x="3714744" y="254000"/>
            <a:ext cx="5286380" cy="317500"/>
          </a:xfrm>
        </p:spPr>
        <p:txBody>
          <a:bodyPr>
            <a:noAutofit/>
          </a:bodyPr>
          <a:lstStyle/>
          <a:p>
            <a:pPr algn="ctr"/>
            <a:r>
              <a:rPr lang="pt-BR" sz="4000" dirty="0" smtClean="0">
                <a:effectLst>
                  <a:outerShdw blurRad="38100" dist="38100" dir="2700000" algn="tl">
                    <a:srgbClr val="000000">
                      <a:alpha val="43137"/>
                    </a:srgbClr>
                  </a:outerShdw>
                </a:effectLst>
                <a:latin typeface="+mn-lt"/>
              </a:rPr>
              <a:t>Advertência benévola:</a:t>
            </a:r>
            <a:endParaRPr lang="pt-BR" sz="40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4942" y="2643588"/>
            <a:ext cx="2714644" cy="2285614"/>
          </a:xfrm>
          <a:prstGeom prst="rect">
            <a:avLst/>
          </a:prstGeom>
          <a:noFill/>
          <a:ln w="9525">
            <a:noFill/>
            <a:miter lim="800000"/>
            <a:headEnd/>
            <a:tailEnd/>
          </a:ln>
          <a:effectLst/>
        </p:spPr>
      </p:pic>
      <p:grpSp>
        <p:nvGrpSpPr>
          <p:cNvPr id="2" name="Group 3"/>
          <p:cNvGrpSpPr>
            <a:grpSpLocks/>
          </p:cNvGrpSpPr>
          <p:nvPr/>
        </p:nvGrpSpPr>
        <p:grpSpPr bwMode="auto">
          <a:xfrm>
            <a:off x="4281502" y="2500310"/>
            <a:ext cx="4219588" cy="3087690"/>
            <a:chOff x="1248" y="1392"/>
            <a:chExt cx="3120" cy="2832"/>
          </a:xfrm>
        </p:grpSpPr>
        <p:sp>
          <p:nvSpPr>
            <p:cNvPr id="11268" name="Rectangle 4"/>
            <p:cNvSpPr>
              <a:spLocks noChangeArrowheads="1"/>
            </p:cNvSpPr>
            <p:nvPr/>
          </p:nvSpPr>
          <p:spPr bwMode="auto">
            <a:xfrm>
              <a:off x="3264" y="1680"/>
              <a:ext cx="192" cy="288"/>
            </a:xfrm>
            <a:prstGeom prst="rect">
              <a:avLst/>
            </a:prstGeom>
            <a:solidFill>
              <a:schemeClr val="bg1"/>
            </a:solidFill>
            <a:ln w="9525">
              <a:solidFill>
                <a:schemeClr val="bg1"/>
              </a:solidFill>
              <a:miter lim="800000"/>
              <a:headEnd/>
              <a:tailEnd/>
            </a:ln>
            <a:effectLst/>
          </p:spPr>
          <p:txBody>
            <a:bodyPr wrap="none" anchor="ctr"/>
            <a:lstStyle/>
            <a:p>
              <a:endParaRPr lang="pt-BR"/>
            </a:p>
          </p:txBody>
        </p:sp>
        <p:grpSp>
          <p:nvGrpSpPr>
            <p:cNvPr id="3" name="Group 5"/>
            <p:cNvGrpSpPr>
              <a:grpSpLocks/>
            </p:cNvGrpSpPr>
            <p:nvPr/>
          </p:nvGrpSpPr>
          <p:grpSpPr bwMode="auto">
            <a:xfrm>
              <a:off x="1248" y="1392"/>
              <a:ext cx="3120" cy="2832"/>
              <a:chOff x="624" y="740"/>
              <a:chExt cx="3120" cy="2832"/>
            </a:xfrm>
          </p:grpSpPr>
          <p:pic>
            <p:nvPicPr>
              <p:cNvPr id="1127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42" y="740"/>
                <a:ext cx="1202" cy="2832"/>
              </a:xfrm>
              <a:prstGeom prst="rect">
                <a:avLst/>
              </a:prstGeom>
              <a:noFill/>
              <a:ln w="9525">
                <a:noFill/>
                <a:miter lim="800000"/>
                <a:headEnd/>
                <a:tailEnd/>
              </a:ln>
              <a:effectLst/>
            </p:spPr>
          </p:pic>
          <p:pic>
            <p:nvPicPr>
              <p:cNvPr id="112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 y="1584"/>
                <a:ext cx="1872" cy="1219"/>
              </a:xfrm>
              <a:prstGeom prst="rect">
                <a:avLst/>
              </a:prstGeom>
              <a:noFill/>
              <a:ln w="9525">
                <a:noFill/>
                <a:miter lim="800000"/>
                <a:headEnd/>
                <a:tailEnd/>
              </a:ln>
              <a:effectLst/>
            </p:spPr>
          </p:pic>
        </p:grpSp>
      </p:grpSp>
      <p:sp>
        <p:nvSpPr>
          <p:cNvPr id="11272" name="Text Box 8"/>
          <p:cNvSpPr txBox="1">
            <a:spLocks noChangeArrowheads="1"/>
          </p:cNvSpPr>
          <p:nvPr/>
        </p:nvSpPr>
        <p:spPr bwMode="auto">
          <a:xfrm>
            <a:off x="-71470" y="3071814"/>
            <a:ext cx="4357718" cy="2246769"/>
          </a:xfrm>
          <a:prstGeom prst="rect">
            <a:avLst/>
          </a:prstGeom>
          <a:noFill/>
          <a:ln w="9525">
            <a:noFill/>
            <a:miter lim="800000"/>
            <a:headEnd/>
            <a:tailEnd/>
          </a:ln>
          <a:effectLst/>
        </p:spPr>
        <p:txBody>
          <a:bodyPr wrap="square">
            <a:spAutoFit/>
          </a:bodyPr>
          <a:lstStyle/>
          <a:p>
            <a:pPr algn="ctr">
              <a:spcBef>
                <a:spcPct val="50000"/>
              </a:spcBef>
            </a:pPr>
            <a:r>
              <a:rPr lang="pt-BR" sz="2800" b="1" dirty="0"/>
              <a:t>Em meio dos estudos evangélicos, tentaram assaltar as faculdades mediúnicas da irmã </a:t>
            </a:r>
            <a:r>
              <a:rPr lang="pt-BR" sz="2800" b="1" dirty="0" smtClean="0"/>
              <a:t>Isabel...</a:t>
            </a:r>
            <a:endParaRPr lang="pt-BR" sz="2800" b="1" dirty="0"/>
          </a:p>
        </p:txBody>
      </p:sp>
      <p:sp>
        <p:nvSpPr>
          <p:cNvPr id="11273" name="Text Box 9"/>
          <p:cNvSpPr txBox="1">
            <a:spLocks noChangeArrowheads="1"/>
          </p:cNvSpPr>
          <p:nvPr/>
        </p:nvSpPr>
        <p:spPr bwMode="auto">
          <a:xfrm>
            <a:off x="3452834" y="728477"/>
            <a:ext cx="5619760" cy="1200329"/>
          </a:xfrm>
          <a:prstGeom prst="rect">
            <a:avLst/>
          </a:prstGeom>
          <a:noFill/>
          <a:ln w="9525">
            <a:noFill/>
            <a:miter lim="800000"/>
            <a:headEnd/>
            <a:tailEnd/>
          </a:ln>
          <a:effectLst/>
        </p:spPr>
        <p:txBody>
          <a:bodyPr wrap="square">
            <a:spAutoFit/>
          </a:bodyPr>
          <a:lstStyle/>
          <a:p>
            <a:pPr algn="ctr">
              <a:spcBef>
                <a:spcPct val="50000"/>
              </a:spcBef>
            </a:pPr>
            <a:r>
              <a:rPr lang="pt-BR" sz="2400" b="1" dirty="0"/>
              <a:t>Trouxemos Hilário e primo Carlos. esquecemos a necessidade de preparação conveniente...</a:t>
            </a:r>
          </a:p>
        </p:txBody>
      </p:sp>
      <p:graphicFrame>
        <p:nvGraphicFramePr>
          <p:cNvPr id="11274" name="Object 10"/>
          <p:cNvGraphicFramePr>
            <a:graphicFrameLocks noChangeAspect="1"/>
          </p:cNvGraphicFramePr>
          <p:nvPr/>
        </p:nvGraphicFramePr>
        <p:xfrm>
          <a:off x="47625" y="190500"/>
          <a:ext cx="2171700" cy="2460625"/>
        </p:xfrm>
        <a:graphic>
          <a:graphicData uri="http://schemas.openxmlformats.org/presentationml/2006/ole">
            <mc:AlternateContent xmlns:mc="http://schemas.openxmlformats.org/markup-compatibility/2006">
              <mc:Choice xmlns:v="urn:schemas-microsoft-com:vml" Requires="v">
                <p:oleObj spid="_x0000_s9222" name="Imagem de bitmap" r:id="rId6" imgW="2629128" imgH="3574090" progId="PBrush">
                  <p:embed/>
                </p:oleObj>
              </mc:Choice>
              <mc:Fallback>
                <p:oleObj name="Imagem de bitmap" r:id="rId6" imgW="2629128" imgH="3574090" progId="PBrush">
                  <p:embed/>
                  <p:pic>
                    <p:nvPicPr>
                      <p:cNvPr id="0" name="Picture 2"/>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625" y="190500"/>
                        <a:ext cx="21717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1"/>
          <p:cNvGraphicFramePr>
            <a:graphicFrameLocks noChangeAspect="1"/>
          </p:cNvGraphicFramePr>
          <p:nvPr/>
        </p:nvGraphicFramePr>
        <p:xfrm>
          <a:off x="1104900" y="254000"/>
          <a:ext cx="2400300" cy="2413000"/>
        </p:xfrm>
        <a:graphic>
          <a:graphicData uri="http://schemas.openxmlformats.org/presentationml/2006/ole">
            <mc:AlternateContent xmlns:mc="http://schemas.openxmlformats.org/markup-compatibility/2006">
              <mc:Choice xmlns:v="urn:schemas-microsoft-com:vml" Requires="v">
                <p:oleObj spid="_x0000_s9223" name="Imagem de bitmap" r:id="rId8" imgW="2400508" imgH="2895238" progId="PBrush">
                  <p:embed/>
                </p:oleObj>
              </mc:Choice>
              <mc:Fallback>
                <p:oleObj name="Imagem de bitmap" r:id="rId8" imgW="2400508" imgH="2895238" progId="PBrush">
                  <p:embed/>
                  <p:pic>
                    <p:nvPicPr>
                      <p:cNvPr id="0" name="Picture 3"/>
                      <p:cNvPicPr>
                        <a:picLocks noChangeAspect="1" noChangeArrowheads="1"/>
                      </p:cNvPicPr>
                      <p:nvPr/>
                    </p:nvPicPr>
                    <p:blipFill>
                      <a:blip r:embed="rId9">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a:off x="1104900" y="254000"/>
                        <a:ext cx="24003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Rectangle 12"/>
          <p:cNvSpPr>
            <a:spLocks noGrp="1" noChangeArrowheads="1"/>
          </p:cNvSpPr>
          <p:nvPr>
            <p:ph type="title" idx="4294967295"/>
          </p:nvPr>
        </p:nvSpPr>
        <p:spPr>
          <a:xfrm>
            <a:off x="4286248" y="134922"/>
            <a:ext cx="4191000" cy="508000"/>
          </a:xfrm>
        </p:spPr>
        <p:txBody>
          <a:bodyPr>
            <a:noAutofit/>
          </a:bodyPr>
          <a:lstStyle/>
          <a:p>
            <a:pPr algn="ctr"/>
            <a:r>
              <a:rPr lang="pt-BR" sz="3600" b="1" dirty="0">
                <a:solidFill>
                  <a:srgbClr val="FF0000"/>
                </a:solidFill>
                <a:latin typeface="+mn-lt"/>
              </a:rPr>
              <a:t>Explicações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0">
                                          <p:val>
                                            <p:strVal val="#ppt_x-#ppt_w/2"/>
                                          </p:val>
                                        </p:tav>
                                        <p:tav tm="100000">
                                          <p:val>
                                            <p:strVal val="#ppt_x"/>
                                          </p:val>
                                        </p:tav>
                                      </p:tavLst>
                                    </p:anim>
                                    <p:anim calcmode="lin" valueType="num">
                                      <p:cBhvr>
                                        <p:cTn id="8" dur="500" fill="hold"/>
                                        <p:tgtEl>
                                          <p:spTgt spid="11273"/>
                                        </p:tgtEl>
                                        <p:attrNameLst>
                                          <p:attrName>ppt_y</p:attrName>
                                        </p:attrNameLst>
                                      </p:cBhvr>
                                      <p:tavLst>
                                        <p:tav tm="0">
                                          <p:val>
                                            <p:strVal val="#ppt_y"/>
                                          </p:val>
                                        </p:tav>
                                        <p:tav tm="100000">
                                          <p:val>
                                            <p:strVal val="#ppt_y"/>
                                          </p:val>
                                        </p:tav>
                                      </p:tavLst>
                                    </p:anim>
                                    <p:anim calcmode="lin" valueType="num">
                                      <p:cBhvr>
                                        <p:cTn id="9" dur="500" fill="hold"/>
                                        <p:tgtEl>
                                          <p:spTgt spid="11273"/>
                                        </p:tgtEl>
                                        <p:attrNameLst>
                                          <p:attrName>ppt_w</p:attrName>
                                        </p:attrNameLst>
                                      </p:cBhvr>
                                      <p:tavLst>
                                        <p:tav tm="0">
                                          <p:val>
                                            <p:fltVal val="0"/>
                                          </p:val>
                                        </p:tav>
                                        <p:tav tm="100000">
                                          <p:val>
                                            <p:strVal val="#ppt_w"/>
                                          </p:val>
                                        </p:tav>
                                      </p:tavLst>
                                    </p:anim>
                                    <p:anim calcmode="lin" valueType="num">
                                      <p:cBhvr>
                                        <p:cTn id="10" dur="500" fill="hold"/>
                                        <p:tgtEl>
                                          <p:spTgt spid="1127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3" presetClass="entr" presetSubtype="10" fill="hold" nodeType="afterEffect">
                                  <p:stCondLst>
                                    <p:cond delay="3000"/>
                                  </p:stCondLst>
                                  <p:childTnLst>
                                    <p:set>
                                      <p:cBhvr>
                                        <p:cTn id="13" dur="1" fill="hold">
                                          <p:stCondLst>
                                            <p:cond delay="0"/>
                                          </p:stCondLst>
                                        </p:cTn>
                                        <p:tgtEl>
                                          <p:spTgt spid="11266"/>
                                        </p:tgtEl>
                                        <p:attrNameLst>
                                          <p:attrName>style.visibility</p:attrName>
                                        </p:attrNameLst>
                                      </p:cBhvr>
                                      <p:to>
                                        <p:strVal val="visible"/>
                                      </p:to>
                                    </p:set>
                                    <p:animEffect transition="in" filter="blinds(horizontal)">
                                      <p:cBhvr>
                                        <p:cTn id="14" dur="500"/>
                                        <p:tgtEl>
                                          <p:spTgt spid="11266"/>
                                        </p:tgtEl>
                                      </p:cBhvr>
                                    </p:animEffect>
                                  </p:childTnLst>
                                </p:cTn>
                              </p:par>
                            </p:childTnLst>
                          </p:cTn>
                        </p:par>
                        <p:par>
                          <p:cTn id="15" fill="hold">
                            <p:stCondLst>
                              <p:cond delay="4000"/>
                            </p:stCondLst>
                            <p:childTnLst>
                              <p:par>
                                <p:cTn id="16" presetID="17" presetClass="entr" presetSubtype="10"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5500"/>
                            </p:stCondLst>
                            <p:childTnLst>
                              <p:par>
                                <p:cTn id="21" presetID="17" presetClass="entr" presetSubtype="4" fill="hold" grpId="0" nodeType="afterEffect">
                                  <p:stCondLst>
                                    <p:cond delay="0"/>
                                  </p:stCondLst>
                                  <p:childTnLst>
                                    <p:set>
                                      <p:cBhvr>
                                        <p:cTn id="22" dur="1" fill="hold">
                                          <p:stCondLst>
                                            <p:cond delay="0"/>
                                          </p:stCondLst>
                                        </p:cTn>
                                        <p:tgtEl>
                                          <p:spTgt spid="11272"/>
                                        </p:tgtEl>
                                        <p:attrNameLst>
                                          <p:attrName>style.visibility</p:attrName>
                                        </p:attrNameLst>
                                      </p:cBhvr>
                                      <p:to>
                                        <p:strVal val="visible"/>
                                      </p:to>
                                    </p:set>
                                    <p:anim calcmode="lin" valueType="num">
                                      <p:cBhvr>
                                        <p:cTn id="23" dur="500" fill="hold"/>
                                        <p:tgtEl>
                                          <p:spTgt spid="11272"/>
                                        </p:tgtEl>
                                        <p:attrNameLst>
                                          <p:attrName>ppt_x</p:attrName>
                                        </p:attrNameLst>
                                      </p:cBhvr>
                                      <p:tavLst>
                                        <p:tav tm="0">
                                          <p:val>
                                            <p:strVal val="#ppt_x"/>
                                          </p:val>
                                        </p:tav>
                                        <p:tav tm="100000">
                                          <p:val>
                                            <p:strVal val="#ppt_x"/>
                                          </p:val>
                                        </p:tav>
                                      </p:tavLst>
                                    </p:anim>
                                    <p:anim calcmode="lin" valueType="num">
                                      <p:cBhvr>
                                        <p:cTn id="24" dur="500" fill="hold"/>
                                        <p:tgtEl>
                                          <p:spTgt spid="11272"/>
                                        </p:tgtEl>
                                        <p:attrNameLst>
                                          <p:attrName>ppt_y</p:attrName>
                                        </p:attrNameLst>
                                      </p:cBhvr>
                                      <p:tavLst>
                                        <p:tav tm="0">
                                          <p:val>
                                            <p:strVal val="#ppt_y+#ppt_h/2"/>
                                          </p:val>
                                        </p:tav>
                                        <p:tav tm="100000">
                                          <p:val>
                                            <p:strVal val="#ppt_y"/>
                                          </p:val>
                                        </p:tav>
                                      </p:tavLst>
                                    </p:anim>
                                    <p:anim calcmode="lin" valueType="num">
                                      <p:cBhvr>
                                        <p:cTn id="25" dur="500" fill="hold"/>
                                        <p:tgtEl>
                                          <p:spTgt spid="11272"/>
                                        </p:tgtEl>
                                        <p:attrNameLst>
                                          <p:attrName>ppt_w</p:attrName>
                                        </p:attrNameLst>
                                      </p:cBhvr>
                                      <p:tavLst>
                                        <p:tav tm="0">
                                          <p:val>
                                            <p:strVal val="#ppt_w"/>
                                          </p:val>
                                        </p:tav>
                                        <p:tav tm="100000">
                                          <p:val>
                                            <p:strVal val="#ppt_w"/>
                                          </p:val>
                                        </p:tav>
                                      </p:tavLst>
                                    </p:anim>
                                    <p:anim calcmode="lin" valueType="num">
                                      <p:cBhvr>
                                        <p:cTn id="26" dur="500" fill="hold"/>
                                        <p:tgtEl>
                                          <p:spTgt spid="11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P spid="112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njos\Jesus batendo 1.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
        <p:nvSpPr>
          <p:cNvPr id="3075" name="Text Box 3"/>
          <p:cNvSpPr txBox="1">
            <a:spLocks noChangeArrowheads="1"/>
          </p:cNvSpPr>
          <p:nvPr/>
        </p:nvSpPr>
        <p:spPr bwMode="auto">
          <a:xfrm>
            <a:off x="0" y="190500"/>
            <a:ext cx="3733800" cy="707886"/>
          </a:xfrm>
          <a:prstGeom prst="rect">
            <a:avLst/>
          </a:prstGeom>
          <a:noFill/>
          <a:ln w="9525">
            <a:noFill/>
            <a:miter lim="800000"/>
            <a:headEnd/>
            <a:tailEnd/>
          </a:ln>
          <a:effectLst/>
        </p:spPr>
        <p:txBody>
          <a:bodyPr>
            <a:spAutoFit/>
          </a:bodyPr>
          <a:lstStyle/>
          <a:p>
            <a:pPr algn="ctr">
              <a:spcBef>
                <a:spcPct val="50000"/>
              </a:spcBef>
            </a:pPr>
            <a:r>
              <a:rPr lang="pt-BR" sz="4000">
                <a:solidFill>
                  <a:schemeClr val="hlink"/>
                </a:solidFill>
                <a:latin typeface="Balloon Bd BT" pitchFamily="66" charset="0"/>
              </a:rPr>
              <a:t>Capítulo 47</a:t>
            </a:r>
          </a:p>
        </p:txBody>
      </p:sp>
      <p:sp>
        <p:nvSpPr>
          <p:cNvPr id="3076" name="WordArt 4"/>
          <p:cNvSpPr>
            <a:spLocks noChangeArrowheads="1" noChangeShapeType="1" noTextEdit="1"/>
          </p:cNvSpPr>
          <p:nvPr/>
        </p:nvSpPr>
        <p:spPr bwMode="auto">
          <a:xfrm>
            <a:off x="5715000" y="4635500"/>
            <a:ext cx="3219450" cy="841375"/>
          </a:xfrm>
          <a:prstGeom prst="rect">
            <a:avLst/>
          </a:prstGeom>
        </p:spPr>
        <p:txBody>
          <a:bodyPr wrap="none" fromWordArt="1">
            <a:prstTxWarp prst="textPlain">
              <a:avLst>
                <a:gd name="adj" fmla="val 50000"/>
              </a:avLst>
            </a:prstTxWarp>
          </a:bodyPr>
          <a:lstStyle/>
          <a:p>
            <a:pPr algn="ctr"/>
            <a:r>
              <a:rPr lang="pt-BR"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Copperplate Gothic Bold"/>
              </a:rPr>
              <a:t>no trabalho</a:t>
            </a:r>
          </a:p>
          <a:p>
            <a:pPr algn="ctr"/>
            <a:r>
              <a:rPr lang="pt-BR"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Copperplate Gothic Bold"/>
              </a:rPr>
              <a:t>ativo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714612" y="254000"/>
            <a:ext cx="4857784" cy="646331"/>
          </a:xfrm>
          <a:prstGeom prst="rect">
            <a:avLst/>
          </a:prstGeom>
          <a:noFill/>
          <a:ln w="9525">
            <a:noFill/>
            <a:miter lim="800000"/>
            <a:headEnd/>
            <a:tailEnd/>
          </a:ln>
          <a:effectLst/>
        </p:spPr>
        <p:txBody>
          <a:bodyPr wrap="square">
            <a:spAutoFit/>
          </a:bodyPr>
          <a:lstStyle/>
          <a:p>
            <a:pPr algn="ctr">
              <a:spcBef>
                <a:spcPct val="50000"/>
              </a:spcBef>
            </a:pPr>
            <a:r>
              <a:rPr lang="pt-BR" sz="3600" b="1" dirty="0">
                <a:solidFill>
                  <a:srgbClr val="92F6DC"/>
                </a:solidFill>
                <a:effectLst>
                  <a:outerShdw blurRad="38100" dist="38100" dir="2700000" algn="tl">
                    <a:srgbClr val="000000">
                      <a:alpha val="43137"/>
                    </a:srgbClr>
                  </a:outerShdw>
                </a:effectLst>
                <a:latin typeface="Balloon Bd BT" pitchFamily="66" charset="0"/>
              </a:rPr>
              <a:t>DURANTE A REUNIÃO</a:t>
            </a:r>
          </a:p>
        </p:txBody>
      </p:sp>
      <p:pic>
        <p:nvPicPr>
          <p:cNvPr id="4099" name="Picture 3"/>
          <p:cNvPicPr>
            <a:picLocks noChangeAspect="1" noChangeArrowheads="1"/>
          </p:cNvPicPr>
          <p:nvPr/>
        </p:nvPicPr>
        <p:blipFill>
          <a:blip r:embed="rId2" cstate="print"/>
          <a:srcRect/>
          <a:stretch>
            <a:fillRect/>
          </a:stretch>
        </p:blipFill>
        <p:spPr bwMode="auto">
          <a:xfrm>
            <a:off x="203201" y="698500"/>
            <a:ext cx="1630363" cy="4762500"/>
          </a:xfrm>
          <a:prstGeom prst="rect">
            <a:avLst/>
          </a:prstGeom>
          <a:noFill/>
          <a:ln w="9525">
            <a:noFill/>
            <a:miter lim="800000"/>
            <a:headEnd/>
            <a:tailEnd/>
          </a:ln>
          <a:effectLst/>
        </p:spPr>
      </p:pic>
      <p:sp>
        <p:nvSpPr>
          <p:cNvPr id="4100" name="Text Box 4"/>
          <p:cNvSpPr txBox="1">
            <a:spLocks noChangeArrowheads="1"/>
          </p:cNvSpPr>
          <p:nvPr/>
        </p:nvSpPr>
        <p:spPr bwMode="auto">
          <a:xfrm>
            <a:off x="2227263" y="1397000"/>
            <a:ext cx="6545262" cy="2107407"/>
          </a:xfrm>
          <a:prstGeom prst="rect">
            <a:avLst/>
          </a:prstGeom>
          <a:noFill/>
          <a:ln w="9525">
            <a:noFill/>
            <a:miter lim="800000"/>
            <a:headEnd/>
            <a:tailEnd/>
          </a:ln>
          <a:effectLst/>
        </p:spPr>
        <p:txBody>
          <a:bodyPr>
            <a:spAutoFit/>
          </a:bodyPr>
          <a:lstStyle/>
          <a:p>
            <a:pPr algn="ctr">
              <a:spcBef>
                <a:spcPct val="50000"/>
              </a:spcBef>
            </a:pPr>
            <a:r>
              <a:rPr lang="pt-BR" sz="3200" b="1" dirty="0">
                <a:solidFill>
                  <a:srgbClr val="CCCCFF"/>
                </a:solidFill>
                <a:effectLst>
                  <a:outerShdw blurRad="38100" dist="38100" dir="2700000" algn="tl">
                    <a:srgbClr val="000000">
                      <a:alpha val="43137"/>
                    </a:srgbClr>
                  </a:outerShdw>
                </a:effectLst>
                <a:latin typeface="Balloon Bd BT" pitchFamily="66" charset="0"/>
              </a:rPr>
              <a:t>A interpretação de Bentes, sob a inspiração de nobre emissário era, entre os desencarnados, recebida com respeito </a:t>
            </a:r>
            <a:r>
              <a:rPr lang="pt-BR" sz="3200" b="1" dirty="0" smtClean="0">
                <a:solidFill>
                  <a:srgbClr val="CCCCFF"/>
                </a:solidFill>
                <a:effectLst>
                  <a:outerShdw blurRad="38100" dist="38100" dir="2700000" algn="tl">
                    <a:srgbClr val="000000">
                      <a:alpha val="43137"/>
                    </a:srgbClr>
                  </a:outerShdw>
                </a:effectLst>
                <a:latin typeface="Balloon Bd BT" pitchFamily="66" charset="0"/>
              </a:rPr>
              <a:t>geral.  </a:t>
            </a:r>
            <a:endParaRPr lang="pt-BR" sz="3200" b="1" dirty="0">
              <a:solidFill>
                <a:srgbClr val="CCCCFF"/>
              </a:solidFill>
              <a:effectLst>
                <a:outerShdw blurRad="38100" dist="38100" dir="2700000" algn="tl">
                  <a:srgbClr val="000000">
                    <a:alpha val="43137"/>
                  </a:srgbClr>
                </a:outerShdw>
              </a:effectLst>
              <a:latin typeface="Balloon Bd BT" pitchFamily="66" charset="0"/>
            </a:endParaRPr>
          </a:p>
        </p:txBody>
      </p:sp>
      <p:sp>
        <p:nvSpPr>
          <p:cNvPr id="4101" name="Text Box 5"/>
          <p:cNvSpPr txBox="1">
            <a:spLocks noChangeArrowheads="1"/>
          </p:cNvSpPr>
          <p:nvPr/>
        </p:nvSpPr>
        <p:spPr bwMode="auto">
          <a:xfrm>
            <a:off x="2362201" y="3975365"/>
            <a:ext cx="6208713" cy="1077218"/>
          </a:xfrm>
          <a:prstGeom prst="rect">
            <a:avLst/>
          </a:prstGeom>
          <a:noFill/>
          <a:ln w="9525">
            <a:noFill/>
            <a:miter lim="800000"/>
            <a:headEnd/>
            <a:tailEnd/>
          </a:ln>
          <a:effectLst/>
        </p:spPr>
        <p:txBody>
          <a:bodyPr>
            <a:spAutoFit/>
          </a:bodyPr>
          <a:lstStyle/>
          <a:p>
            <a:pPr algn="ctr">
              <a:spcBef>
                <a:spcPct val="50000"/>
              </a:spcBef>
            </a:pPr>
            <a:r>
              <a:rPr lang="pt-BR" sz="3200" b="1" dirty="0">
                <a:solidFill>
                  <a:srgbClr val="92F6DC"/>
                </a:solidFill>
                <a:effectLst>
                  <a:outerShdw blurRad="38100" dist="38100" dir="2700000" algn="tl">
                    <a:srgbClr val="000000">
                      <a:alpha val="43137"/>
                    </a:srgbClr>
                  </a:outerShdw>
                </a:effectLst>
                <a:latin typeface="Balloon Bd BT" pitchFamily="66" charset="0"/>
              </a:rPr>
              <a:t>Na esfera dos encarnados, porém, não acontecia o </a:t>
            </a:r>
            <a:r>
              <a:rPr lang="pt-BR" sz="3200" b="1" dirty="0" smtClean="0">
                <a:solidFill>
                  <a:srgbClr val="92F6DC"/>
                </a:solidFill>
                <a:effectLst>
                  <a:outerShdw blurRad="38100" dist="38100" dir="2700000" algn="tl">
                    <a:srgbClr val="000000">
                      <a:alpha val="43137"/>
                    </a:srgbClr>
                  </a:outerShdw>
                </a:effectLst>
                <a:latin typeface="Balloon Bd BT" pitchFamily="66" charset="0"/>
              </a:rPr>
              <a:t>mesmo.</a:t>
            </a:r>
            <a:endParaRPr lang="pt-BR" sz="3200" b="1" dirty="0">
              <a:solidFill>
                <a:srgbClr val="92F6DC"/>
              </a:solidFill>
              <a:effectLst>
                <a:outerShdw blurRad="38100" dist="38100" dir="2700000" algn="tl">
                  <a:srgbClr val="000000">
                    <a:alpha val="43137"/>
                  </a:srgbClr>
                </a:outerShdw>
              </a:effectLst>
              <a:latin typeface="Balloon Bd B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1+#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500" fill="hold"/>
                                        <p:tgtEl>
                                          <p:spTgt spid="4101"/>
                                        </p:tgtEl>
                                        <p:attrNameLst>
                                          <p:attrName>ppt_x</p:attrName>
                                        </p:attrNameLst>
                                      </p:cBhvr>
                                      <p:tavLst>
                                        <p:tav tm="0">
                                          <p:val>
                                            <p:strVal val="#ppt_x-#ppt_w/2"/>
                                          </p:val>
                                        </p:tav>
                                        <p:tav tm="100000">
                                          <p:val>
                                            <p:strVal val="#ppt_x"/>
                                          </p:val>
                                        </p:tav>
                                      </p:tavLst>
                                    </p:anim>
                                    <p:anim calcmode="lin" valueType="num">
                                      <p:cBhvr>
                                        <p:cTn id="14" dur="500" fill="hold"/>
                                        <p:tgtEl>
                                          <p:spTgt spid="4101"/>
                                        </p:tgtEl>
                                        <p:attrNameLst>
                                          <p:attrName>ppt_y</p:attrName>
                                        </p:attrNameLst>
                                      </p:cBhvr>
                                      <p:tavLst>
                                        <p:tav tm="0">
                                          <p:val>
                                            <p:strVal val="#ppt_y"/>
                                          </p:val>
                                        </p:tav>
                                        <p:tav tm="100000">
                                          <p:val>
                                            <p:strVal val="#ppt_y"/>
                                          </p:val>
                                        </p:tav>
                                      </p:tavLst>
                                    </p:anim>
                                    <p:anim calcmode="lin" valueType="num">
                                      <p:cBhvr>
                                        <p:cTn id="15" dur="500" fill="hold"/>
                                        <p:tgtEl>
                                          <p:spTgt spid="4101"/>
                                        </p:tgtEl>
                                        <p:attrNameLst>
                                          <p:attrName>ppt_w</p:attrName>
                                        </p:attrNameLst>
                                      </p:cBhvr>
                                      <p:tavLst>
                                        <p:tav tm="0">
                                          <p:val>
                                            <p:fltVal val="0"/>
                                          </p:val>
                                        </p:tav>
                                        <p:tav tm="100000">
                                          <p:val>
                                            <p:strVal val="#ppt_w"/>
                                          </p:val>
                                        </p:tav>
                                      </p:tavLst>
                                    </p:anim>
                                    <p:anim calcmode="lin" valueType="num">
                                      <p:cBhvr>
                                        <p:cTn id="16"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0"/>
            <a:ext cx="8166100" cy="5715000"/>
          </a:xfrm>
          <a:prstGeom prst="rect">
            <a:avLst/>
          </a:prstGeom>
          <a:noFill/>
          <a:ln w="9525">
            <a:noFill/>
            <a:miter lim="800000"/>
            <a:headEnd/>
            <a:tailEnd/>
          </a:ln>
          <a:effectLst/>
        </p:spPr>
      </p:pic>
      <p:sp>
        <p:nvSpPr>
          <p:cNvPr id="5123" name="Text Box 3"/>
          <p:cNvSpPr txBox="1">
            <a:spLocks noChangeArrowheads="1"/>
          </p:cNvSpPr>
          <p:nvPr/>
        </p:nvSpPr>
        <p:spPr bwMode="auto">
          <a:xfrm>
            <a:off x="685800" y="4889501"/>
            <a:ext cx="7558088"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F7D591"/>
                </a:solidFill>
                <a:latin typeface="Arial Black" pitchFamily="34" charset="0"/>
              </a:rPr>
              <a:t>Observava-se apreciável instabilidade de pensamento</a:t>
            </a:r>
          </a:p>
        </p:txBody>
      </p:sp>
      <p:sp>
        <p:nvSpPr>
          <p:cNvPr id="5124" name="Text Box 4"/>
          <p:cNvSpPr txBox="1">
            <a:spLocks noChangeArrowheads="1"/>
          </p:cNvSpPr>
          <p:nvPr/>
        </p:nvSpPr>
        <p:spPr bwMode="auto">
          <a:xfrm>
            <a:off x="914401" y="4889501"/>
            <a:ext cx="7356475"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92F6DC"/>
                </a:solidFill>
                <a:latin typeface="Arial Black" pitchFamily="34" charset="0"/>
              </a:rPr>
              <a:t>A expectativa ansiosa perturbava a corrente vibratória</a:t>
            </a:r>
          </a:p>
        </p:txBody>
      </p:sp>
      <p:sp>
        <p:nvSpPr>
          <p:cNvPr id="5125" name="Text Box 5"/>
          <p:cNvSpPr txBox="1">
            <a:spLocks noChangeArrowheads="1"/>
          </p:cNvSpPr>
          <p:nvPr/>
        </p:nvSpPr>
        <p:spPr bwMode="auto">
          <a:xfrm>
            <a:off x="838201" y="4826001"/>
            <a:ext cx="7489825"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F7D591"/>
                </a:solidFill>
                <a:latin typeface="Arial Black" pitchFamily="34" charset="0"/>
              </a:rPr>
              <a:t>às vezes, certos desequilíbrios afetavam a organização mediúnica de Isabel e de Bentes</a:t>
            </a:r>
          </a:p>
        </p:txBody>
      </p:sp>
      <p:sp>
        <p:nvSpPr>
          <p:cNvPr id="5126" name="Text Box 6"/>
          <p:cNvSpPr txBox="1">
            <a:spLocks noChangeArrowheads="1"/>
          </p:cNvSpPr>
          <p:nvPr/>
        </p:nvSpPr>
        <p:spPr bwMode="auto">
          <a:xfrm>
            <a:off x="914400" y="4826001"/>
            <a:ext cx="7221538"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99FF99"/>
                </a:solidFill>
                <a:latin typeface="Arial Black" pitchFamily="34" charset="0"/>
              </a:rPr>
              <a:t>Colaboradores restabeleciam o ritmo , quanto possível</a:t>
            </a:r>
          </a:p>
        </p:txBody>
      </p:sp>
      <p:sp>
        <p:nvSpPr>
          <p:cNvPr id="5127" name="Text Box 7"/>
          <p:cNvSpPr txBox="1">
            <a:spLocks noChangeArrowheads="1"/>
          </p:cNvSpPr>
          <p:nvPr/>
        </p:nvSpPr>
        <p:spPr bwMode="auto">
          <a:xfrm>
            <a:off x="809626" y="4826000"/>
            <a:ext cx="8334375" cy="400110"/>
          </a:xfrm>
          <a:prstGeom prst="rect">
            <a:avLst/>
          </a:prstGeom>
          <a:noFill/>
          <a:ln w="9525">
            <a:noFill/>
            <a:miter lim="800000"/>
            <a:headEnd/>
            <a:tailEnd/>
          </a:ln>
          <a:effectLst/>
        </p:spPr>
        <p:txBody>
          <a:bodyPr>
            <a:spAutoFit/>
          </a:bodyPr>
          <a:lstStyle/>
          <a:p>
            <a:pPr algn="ctr">
              <a:spcBef>
                <a:spcPct val="50000"/>
              </a:spcBef>
            </a:pPr>
            <a:r>
              <a:rPr lang="pt-BR" sz="2000">
                <a:solidFill>
                  <a:srgbClr val="F7D591"/>
                </a:solidFill>
                <a:latin typeface="Arial Black" pitchFamily="34" charset="0"/>
              </a:rPr>
              <a:t>Alguns encarnados se mantinham irriquietos em </a:t>
            </a:r>
            <a:r>
              <a:rPr lang="pt-BR">
                <a:solidFill>
                  <a:srgbClr val="F7D591"/>
                </a:solidFill>
                <a:latin typeface="Arial Black" pitchFamily="34" charset="0"/>
              </a:rPr>
              <a:t>demasia</a:t>
            </a:r>
            <a:endParaRPr lang="pt-BR" sz="2000">
              <a:solidFill>
                <a:srgbClr val="F7D591"/>
              </a:solidFill>
              <a:latin typeface="Arial Black" pitchFamily="34" charset="0"/>
            </a:endParaRPr>
          </a:p>
        </p:txBody>
      </p:sp>
      <p:sp>
        <p:nvSpPr>
          <p:cNvPr id="5128" name="Text Box 8"/>
          <p:cNvSpPr txBox="1">
            <a:spLocks noChangeArrowheads="1"/>
          </p:cNvSpPr>
          <p:nvPr/>
        </p:nvSpPr>
        <p:spPr bwMode="auto">
          <a:xfrm>
            <a:off x="809625" y="4826001"/>
            <a:ext cx="7626350"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71F30F"/>
                </a:solidFill>
                <a:latin typeface="Arial Black" pitchFamily="34" charset="0"/>
              </a:rPr>
              <a:t>Os mais novos em espiritismo exibiam enorme irresponsabilidade</a:t>
            </a:r>
          </a:p>
        </p:txBody>
      </p:sp>
      <p:sp>
        <p:nvSpPr>
          <p:cNvPr id="5129" name="Text Box 9"/>
          <p:cNvSpPr txBox="1">
            <a:spLocks noChangeArrowheads="1"/>
          </p:cNvSpPr>
          <p:nvPr/>
        </p:nvSpPr>
        <p:spPr bwMode="auto">
          <a:xfrm>
            <a:off x="608013" y="4826001"/>
            <a:ext cx="7624762" cy="707886"/>
          </a:xfrm>
          <a:prstGeom prst="rect">
            <a:avLst/>
          </a:prstGeom>
          <a:noFill/>
          <a:ln w="9525">
            <a:noFill/>
            <a:miter lim="800000"/>
            <a:headEnd/>
            <a:tailEnd/>
          </a:ln>
          <a:effectLst/>
        </p:spPr>
        <p:txBody>
          <a:bodyPr>
            <a:spAutoFit/>
          </a:bodyPr>
          <a:lstStyle/>
          <a:p>
            <a:pPr algn="ctr">
              <a:spcBef>
                <a:spcPct val="50000"/>
              </a:spcBef>
            </a:pPr>
            <a:r>
              <a:rPr lang="pt-BR" sz="2000">
                <a:solidFill>
                  <a:srgbClr val="F7D591"/>
                </a:solidFill>
                <a:latin typeface="Arial Black" pitchFamily="34" charset="0"/>
              </a:rPr>
              <a:t>A mente lhes vagava muito longe dos comentários edificantes</a:t>
            </a:r>
          </a:p>
        </p:txBody>
      </p:sp>
      <p:sp>
        <p:nvSpPr>
          <p:cNvPr id="5130" name="Text Box 10"/>
          <p:cNvSpPr txBox="1">
            <a:spLocks noChangeArrowheads="1"/>
          </p:cNvSpPr>
          <p:nvPr/>
        </p:nvSpPr>
        <p:spPr bwMode="auto">
          <a:xfrm>
            <a:off x="809626" y="4826001"/>
            <a:ext cx="7572375" cy="400110"/>
          </a:xfrm>
          <a:prstGeom prst="rect">
            <a:avLst/>
          </a:prstGeom>
          <a:noFill/>
          <a:ln w="9525">
            <a:noFill/>
            <a:miter lim="800000"/>
            <a:headEnd/>
            <a:tailEnd/>
          </a:ln>
          <a:effectLst/>
        </p:spPr>
        <p:txBody>
          <a:bodyPr>
            <a:spAutoFit/>
          </a:bodyPr>
          <a:lstStyle/>
          <a:p>
            <a:pPr algn="ctr">
              <a:spcBef>
                <a:spcPct val="50000"/>
              </a:spcBef>
            </a:pPr>
            <a:r>
              <a:rPr lang="pt-BR" sz="2000">
                <a:solidFill>
                  <a:srgbClr val="71F30F"/>
                </a:solidFill>
                <a:latin typeface="Arial Black" pitchFamily="34" charset="0"/>
              </a:rPr>
              <a:t>Viam-se-lhes distintamente as imagens mentais</a:t>
            </a:r>
          </a:p>
        </p:txBody>
      </p:sp>
      <p:sp>
        <p:nvSpPr>
          <p:cNvPr id="5131" name="Text Box 11"/>
          <p:cNvSpPr txBox="1">
            <a:spLocks noChangeArrowheads="1"/>
          </p:cNvSpPr>
          <p:nvPr/>
        </p:nvSpPr>
        <p:spPr bwMode="auto">
          <a:xfrm>
            <a:off x="944564" y="4826001"/>
            <a:ext cx="7369175" cy="400110"/>
          </a:xfrm>
          <a:prstGeom prst="rect">
            <a:avLst/>
          </a:prstGeom>
          <a:noFill/>
          <a:ln w="9525">
            <a:noFill/>
            <a:miter lim="800000"/>
            <a:headEnd/>
            <a:tailEnd/>
          </a:ln>
          <a:effectLst/>
        </p:spPr>
        <p:txBody>
          <a:bodyPr>
            <a:spAutoFit/>
          </a:bodyPr>
          <a:lstStyle/>
          <a:p>
            <a:pPr algn="ctr">
              <a:spcBef>
                <a:spcPct val="50000"/>
              </a:spcBef>
            </a:pPr>
            <a:r>
              <a:rPr lang="pt-BR" sz="2000">
                <a:solidFill>
                  <a:srgbClr val="F7D591"/>
                </a:solidFill>
                <a:latin typeface="Arial Black" pitchFamily="34" charset="0"/>
              </a:rPr>
              <a:t>Alguns se prendiam aos quefazeres domésticos</a:t>
            </a:r>
          </a:p>
        </p:txBody>
      </p:sp>
      <p:grpSp>
        <p:nvGrpSpPr>
          <p:cNvPr id="2" name="Group 12"/>
          <p:cNvGrpSpPr>
            <a:grpSpLocks/>
          </p:cNvGrpSpPr>
          <p:nvPr/>
        </p:nvGrpSpPr>
        <p:grpSpPr bwMode="auto">
          <a:xfrm>
            <a:off x="1619250" y="7938"/>
            <a:ext cx="7524750" cy="1778000"/>
            <a:chOff x="816" y="0"/>
            <a:chExt cx="4701" cy="1344"/>
          </a:xfrm>
        </p:grpSpPr>
        <p:pic>
          <p:nvPicPr>
            <p:cNvPr id="5133"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48" y="0"/>
              <a:ext cx="669" cy="816"/>
            </a:xfrm>
            <a:prstGeom prst="rect">
              <a:avLst/>
            </a:prstGeom>
            <a:noFill/>
            <a:ln w="9525">
              <a:noFill/>
              <a:miter lim="800000"/>
              <a:headEnd/>
              <a:tailEnd/>
            </a:ln>
            <a:effectLst/>
          </p:spPr>
        </p:pic>
        <p:pic>
          <p:nvPicPr>
            <p:cNvPr id="5134"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6" y="480"/>
              <a:ext cx="686" cy="864"/>
            </a:xfrm>
            <a:prstGeom prst="rect">
              <a:avLst/>
            </a:prstGeom>
            <a:noFill/>
            <a:ln w="9525">
              <a:noFill/>
              <a:miter lim="800000"/>
              <a:headEnd/>
              <a:tailEnd/>
            </a:ln>
            <a:effectLst/>
          </p:spPr>
        </p:pic>
      </p:grpSp>
      <p:sp>
        <p:nvSpPr>
          <p:cNvPr id="5135" name="Text Box 15"/>
          <p:cNvSpPr txBox="1">
            <a:spLocks noChangeArrowheads="1"/>
          </p:cNvSpPr>
          <p:nvPr/>
        </p:nvSpPr>
        <p:spPr bwMode="auto">
          <a:xfrm>
            <a:off x="914401" y="4762500"/>
            <a:ext cx="7288213" cy="646331"/>
          </a:xfrm>
          <a:prstGeom prst="rect">
            <a:avLst/>
          </a:prstGeom>
          <a:noFill/>
          <a:ln w="9525">
            <a:noFill/>
            <a:miter lim="800000"/>
            <a:headEnd/>
            <a:tailEnd/>
          </a:ln>
          <a:effectLst/>
        </p:spPr>
        <p:txBody>
          <a:bodyPr>
            <a:spAutoFit/>
          </a:bodyPr>
          <a:lstStyle/>
          <a:p>
            <a:pPr algn="ctr">
              <a:spcBef>
                <a:spcPct val="50000"/>
              </a:spcBef>
            </a:pPr>
            <a:r>
              <a:rPr lang="pt-BR">
                <a:solidFill>
                  <a:srgbClr val="71F30F"/>
                </a:solidFill>
                <a:latin typeface="Arial Black" pitchFamily="34" charset="0"/>
              </a:rPr>
              <a:t>Outros se impacientavam por não lograrem satisfação imediata</a:t>
            </a:r>
          </a:p>
        </p:txBody>
      </p:sp>
      <p:grpSp>
        <p:nvGrpSpPr>
          <p:cNvPr id="3" name="Group 16"/>
          <p:cNvGrpSpPr>
            <a:grpSpLocks/>
          </p:cNvGrpSpPr>
          <p:nvPr/>
        </p:nvGrpSpPr>
        <p:grpSpPr bwMode="auto">
          <a:xfrm>
            <a:off x="3816350" y="0"/>
            <a:ext cx="3067050" cy="698500"/>
            <a:chOff x="2352" y="0"/>
            <a:chExt cx="1776" cy="528"/>
          </a:xfrm>
        </p:grpSpPr>
        <p:sp>
          <p:nvSpPr>
            <p:cNvPr id="5137" name="AutoShape 17"/>
            <p:cNvSpPr>
              <a:spLocks noChangeArrowheads="1"/>
            </p:cNvSpPr>
            <p:nvPr/>
          </p:nvSpPr>
          <p:spPr bwMode="auto">
            <a:xfrm>
              <a:off x="2352" y="0"/>
              <a:ext cx="1776" cy="528"/>
            </a:xfrm>
            <a:prstGeom prst="cloudCallout">
              <a:avLst>
                <a:gd name="adj1" fmla="val -43750"/>
                <a:gd name="adj2" fmla="val 70000"/>
              </a:avLst>
            </a:prstGeom>
            <a:solidFill>
              <a:schemeClr val="accent1"/>
            </a:solidFill>
            <a:ln w="9525">
              <a:solidFill>
                <a:schemeClr val="tx1"/>
              </a:solidFill>
              <a:round/>
              <a:headEnd/>
              <a:tailEnd/>
            </a:ln>
            <a:effectLst/>
          </p:spPr>
          <p:txBody>
            <a:bodyPr/>
            <a:lstStyle/>
            <a:p>
              <a:pPr algn="ctr"/>
              <a:endParaRPr lang="pt-PT" sz="2000">
                <a:latin typeface="Arial Black" pitchFamily="34" charset="0"/>
              </a:endParaRPr>
            </a:p>
          </p:txBody>
        </p:sp>
        <p:sp>
          <p:nvSpPr>
            <p:cNvPr id="5138" name="Text Box 18"/>
            <p:cNvSpPr txBox="1">
              <a:spLocks noChangeArrowheads="1"/>
            </p:cNvSpPr>
            <p:nvPr/>
          </p:nvSpPr>
          <p:spPr bwMode="auto">
            <a:xfrm>
              <a:off x="2496" y="0"/>
              <a:ext cx="1632" cy="302"/>
            </a:xfrm>
            <a:prstGeom prst="rect">
              <a:avLst/>
            </a:prstGeom>
            <a:noFill/>
            <a:ln w="9525">
              <a:noFill/>
              <a:miter lim="800000"/>
              <a:headEnd/>
              <a:tailEnd/>
            </a:ln>
            <a:effectLst/>
          </p:spPr>
          <p:txBody>
            <a:bodyPr>
              <a:spAutoFit/>
            </a:bodyPr>
            <a:lstStyle/>
            <a:p>
              <a:pPr>
                <a:spcBef>
                  <a:spcPct val="50000"/>
                </a:spcBef>
              </a:pPr>
              <a:endParaRPr lang="pt-PT" sz="2000">
                <a:latin typeface="Arial Black" pitchFamily="34" charset="0"/>
              </a:endParaRPr>
            </a:p>
          </p:txBody>
        </p:sp>
      </p:grpSp>
      <p:sp>
        <p:nvSpPr>
          <p:cNvPr id="5139" name="Text Box 19"/>
          <p:cNvSpPr txBox="1">
            <a:spLocks noChangeArrowheads="1"/>
          </p:cNvSpPr>
          <p:nvPr/>
        </p:nvSpPr>
        <p:spPr bwMode="auto">
          <a:xfrm>
            <a:off x="4116388" y="150813"/>
            <a:ext cx="2894012" cy="584775"/>
          </a:xfrm>
          <a:prstGeom prst="rect">
            <a:avLst/>
          </a:prstGeom>
          <a:noFill/>
          <a:ln w="9525">
            <a:noFill/>
            <a:miter lim="800000"/>
            <a:headEnd/>
            <a:tailEnd/>
          </a:ln>
          <a:effectLst/>
        </p:spPr>
        <p:txBody>
          <a:bodyPr>
            <a:spAutoFit/>
          </a:bodyPr>
          <a:lstStyle/>
          <a:p>
            <a:r>
              <a:rPr lang="pt-BR" sz="1600" b="1">
                <a:latin typeface="Balloon Bd BT" pitchFamily="66" charset="0"/>
              </a:rPr>
              <a:t>EU QUERO SABER DOS</a:t>
            </a:r>
          </a:p>
          <a:p>
            <a:r>
              <a:rPr lang="pt-BR" sz="1600" b="1">
                <a:latin typeface="Balloon Bd BT" pitchFamily="66" charset="0"/>
              </a:rPr>
              <a:t>MEUS  INTERESSES...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ou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1+#ppt_w/2"/>
                                          </p:val>
                                        </p:tav>
                                        <p:tav tm="100000">
                                          <p:val>
                                            <p:strVal val="#ppt_x"/>
                                          </p:val>
                                        </p:tav>
                                      </p:tavLst>
                                    </p:anim>
                                    <p:anim calcmode="lin" valueType="num">
                                      <p:cBhvr additive="base">
                                        <p:cTn id="13" dur="500" fill="hold"/>
                                        <p:tgtEl>
                                          <p:spTgt spid="51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12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p:cTn id="18" dur="500" fill="hold"/>
                                        <p:tgtEl>
                                          <p:spTgt spid="5124"/>
                                        </p:tgtEl>
                                        <p:attrNameLst>
                                          <p:attrName>ppt_x</p:attrName>
                                        </p:attrNameLst>
                                      </p:cBhvr>
                                      <p:tavLst>
                                        <p:tav tm="0">
                                          <p:val>
                                            <p:strVal val="#ppt_x-#ppt_w/2"/>
                                          </p:val>
                                        </p:tav>
                                        <p:tav tm="100000">
                                          <p:val>
                                            <p:strVal val="#ppt_x"/>
                                          </p:val>
                                        </p:tav>
                                      </p:tavLst>
                                    </p:anim>
                                    <p:anim calcmode="lin" valueType="num">
                                      <p:cBhvr>
                                        <p:cTn id="19" dur="500" fill="hold"/>
                                        <p:tgtEl>
                                          <p:spTgt spid="5124"/>
                                        </p:tgtEl>
                                        <p:attrNameLst>
                                          <p:attrName>ppt_y</p:attrName>
                                        </p:attrNameLst>
                                      </p:cBhvr>
                                      <p:tavLst>
                                        <p:tav tm="0">
                                          <p:val>
                                            <p:strVal val="#ppt_y"/>
                                          </p:val>
                                        </p:tav>
                                        <p:tav tm="100000">
                                          <p:val>
                                            <p:strVal val="#ppt_y"/>
                                          </p:val>
                                        </p:tav>
                                      </p:tavLst>
                                    </p:anim>
                                    <p:anim calcmode="lin" valueType="num">
                                      <p:cBhvr>
                                        <p:cTn id="20" dur="500" fill="hold"/>
                                        <p:tgtEl>
                                          <p:spTgt spid="5124"/>
                                        </p:tgtEl>
                                        <p:attrNameLst>
                                          <p:attrName>ppt_w</p:attrName>
                                        </p:attrNameLst>
                                      </p:cBhvr>
                                      <p:tavLst>
                                        <p:tav tm="0">
                                          <p:val>
                                            <p:fltVal val="0"/>
                                          </p:val>
                                        </p:tav>
                                        <p:tav tm="100000">
                                          <p:val>
                                            <p:strVal val="#ppt_w"/>
                                          </p:val>
                                        </p:tav>
                                      </p:tavLst>
                                    </p:anim>
                                    <p:anim calcmode="lin" valueType="num">
                                      <p:cBhvr>
                                        <p:cTn id="21" dur="500" fill="hold"/>
                                        <p:tgtEl>
                                          <p:spTgt spid="512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7" presetClass="entr" presetSubtype="8" fill="hold" grpId="0" nodeType="clickEffect">
                                  <p:stCondLst>
                                    <p:cond delay="0"/>
                                  </p:stCondLst>
                                  <p:childTnLst>
                                    <p:set>
                                      <p:cBhvr>
                                        <p:cTn id="25" dur="1" fill="hold">
                                          <p:stCondLst>
                                            <p:cond delay="0"/>
                                          </p:stCondLst>
                                        </p:cTn>
                                        <p:tgtEl>
                                          <p:spTgt spid="5125"/>
                                        </p:tgtEl>
                                        <p:attrNameLst>
                                          <p:attrName>style.visibility</p:attrName>
                                        </p:attrNameLst>
                                      </p:cBhvr>
                                      <p:to>
                                        <p:strVal val="visible"/>
                                      </p:to>
                                    </p:set>
                                    <p:anim calcmode="lin" valueType="num">
                                      <p:cBhvr>
                                        <p:cTn id="26" dur="500" fill="hold"/>
                                        <p:tgtEl>
                                          <p:spTgt spid="5125"/>
                                        </p:tgtEl>
                                        <p:attrNameLst>
                                          <p:attrName>ppt_x</p:attrName>
                                        </p:attrNameLst>
                                      </p:cBhvr>
                                      <p:tavLst>
                                        <p:tav tm="0">
                                          <p:val>
                                            <p:strVal val="#ppt_x-#ppt_w/2"/>
                                          </p:val>
                                        </p:tav>
                                        <p:tav tm="100000">
                                          <p:val>
                                            <p:strVal val="#ppt_x"/>
                                          </p:val>
                                        </p:tav>
                                      </p:tavLst>
                                    </p:anim>
                                    <p:anim calcmode="lin" valueType="num">
                                      <p:cBhvr>
                                        <p:cTn id="27" dur="500" fill="hold"/>
                                        <p:tgtEl>
                                          <p:spTgt spid="5125"/>
                                        </p:tgtEl>
                                        <p:attrNameLst>
                                          <p:attrName>ppt_y</p:attrName>
                                        </p:attrNameLst>
                                      </p:cBhvr>
                                      <p:tavLst>
                                        <p:tav tm="0">
                                          <p:val>
                                            <p:strVal val="#ppt_y"/>
                                          </p:val>
                                        </p:tav>
                                        <p:tav tm="100000">
                                          <p:val>
                                            <p:strVal val="#ppt_y"/>
                                          </p:val>
                                        </p:tav>
                                      </p:tavLst>
                                    </p:anim>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25"/>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7" presetClass="entr" presetSubtype="2" fill="hold" grpId="0" nodeType="clickEffect">
                                  <p:stCondLst>
                                    <p:cond delay="0"/>
                                  </p:stCondLst>
                                  <p:childTnLst>
                                    <p:set>
                                      <p:cBhvr>
                                        <p:cTn id="33" dur="1" fill="hold">
                                          <p:stCondLst>
                                            <p:cond delay="0"/>
                                          </p:stCondLst>
                                        </p:cTn>
                                        <p:tgtEl>
                                          <p:spTgt spid="5126"/>
                                        </p:tgtEl>
                                        <p:attrNameLst>
                                          <p:attrName>style.visibility</p:attrName>
                                        </p:attrNameLst>
                                      </p:cBhvr>
                                      <p:to>
                                        <p:strVal val="visible"/>
                                      </p:to>
                                    </p:set>
                                    <p:anim calcmode="lin" valueType="num">
                                      <p:cBhvr>
                                        <p:cTn id="34" dur="500" fill="hold"/>
                                        <p:tgtEl>
                                          <p:spTgt spid="5126"/>
                                        </p:tgtEl>
                                        <p:attrNameLst>
                                          <p:attrName>ppt_x</p:attrName>
                                        </p:attrNameLst>
                                      </p:cBhvr>
                                      <p:tavLst>
                                        <p:tav tm="0">
                                          <p:val>
                                            <p:strVal val="#ppt_x+#ppt_w/2"/>
                                          </p:val>
                                        </p:tav>
                                        <p:tav tm="100000">
                                          <p:val>
                                            <p:strVal val="#ppt_x"/>
                                          </p:val>
                                        </p:tav>
                                      </p:tavLst>
                                    </p:anim>
                                    <p:anim calcmode="lin" valueType="num">
                                      <p:cBhvr>
                                        <p:cTn id="35" dur="500" fill="hold"/>
                                        <p:tgtEl>
                                          <p:spTgt spid="5126"/>
                                        </p:tgtEl>
                                        <p:attrNameLst>
                                          <p:attrName>ppt_y</p:attrName>
                                        </p:attrNameLst>
                                      </p:cBhvr>
                                      <p:tavLst>
                                        <p:tav tm="0">
                                          <p:val>
                                            <p:strVal val="#ppt_y"/>
                                          </p:val>
                                        </p:tav>
                                        <p:tav tm="100000">
                                          <p:val>
                                            <p:strVal val="#ppt_y"/>
                                          </p:val>
                                        </p:tav>
                                      </p:tavLst>
                                    </p:anim>
                                    <p:anim calcmode="lin" valueType="num">
                                      <p:cBhvr>
                                        <p:cTn id="36" dur="500" fill="hold"/>
                                        <p:tgtEl>
                                          <p:spTgt spid="5126"/>
                                        </p:tgtEl>
                                        <p:attrNameLst>
                                          <p:attrName>ppt_w</p:attrName>
                                        </p:attrNameLst>
                                      </p:cBhvr>
                                      <p:tavLst>
                                        <p:tav tm="0">
                                          <p:val>
                                            <p:fltVal val="0"/>
                                          </p:val>
                                        </p:tav>
                                        <p:tav tm="100000">
                                          <p:val>
                                            <p:strVal val="#ppt_w"/>
                                          </p:val>
                                        </p:tav>
                                      </p:tavLst>
                                    </p:anim>
                                    <p:anim calcmode="lin" valueType="num">
                                      <p:cBhvr>
                                        <p:cTn id="37" dur="500" fill="hold"/>
                                        <p:tgtEl>
                                          <p:spTgt spid="512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2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127"/>
                                        </p:tgtEl>
                                        <p:attrNameLst>
                                          <p:attrName>style.visibility</p:attrName>
                                        </p:attrNameLst>
                                      </p:cBhvr>
                                      <p:to>
                                        <p:strVal val="visible"/>
                                      </p:to>
                                    </p:set>
                                    <p:animEffect transition="in" filter="box(out)">
                                      <p:cBhvr>
                                        <p:cTn id="42" dur="500"/>
                                        <p:tgtEl>
                                          <p:spTgt spid="5127"/>
                                        </p:tgtEl>
                                      </p:cBhvr>
                                    </p:animEffect>
                                  </p:childTnLst>
                                  <p:subTnLst>
                                    <p:set>
                                      <p:cBhvr override="childStyle">
                                        <p:cTn dur="1" fill="hold" display="0" masterRel="nextClick" afterEffect="1"/>
                                        <p:tgtEl>
                                          <p:spTgt spid="512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box(in)">
                                      <p:cBhvr>
                                        <p:cTn id="47" dur="500"/>
                                        <p:tgtEl>
                                          <p:spTgt spid="5128"/>
                                        </p:tgtEl>
                                      </p:cBhvr>
                                    </p:animEffect>
                                  </p:childTnLst>
                                  <p:subTnLst>
                                    <p:set>
                                      <p:cBhvr override="childStyle">
                                        <p:cTn dur="1" fill="hold" display="0" masterRel="nextClick" afterEffect="1"/>
                                        <p:tgtEl>
                                          <p:spTgt spid="512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5129"/>
                                        </p:tgtEl>
                                        <p:attrNameLst>
                                          <p:attrName>style.visibility</p:attrName>
                                        </p:attrNameLst>
                                      </p:cBhvr>
                                      <p:to>
                                        <p:strVal val="visible"/>
                                      </p:to>
                                    </p:set>
                                    <p:anim calcmode="lin" valueType="num">
                                      <p:cBhvr>
                                        <p:cTn id="52" dur="500" fill="hold"/>
                                        <p:tgtEl>
                                          <p:spTgt spid="5129"/>
                                        </p:tgtEl>
                                        <p:attrNameLst>
                                          <p:attrName>ppt_x</p:attrName>
                                        </p:attrNameLst>
                                      </p:cBhvr>
                                      <p:tavLst>
                                        <p:tav tm="0">
                                          <p:val>
                                            <p:strVal val="#ppt_x-#ppt_w/2"/>
                                          </p:val>
                                        </p:tav>
                                        <p:tav tm="100000">
                                          <p:val>
                                            <p:strVal val="#ppt_x"/>
                                          </p:val>
                                        </p:tav>
                                      </p:tavLst>
                                    </p:anim>
                                    <p:anim calcmode="lin" valueType="num">
                                      <p:cBhvr>
                                        <p:cTn id="53" dur="500" fill="hold"/>
                                        <p:tgtEl>
                                          <p:spTgt spid="5129"/>
                                        </p:tgtEl>
                                        <p:attrNameLst>
                                          <p:attrName>ppt_y</p:attrName>
                                        </p:attrNameLst>
                                      </p:cBhvr>
                                      <p:tavLst>
                                        <p:tav tm="0">
                                          <p:val>
                                            <p:strVal val="#ppt_y"/>
                                          </p:val>
                                        </p:tav>
                                        <p:tav tm="100000">
                                          <p:val>
                                            <p:strVal val="#ppt_y"/>
                                          </p:val>
                                        </p:tav>
                                      </p:tavLst>
                                    </p:anim>
                                    <p:anim calcmode="lin" valueType="num">
                                      <p:cBhvr>
                                        <p:cTn id="54" dur="500" fill="hold"/>
                                        <p:tgtEl>
                                          <p:spTgt spid="5129"/>
                                        </p:tgtEl>
                                        <p:attrNameLst>
                                          <p:attrName>ppt_w</p:attrName>
                                        </p:attrNameLst>
                                      </p:cBhvr>
                                      <p:tavLst>
                                        <p:tav tm="0">
                                          <p:val>
                                            <p:fltVal val="0"/>
                                          </p:val>
                                        </p:tav>
                                        <p:tav tm="100000">
                                          <p:val>
                                            <p:strVal val="#ppt_w"/>
                                          </p:val>
                                        </p:tav>
                                      </p:tavLst>
                                    </p:anim>
                                    <p:anim calcmode="lin" valueType="num">
                                      <p:cBhvr>
                                        <p:cTn id="55" dur="500" fill="hold"/>
                                        <p:tgtEl>
                                          <p:spTgt spid="512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29"/>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7" presetClass="entr" presetSubtype="2" fill="hold" grpId="0" nodeType="clickEffect">
                                  <p:stCondLst>
                                    <p:cond delay="0"/>
                                  </p:stCondLst>
                                  <p:childTnLst>
                                    <p:set>
                                      <p:cBhvr>
                                        <p:cTn id="59" dur="1" fill="hold">
                                          <p:stCondLst>
                                            <p:cond delay="0"/>
                                          </p:stCondLst>
                                        </p:cTn>
                                        <p:tgtEl>
                                          <p:spTgt spid="5130"/>
                                        </p:tgtEl>
                                        <p:attrNameLst>
                                          <p:attrName>style.visibility</p:attrName>
                                        </p:attrNameLst>
                                      </p:cBhvr>
                                      <p:to>
                                        <p:strVal val="visible"/>
                                      </p:to>
                                    </p:set>
                                    <p:anim calcmode="lin" valueType="num">
                                      <p:cBhvr>
                                        <p:cTn id="60" dur="500" fill="hold"/>
                                        <p:tgtEl>
                                          <p:spTgt spid="5130"/>
                                        </p:tgtEl>
                                        <p:attrNameLst>
                                          <p:attrName>ppt_x</p:attrName>
                                        </p:attrNameLst>
                                      </p:cBhvr>
                                      <p:tavLst>
                                        <p:tav tm="0">
                                          <p:val>
                                            <p:strVal val="#ppt_x+#ppt_w/2"/>
                                          </p:val>
                                        </p:tav>
                                        <p:tav tm="100000">
                                          <p:val>
                                            <p:strVal val="#ppt_x"/>
                                          </p:val>
                                        </p:tav>
                                      </p:tavLst>
                                    </p:anim>
                                    <p:anim calcmode="lin" valueType="num">
                                      <p:cBhvr>
                                        <p:cTn id="61" dur="500" fill="hold"/>
                                        <p:tgtEl>
                                          <p:spTgt spid="5130"/>
                                        </p:tgtEl>
                                        <p:attrNameLst>
                                          <p:attrName>ppt_y</p:attrName>
                                        </p:attrNameLst>
                                      </p:cBhvr>
                                      <p:tavLst>
                                        <p:tav tm="0">
                                          <p:val>
                                            <p:strVal val="#ppt_y"/>
                                          </p:val>
                                        </p:tav>
                                        <p:tav tm="100000">
                                          <p:val>
                                            <p:strVal val="#ppt_y"/>
                                          </p:val>
                                        </p:tav>
                                      </p:tavLst>
                                    </p:anim>
                                    <p:anim calcmode="lin" valueType="num">
                                      <p:cBhvr>
                                        <p:cTn id="62" dur="500" fill="hold"/>
                                        <p:tgtEl>
                                          <p:spTgt spid="5130"/>
                                        </p:tgtEl>
                                        <p:attrNameLst>
                                          <p:attrName>ppt_w</p:attrName>
                                        </p:attrNameLst>
                                      </p:cBhvr>
                                      <p:tavLst>
                                        <p:tav tm="0">
                                          <p:val>
                                            <p:fltVal val="0"/>
                                          </p:val>
                                        </p:tav>
                                        <p:tav tm="100000">
                                          <p:val>
                                            <p:strVal val="#ppt_w"/>
                                          </p:val>
                                        </p:tav>
                                      </p:tavLst>
                                    </p:anim>
                                    <p:anim calcmode="lin" valueType="num">
                                      <p:cBhvr>
                                        <p:cTn id="63" dur="500" fill="hold"/>
                                        <p:tgtEl>
                                          <p:spTgt spid="513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30"/>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5131"/>
                                        </p:tgtEl>
                                        <p:attrNameLst>
                                          <p:attrName>style.visibility</p:attrName>
                                        </p:attrNameLst>
                                      </p:cBhvr>
                                      <p:to>
                                        <p:strVal val="visible"/>
                                      </p:to>
                                    </p:set>
                                    <p:animEffect transition="in" filter="box(out)">
                                      <p:cBhvr>
                                        <p:cTn id="68" dur="500"/>
                                        <p:tgtEl>
                                          <p:spTgt spid="5131"/>
                                        </p:tgtEl>
                                      </p:cBhvr>
                                    </p:animEffect>
                                  </p:childTnLst>
                                  <p:subTnLst>
                                    <p:set>
                                      <p:cBhvr override="childStyle">
                                        <p:cTn dur="1" fill="hold" display="0" masterRel="nextClick" afterEffect="1"/>
                                        <p:tgtEl>
                                          <p:spTgt spid="513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4" presetClass="entr" presetSubtype="32"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ox(out)">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5135"/>
                                        </p:tgtEl>
                                        <p:attrNameLst>
                                          <p:attrName>style.visibility</p:attrName>
                                        </p:attrNameLst>
                                      </p:cBhvr>
                                      <p:to>
                                        <p:strVal val="visible"/>
                                      </p:to>
                                    </p:set>
                                    <p:anim calcmode="lin" valueType="num">
                                      <p:cBhvr>
                                        <p:cTn id="78" dur="500" fill="hold"/>
                                        <p:tgtEl>
                                          <p:spTgt spid="5135"/>
                                        </p:tgtEl>
                                        <p:attrNameLst>
                                          <p:attrName>ppt_x</p:attrName>
                                        </p:attrNameLst>
                                      </p:cBhvr>
                                      <p:tavLst>
                                        <p:tav tm="0">
                                          <p:val>
                                            <p:strVal val="#ppt_x-#ppt_w/2"/>
                                          </p:val>
                                        </p:tav>
                                        <p:tav tm="100000">
                                          <p:val>
                                            <p:strVal val="#ppt_x"/>
                                          </p:val>
                                        </p:tav>
                                      </p:tavLst>
                                    </p:anim>
                                    <p:anim calcmode="lin" valueType="num">
                                      <p:cBhvr>
                                        <p:cTn id="79" dur="500" fill="hold"/>
                                        <p:tgtEl>
                                          <p:spTgt spid="5135"/>
                                        </p:tgtEl>
                                        <p:attrNameLst>
                                          <p:attrName>ppt_y</p:attrName>
                                        </p:attrNameLst>
                                      </p:cBhvr>
                                      <p:tavLst>
                                        <p:tav tm="0">
                                          <p:val>
                                            <p:strVal val="#ppt_y"/>
                                          </p:val>
                                        </p:tav>
                                        <p:tav tm="100000">
                                          <p:val>
                                            <p:strVal val="#ppt_y"/>
                                          </p:val>
                                        </p:tav>
                                      </p:tavLst>
                                    </p:anim>
                                    <p:anim calcmode="lin" valueType="num">
                                      <p:cBhvr>
                                        <p:cTn id="80" dur="500" fill="hold"/>
                                        <p:tgtEl>
                                          <p:spTgt spid="5135"/>
                                        </p:tgtEl>
                                        <p:attrNameLst>
                                          <p:attrName>ppt_w</p:attrName>
                                        </p:attrNameLst>
                                      </p:cBhvr>
                                      <p:tavLst>
                                        <p:tav tm="0">
                                          <p:val>
                                            <p:fltVal val="0"/>
                                          </p:val>
                                        </p:tav>
                                        <p:tav tm="100000">
                                          <p:val>
                                            <p:strVal val="#ppt_w"/>
                                          </p:val>
                                        </p:tav>
                                      </p:tavLst>
                                    </p:anim>
                                    <p:anim calcmode="lin" valueType="num">
                                      <p:cBhvr>
                                        <p:cTn id="81" dur="500" fill="hold"/>
                                        <p:tgtEl>
                                          <p:spTgt spid="513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135"/>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4" presetClass="entr" presetSubtype="32"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box(out)">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childTnLst>
                                    <p:set>
                                      <p:cBhvr>
                                        <p:cTn id="90" dur="1" fill="hold">
                                          <p:stCondLst>
                                            <p:cond delay="0"/>
                                          </p:stCondLst>
                                        </p:cTn>
                                        <p:tgtEl>
                                          <p:spTgt spid="5139"/>
                                        </p:tgtEl>
                                        <p:attrNameLst>
                                          <p:attrName>style.visibility</p:attrName>
                                        </p:attrNameLst>
                                      </p:cBhvr>
                                      <p:to>
                                        <p:strVal val="visible"/>
                                      </p:to>
                                    </p:set>
                                    <p:animEffect transition="in" filter="box(out)">
                                      <p:cBhvr>
                                        <p:cTn id="91"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6" grpId="0" autoUpdateAnimBg="0"/>
      <p:bldP spid="5127" grpId="0" autoUpdateAnimBg="0"/>
      <p:bldP spid="5128" grpId="0" autoUpdateAnimBg="0"/>
      <p:bldP spid="5129" grpId="0" autoUpdateAnimBg="0"/>
      <p:bldP spid="5130" grpId="0" autoUpdateAnimBg="0"/>
      <p:bldP spid="5131" grpId="0" autoUpdateAnimBg="0"/>
      <p:bldP spid="5135" grpId="0" autoUpdateAnimBg="0"/>
      <p:bldP spid="513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05163" y="279136"/>
            <a:ext cx="5567362" cy="584775"/>
          </a:xfrm>
          <a:prstGeom prst="rect">
            <a:avLst/>
          </a:prstGeom>
          <a:noFill/>
          <a:ln w="9525">
            <a:noFill/>
            <a:miter lim="800000"/>
            <a:headEnd/>
            <a:tailEnd/>
          </a:ln>
          <a:effectLst/>
        </p:spPr>
        <p:txBody>
          <a:bodyPr>
            <a:spAutoFit/>
          </a:bodyPr>
          <a:lstStyle/>
          <a:p>
            <a:pPr algn="ctr">
              <a:spcBef>
                <a:spcPct val="50000"/>
              </a:spcBef>
            </a:pPr>
            <a:r>
              <a:rPr lang="pt-BR" sz="3200">
                <a:solidFill>
                  <a:srgbClr val="D3C2B5"/>
                </a:solidFill>
                <a:latin typeface="Balloon Bd BT" pitchFamily="66" charset="0"/>
              </a:rPr>
              <a:t>SOBRE CONCENTRAÇÃO</a:t>
            </a:r>
          </a:p>
        </p:txBody>
      </p:sp>
      <p:sp>
        <p:nvSpPr>
          <p:cNvPr id="6147" name="Text Box 3"/>
          <p:cNvSpPr txBox="1">
            <a:spLocks noChangeArrowheads="1"/>
          </p:cNvSpPr>
          <p:nvPr/>
        </p:nvSpPr>
        <p:spPr bwMode="auto">
          <a:xfrm>
            <a:off x="3071802" y="1142988"/>
            <a:ext cx="5668962" cy="1077218"/>
          </a:xfrm>
          <a:prstGeom prst="rect">
            <a:avLst/>
          </a:prstGeom>
          <a:noFill/>
          <a:ln w="9525">
            <a:noFill/>
            <a:miter lim="800000"/>
            <a:headEnd/>
            <a:tailEnd/>
          </a:ln>
          <a:effectLst/>
        </p:spPr>
        <p:txBody>
          <a:bodyPr>
            <a:spAutoFit/>
          </a:bodyPr>
          <a:lstStyle/>
          <a:p>
            <a:pPr algn="ctr">
              <a:spcBef>
                <a:spcPct val="50000"/>
              </a:spcBef>
            </a:pPr>
            <a:r>
              <a:rPr lang="pt-BR" sz="3200" b="1" dirty="0">
                <a:effectLst>
                  <a:outerShdw blurRad="38100" dist="38100" dir="2700000" algn="tl">
                    <a:srgbClr val="000000">
                      <a:alpha val="43137"/>
                    </a:srgbClr>
                  </a:outerShdw>
                </a:effectLst>
                <a:latin typeface="Balloon Bd BT" pitchFamily="66" charset="0"/>
              </a:rPr>
              <a:t>Alguns estabelecem padrões </a:t>
            </a:r>
            <a:r>
              <a:rPr lang="pt-BR" sz="3200" b="1" dirty="0" smtClean="0">
                <a:effectLst>
                  <a:outerShdw blurRad="38100" dist="38100" dir="2700000" algn="tl">
                    <a:srgbClr val="000000">
                      <a:alpha val="43137"/>
                    </a:srgbClr>
                  </a:outerShdw>
                </a:effectLst>
                <a:latin typeface="Balloon Bd BT" pitchFamily="66" charset="0"/>
              </a:rPr>
              <a:t>exteriores;</a:t>
            </a:r>
            <a:endParaRPr lang="pt-BR" sz="3200" b="1" dirty="0">
              <a:effectLst>
                <a:outerShdw blurRad="38100" dist="38100" dir="2700000" algn="tl">
                  <a:srgbClr val="000000">
                    <a:alpha val="43137"/>
                  </a:srgbClr>
                </a:outerShdw>
              </a:effectLst>
              <a:latin typeface="Balloon Bd BT" pitchFamily="66" charset="0"/>
            </a:endParaRPr>
          </a:p>
        </p:txBody>
      </p:sp>
      <p:sp>
        <p:nvSpPr>
          <p:cNvPr id="6148" name="Text Box 4"/>
          <p:cNvSpPr txBox="1">
            <a:spLocks noChangeArrowheads="1"/>
          </p:cNvSpPr>
          <p:nvPr/>
        </p:nvSpPr>
        <p:spPr bwMode="auto">
          <a:xfrm>
            <a:off x="3428992" y="1071550"/>
            <a:ext cx="4791075" cy="1077218"/>
          </a:xfrm>
          <a:prstGeom prst="rect">
            <a:avLst/>
          </a:prstGeom>
          <a:noFill/>
          <a:ln w="9525">
            <a:noFill/>
            <a:miter lim="800000"/>
            <a:headEnd/>
            <a:tailEnd/>
          </a:ln>
          <a:effectLst/>
        </p:spPr>
        <p:txBody>
          <a:bodyPr>
            <a:spAutoFit/>
          </a:bodyPr>
          <a:lstStyle/>
          <a:p>
            <a:pPr algn="ctr">
              <a:spcBef>
                <a:spcPct val="50000"/>
              </a:spcBef>
            </a:pPr>
            <a:r>
              <a:rPr lang="pt-BR" sz="3200" b="1" dirty="0">
                <a:effectLst>
                  <a:outerShdw blurRad="38100" dist="38100" dir="2700000" algn="tl">
                    <a:srgbClr val="000000">
                      <a:alpha val="43137"/>
                    </a:srgbClr>
                  </a:outerShdw>
                </a:effectLst>
              </a:rPr>
              <a:t>Outros exigem atitudes </a:t>
            </a:r>
            <a:r>
              <a:rPr lang="pt-BR" sz="3200" b="1" dirty="0" smtClean="0">
                <a:effectLst>
                  <a:outerShdw blurRad="38100" dist="38100" dir="2700000" algn="tl">
                    <a:srgbClr val="000000">
                      <a:alpha val="43137"/>
                    </a:srgbClr>
                  </a:outerShdw>
                </a:effectLst>
              </a:rPr>
              <a:t>corporais;</a:t>
            </a:r>
            <a:endParaRPr lang="pt-BR" sz="3200" b="1" dirty="0">
              <a:effectLst>
                <a:outerShdw blurRad="38100" dist="38100" dir="2700000" algn="tl">
                  <a:srgbClr val="000000">
                    <a:alpha val="43137"/>
                  </a:srgbClr>
                </a:outerShdw>
              </a:effectLst>
            </a:endParaRPr>
          </a:p>
        </p:txBody>
      </p:sp>
      <p:sp>
        <p:nvSpPr>
          <p:cNvPr id="6149" name="Text Box 5"/>
          <p:cNvSpPr txBox="1">
            <a:spLocks noChangeArrowheads="1"/>
          </p:cNvSpPr>
          <p:nvPr/>
        </p:nvSpPr>
        <p:spPr bwMode="auto">
          <a:xfrm>
            <a:off x="3286116" y="1071550"/>
            <a:ext cx="4454525" cy="1077218"/>
          </a:xfrm>
          <a:prstGeom prst="rect">
            <a:avLst/>
          </a:prstGeom>
          <a:noFill/>
          <a:ln w="9525">
            <a:noFill/>
            <a:miter lim="800000"/>
            <a:headEnd/>
            <a:tailEnd/>
          </a:ln>
          <a:effectLst/>
        </p:spPr>
        <p:txBody>
          <a:bodyPr>
            <a:spAutoFit/>
          </a:bodyPr>
          <a:lstStyle/>
          <a:p>
            <a:pPr algn="ctr">
              <a:spcBef>
                <a:spcPct val="50000"/>
              </a:spcBef>
            </a:pPr>
            <a:r>
              <a:rPr lang="pt-BR" sz="3200" b="1" dirty="0">
                <a:effectLst>
                  <a:outerShdw blurRad="38100" dist="38100" dir="2700000" algn="tl">
                    <a:srgbClr val="000000">
                      <a:alpha val="43137"/>
                    </a:srgbClr>
                  </a:outerShdw>
                </a:effectLst>
              </a:rPr>
              <a:t>Querem resultados rápidos</a:t>
            </a:r>
          </a:p>
        </p:txBody>
      </p:sp>
      <p:sp>
        <p:nvSpPr>
          <p:cNvPr id="6150" name="Text Box 6"/>
          <p:cNvSpPr txBox="1">
            <a:spLocks noChangeArrowheads="1"/>
          </p:cNvSpPr>
          <p:nvPr/>
        </p:nvSpPr>
        <p:spPr bwMode="auto">
          <a:xfrm>
            <a:off x="3643306" y="1285864"/>
            <a:ext cx="4327534" cy="584775"/>
          </a:xfrm>
          <a:prstGeom prst="rect">
            <a:avLst/>
          </a:prstGeom>
          <a:noFill/>
          <a:ln w="9525">
            <a:noFill/>
            <a:miter lim="800000"/>
            <a:headEnd/>
            <a:tailEnd/>
          </a:ln>
          <a:effectLst/>
        </p:spPr>
        <p:txBody>
          <a:bodyPr wrap="square">
            <a:spAutoFit/>
          </a:bodyPr>
          <a:lstStyle/>
          <a:p>
            <a:pPr algn="ctr">
              <a:spcBef>
                <a:spcPct val="50000"/>
              </a:spcBef>
            </a:pPr>
            <a:r>
              <a:rPr lang="pt-BR" sz="3200" b="1" dirty="0">
                <a:effectLst>
                  <a:outerShdw blurRad="38100" dist="38100" dir="2700000" algn="tl">
                    <a:srgbClr val="000000">
                      <a:alpha val="43137"/>
                    </a:srgbClr>
                  </a:outerShdw>
                </a:effectLst>
              </a:rPr>
              <a:t>Mas, Se a pessoa ...</a:t>
            </a:r>
          </a:p>
        </p:txBody>
      </p:sp>
      <p:sp>
        <p:nvSpPr>
          <p:cNvPr id="6151" name="Text Box 7"/>
          <p:cNvSpPr txBox="1">
            <a:spLocks noChangeArrowheads="1"/>
          </p:cNvSpPr>
          <p:nvPr/>
        </p:nvSpPr>
        <p:spPr bwMode="auto">
          <a:xfrm>
            <a:off x="3000364" y="1428740"/>
            <a:ext cx="5870575" cy="1569660"/>
          </a:xfrm>
          <a:prstGeom prst="rect">
            <a:avLst/>
          </a:prstGeom>
          <a:noFill/>
          <a:ln w="9525">
            <a:noFill/>
            <a:miter lim="800000"/>
            <a:headEnd/>
            <a:tailEnd/>
          </a:ln>
          <a:effectLst/>
        </p:spPr>
        <p:txBody>
          <a:bodyPr>
            <a:spAutoFit/>
          </a:bodyPr>
          <a:lstStyle/>
          <a:p>
            <a:pPr algn="ctr">
              <a:spcBef>
                <a:spcPct val="50000"/>
              </a:spcBef>
            </a:pPr>
            <a:r>
              <a:rPr lang="pt-BR" sz="3200" b="1" dirty="0">
                <a:effectLst>
                  <a:outerShdw blurRad="38100" dist="38100" dir="2700000" algn="tl">
                    <a:srgbClr val="000000">
                      <a:alpha val="43137"/>
                    </a:srgbClr>
                  </a:outerShdw>
                </a:effectLst>
              </a:rPr>
              <a:t>Fora dos recintos de prática espiritista, </a:t>
            </a:r>
            <a:r>
              <a:rPr lang="pt-BR" sz="3200" b="1" dirty="0" smtClean="0">
                <a:effectLst>
                  <a:outerShdw blurRad="38100" dist="38100" dir="2700000" algn="tl">
                    <a:srgbClr val="000000">
                      <a:alpha val="43137"/>
                    </a:srgbClr>
                  </a:outerShdw>
                </a:effectLst>
              </a:rPr>
              <a:t>não </a:t>
            </a:r>
            <a:r>
              <a:rPr lang="pt-BR" sz="3200" b="1" dirty="0">
                <a:effectLst>
                  <a:outerShdw blurRad="38100" dist="38100" dir="2700000" algn="tl">
                    <a:srgbClr val="000000">
                      <a:alpha val="43137"/>
                    </a:srgbClr>
                  </a:outerShdw>
                </a:effectLst>
              </a:rPr>
              <a:t>toma a sério as </a:t>
            </a:r>
            <a:r>
              <a:rPr lang="pt-BR" sz="3200" b="1" dirty="0" smtClean="0">
                <a:effectLst>
                  <a:outerShdw blurRad="38100" dist="38100" dir="2700000" algn="tl">
                    <a:srgbClr val="000000">
                      <a:alpha val="43137"/>
                    </a:srgbClr>
                  </a:outerShdw>
                </a:effectLst>
              </a:rPr>
              <a:t>responsabilidades;</a:t>
            </a:r>
            <a:endParaRPr lang="pt-BR" sz="3200" b="1" dirty="0">
              <a:effectLst>
                <a:outerShdw blurRad="38100" dist="38100" dir="2700000" algn="tl">
                  <a:srgbClr val="000000">
                    <a:alpha val="43137"/>
                  </a:srgbClr>
                </a:outerShdw>
              </a:effectLst>
            </a:endParaRPr>
          </a:p>
        </p:txBody>
      </p:sp>
      <p:sp>
        <p:nvSpPr>
          <p:cNvPr id="6152" name="Text Box 8"/>
          <p:cNvSpPr txBox="1">
            <a:spLocks noChangeArrowheads="1"/>
          </p:cNvSpPr>
          <p:nvPr/>
        </p:nvSpPr>
        <p:spPr bwMode="auto">
          <a:xfrm>
            <a:off x="2857488" y="3000376"/>
            <a:ext cx="6073775" cy="2554545"/>
          </a:xfrm>
          <a:prstGeom prst="rect">
            <a:avLst/>
          </a:prstGeom>
          <a:noFill/>
          <a:ln w="9525">
            <a:noFill/>
            <a:miter lim="800000"/>
            <a:headEnd/>
            <a:tailEnd/>
          </a:ln>
          <a:effectLst/>
        </p:spPr>
        <p:txBody>
          <a:bodyPr>
            <a:spAutoFit/>
          </a:bodyPr>
          <a:lstStyle/>
          <a:p>
            <a:pPr algn="ctr">
              <a:spcBef>
                <a:spcPct val="50000"/>
              </a:spcBef>
            </a:pPr>
            <a:r>
              <a:rPr lang="pt-BR" sz="3200" dirty="0">
                <a:solidFill>
                  <a:srgbClr val="F7D591"/>
                </a:solidFill>
                <a:latin typeface="Balloon Bd BT" pitchFamily="66" charset="0"/>
              </a:rPr>
              <a:t>Cultua a </a:t>
            </a:r>
            <a:r>
              <a:rPr lang="pt-BR" sz="3200" dirty="0">
                <a:solidFill>
                  <a:srgbClr val="33C828"/>
                </a:solidFill>
                <a:latin typeface="Balloon Bd BT" pitchFamily="66" charset="0"/>
              </a:rPr>
              <a:t>leviandade</a:t>
            </a:r>
            <a:r>
              <a:rPr lang="pt-BR" sz="3200" dirty="0">
                <a:solidFill>
                  <a:srgbClr val="F7D591"/>
                </a:solidFill>
                <a:latin typeface="Balloon Bd BT" pitchFamily="66" charset="0"/>
              </a:rPr>
              <a:t>, a </a:t>
            </a:r>
            <a:r>
              <a:rPr lang="pt-BR" sz="3200" dirty="0">
                <a:solidFill>
                  <a:srgbClr val="FF0000"/>
                </a:solidFill>
                <a:latin typeface="Balloon Bd BT" pitchFamily="66" charset="0"/>
              </a:rPr>
              <a:t>indiferença</a:t>
            </a:r>
            <a:r>
              <a:rPr lang="pt-BR" sz="3200" dirty="0">
                <a:solidFill>
                  <a:srgbClr val="F7D591"/>
                </a:solidFill>
                <a:latin typeface="Balloon Bd BT" pitchFamily="66" charset="0"/>
              </a:rPr>
              <a:t>, o </a:t>
            </a:r>
            <a:r>
              <a:rPr lang="pt-BR" sz="3200" dirty="0">
                <a:solidFill>
                  <a:srgbClr val="FF0066"/>
                </a:solidFill>
                <a:latin typeface="Balloon Bd BT" pitchFamily="66" charset="0"/>
              </a:rPr>
              <a:t>erro deliberado e incessante</a:t>
            </a:r>
            <a:r>
              <a:rPr lang="pt-BR" sz="3200" dirty="0">
                <a:solidFill>
                  <a:srgbClr val="F7D591"/>
                </a:solidFill>
                <a:latin typeface="Balloon Bd BT" pitchFamily="66" charset="0"/>
              </a:rPr>
              <a:t>, a </a:t>
            </a:r>
            <a:r>
              <a:rPr lang="pt-BR" sz="3200" dirty="0">
                <a:solidFill>
                  <a:srgbClr val="33C828"/>
                </a:solidFill>
                <a:latin typeface="Balloon Bd BT" pitchFamily="66" charset="0"/>
              </a:rPr>
              <a:t>teimosia</a:t>
            </a:r>
            <a:r>
              <a:rPr lang="pt-BR" sz="3200" dirty="0">
                <a:solidFill>
                  <a:srgbClr val="F7D591"/>
                </a:solidFill>
                <a:latin typeface="Balloon Bd BT" pitchFamily="66" charset="0"/>
              </a:rPr>
              <a:t>, a inobservância dos </a:t>
            </a:r>
            <a:r>
              <a:rPr lang="pt-BR" sz="3200" dirty="0">
                <a:solidFill>
                  <a:srgbClr val="FF0000"/>
                </a:solidFill>
                <a:latin typeface="Balloon Bd BT" pitchFamily="66" charset="0"/>
              </a:rPr>
              <a:t>conselhos de perfeição que dá aos outros</a:t>
            </a:r>
            <a:r>
              <a:rPr lang="pt-BR" sz="3200" dirty="0">
                <a:solidFill>
                  <a:srgbClr val="FEE9C4"/>
                </a:solidFill>
                <a:latin typeface="Balloon Bd BT" pitchFamily="66" charset="0"/>
              </a:rPr>
              <a:t>, </a:t>
            </a:r>
          </a:p>
        </p:txBody>
      </p:sp>
      <p:sp>
        <p:nvSpPr>
          <p:cNvPr id="6153" name="Text Box 9"/>
          <p:cNvSpPr txBox="1">
            <a:spLocks noChangeArrowheads="1"/>
          </p:cNvSpPr>
          <p:nvPr/>
        </p:nvSpPr>
        <p:spPr bwMode="auto">
          <a:xfrm>
            <a:off x="857224" y="3960674"/>
            <a:ext cx="7858180" cy="1754326"/>
          </a:xfrm>
          <a:prstGeom prst="rect">
            <a:avLst/>
          </a:prstGeom>
          <a:noFill/>
          <a:ln w="9525">
            <a:noFill/>
            <a:miter lim="800000"/>
            <a:headEnd/>
            <a:tailEnd/>
          </a:ln>
          <a:effectLst/>
        </p:spPr>
        <p:txBody>
          <a:bodyPr wrap="square">
            <a:spAutoFit/>
          </a:bodyPr>
          <a:lstStyle/>
          <a:p>
            <a:pPr algn="ctr">
              <a:spcBef>
                <a:spcPct val="50000"/>
              </a:spcBef>
            </a:pPr>
            <a:r>
              <a:rPr lang="pt-BR" sz="3600" b="1" dirty="0">
                <a:effectLst>
                  <a:outerShdw blurRad="38100" dist="38100" dir="2700000" algn="tl">
                    <a:srgbClr val="000000">
                      <a:alpha val="43137"/>
                    </a:srgbClr>
                  </a:outerShdw>
                </a:effectLst>
              </a:rPr>
              <a:t>Como poderá se concentrar nos momentos fugazes de serviço espiritual?</a:t>
            </a:r>
          </a:p>
        </p:txBody>
      </p:sp>
      <p:pic>
        <p:nvPicPr>
          <p:cNvPr id="6154" name="Picture 10"/>
          <p:cNvPicPr>
            <a:picLocks noChangeAspect="1" noChangeArrowheads="1"/>
          </p:cNvPicPr>
          <p:nvPr/>
        </p:nvPicPr>
        <p:blipFill>
          <a:blip r:embed="rId2" cstate="print"/>
          <a:srcRect/>
          <a:stretch>
            <a:fillRect/>
          </a:stretch>
        </p:blipFill>
        <p:spPr bwMode="auto">
          <a:xfrm>
            <a:off x="142844" y="500046"/>
            <a:ext cx="2730500"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614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ppt_x</p:attrName>
                                        </p:attrNameLst>
                                      </p:cBhvr>
                                      <p:tavLst>
                                        <p:tav tm="0">
                                          <p:val>
                                            <p:strVal val="#ppt_x-#ppt_w/2"/>
                                          </p:val>
                                        </p:tav>
                                        <p:tav tm="100000">
                                          <p:val>
                                            <p:strVal val="#ppt_x"/>
                                          </p:val>
                                        </p:tav>
                                      </p:tavLst>
                                    </p:anim>
                                    <p:anim calcmode="lin" valueType="num">
                                      <p:cBhvr>
                                        <p:cTn id="14" dur="500" fill="hold"/>
                                        <p:tgtEl>
                                          <p:spTgt spid="6148"/>
                                        </p:tgtEl>
                                        <p:attrNameLst>
                                          <p:attrName>ppt_y</p:attrName>
                                        </p:attrNameLst>
                                      </p:cBhvr>
                                      <p:tavLst>
                                        <p:tav tm="0">
                                          <p:val>
                                            <p:strVal val="#ppt_y"/>
                                          </p:val>
                                        </p:tav>
                                        <p:tav tm="100000">
                                          <p:val>
                                            <p:strVal val="#ppt_y"/>
                                          </p:val>
                                        </p:tav>
                                      </p:tavLst>
                                    </p:anim>
                                    <p:anim calcmode="lin" valueType="num">
                                      <p:cBhvr>
                                        <p:cTn id="15" dur="500" fill="hold"/>
                                        <p:tgtEl>
                                          <p:spTgt spid="6148"/>
                                        </p:tgtEl>
                                        <p:attrNameLst>
                                          <p:attrName>ppt_w</p:attrName>
                                        </p:attrNameLst>
                                      </p:cBhvr>
                                      <p:tavLst>
                                        <p:tav tm="0">
                                          <p:val>
                                            <p:fltVal val="0"/>
                                          </p:val>
                                        </p:tav>
                                        <p:tav tm="100000">
                                          <p:val>
                                            <p:strVal val="#ppt_w"/>
                                          </p:val>
                                        </p:tav>
                                      </p:tavLst>
                                    </p:anim>
                                    <p:anim calcmode="lin" valueType="num">
                                      <p:cBhvr>
                                        <p:cTn id="16" dur="500" fill="hold"/>
                                        <p:tgtEl>
                                          <p:spTgt spid="614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14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7" presetClass="entr" presetSubtype="2"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p:cTn id="21" dur="500" fill="hold"/>
                                        <p:tgtEl>
                                          <p:spTgt spid="6149"/>
                                        </p:tgtEl>
                                        <p:attrNameLst>
                                          <p:attrName>ppt_x</p:attrName>
                                        </p:attrNameLst>
                                      </p:cBhvr>
                                      <p:tavLst>
                                        <p:tav tm="0">
                                          <p:val>
                                            <p:strVal val="#ppt_x+#ppt_w/2"/>
                                          </p:val>
                                        </p:tav>
                                        <p:tav tm="100000">
                                          <p:val>
                                            <p:strVal val="#ppt_x"/>
                                          </p:val>
                                        </p:tav>
                                      </p:tavLst>
                                    </p:anim>
                                    <p:anim calcmode="lin" valueType="num">
                                      <p:cBhvr>
                                        <p:cTn id="22" dur="500" fill="hold"/>
                                        <p:tgtEl>
                                          <p:spTgt spid="6149"/>
                                        </p:tgtEl>
                                        <p:attrNameLst>
                                          <p:attrName>ppt_y</p:attrName>
                                        </p:attrNameLst>
                                      </p:cBhvr>
                                      <p:tavLst>
                                        <p:tav tm="0">
                                          <p:val>
                                            <p:strVal val="#ppt_y"/>
                                          </p:val>
                                        </p:tav>
                                        <p:tav tm="100000">
                                          <p:val>
                                            <p:strVal val="#ppt_y"/>
                                          </p:val>
                                        </p:tav>
                                      </p:tavLst>
                                    </p:anim>
                                    <p:anim calcmode="lin" valueType="num">
                                      <p:cBhvr>
                                        <p:cTn id="23" dur="500" fill="hold"/>
                                        <p:tgtEl>
                                          <p:spTgt spid="6149"/>
                                        </p:tgtEl>
                                        <p:attrNameLst>
                                          <p:attrName>ppt_w</p:attrName>
                                        </p:attrNameLst>
                                      </p:cBhvr>
                                      <p:tavLst>
                                        <p:tav tm="0">
                                          <p:val>
                                            <p:fltVal val="0"/>
                                          </p:val>
                                        </p:tav>
                                        <p:tav tm="100000">
                                          <p:val>
                                            <p:strVal val="#ppt_w"/>
                                          </p:val>
                                        </p:tav>
                                      </p:tavLst>
                                    </p:anim>
                                    <p:anim calcmode="lin" valueType="num">
                                      <p:cBhvr>
                                        <p:cTn id="24" dur="500" fill="hold"/>
                                        <p:tgtEl>
                                          <p:spTgt spid="614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14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7" presetClass="entr" presetSubtype="4" fill="hold" grpId="0"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p:cTn id="29" dur="500" fill="hold"/>
                                        <p:tgtEl>
                                          <p:spTgt spid="6150"/>
                                        </p:tgtEl>
                                        <p:attrNameLst>
                                          <p:attrName>ppt_x</p:attrName>
                                        </p:attrNameLst>
                                      </p:cBhvr>
                                      <p:tavLst>
                                        <p:tav tm="0">
                                          <p:val>
                                            <p:strVal val="#ppt_x"/>
                                          </p:val>
                                        </p:tav>
                                        <p:tav tm="100000">
                                          <p:val>
                                            <p:strVal val="#ppt_x"/>
                                          </p:val>
                                        </p:tav>
                                      </p:tavLst>
                                    </p:anim>
                                    <p:anim calcmode="lin" valueType="num">
                                      <p:cBhvr>
                                        <p:cTn id="30" dur="500" fill="hold"/>
                                        <p:tgtEl>
                                          <p:spTgt spid="6150"/>
                                        </p:tgtEl>
                                        <p:attrNameLst>
                                          <p:attrName>ppt_y</p:attrName>
                                        </p:attrNameLst>
                                      </p:cBhvr>
                                      <p:tavLst>
                                        <p:tav tm="0">
                                          <p:val>
                                            <p:strVal val="#ppt_y+#ppt_h/2"/>
                                          </p:val>
                                        </p:tav>
                                        <p:tav tm="100000">
                                          <p:val>
                                            <p:strVal val="#ppt_y"/>
                                          </p:val>
                                        </p:tav>
                                      </p:tavLst>
                                    </p:anim>
                                    <p:anim calcmode="lin" valueType="num">
                                      <p:cBhvr>
                                        <p:cTn id="31" dur="500" fill="hold"/>
                                        <p:tgtEl>
                                          <p:spTgt spid="6150"/>
                                        </p:tgtEl>
                                        <p:attrNameLst>
                                          <p:attrName>ppt_w</p:attrName>
                                        </p:attrNameLst>
                                      </p:cBhvr>
                                      <p:tavLst>
                                        <p:tav tm="0">
                                          <p:val>
                                            <p:strVal val="#ppt_w"/>
                                          </p:val>
                                        </p:tav>
                                        <p:tav tm="100000">
                                          <p:val>
                                            <p:strVal val="#ppt_w"/>
                                          </p:val>
                                        </p:tav>
                                      </p:tavLst>
                                    </p:anim>
                                    <p:anim calcmode="lin" valueType="num">
                                      <p:cBhvr>
                                        <p:cTn id="32" dur="500" fill="hold"/>
                                        <p:tgtEl>
                                          <p:spTgt spid="615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5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6151"/>
                                        </p:tgtEl>
                                        <p:attrNameLst>
                                          <p:attrName>style.visibility</p:attrName>
                                        </p:attrNameLst>
                                      </p:cBhvr>
                                      <p:to>
                                        <p:strVal val="visible"/>
                                      </p:to>
                                    </p:set>
                                    <p:anim calcmode="lin" valueType="num">
                                      <p:cBhvr>
                                        <p:cTn id="37" dur="500" fill="hold"/>
                                        <p:tgtEl>
                                          <p:spTgt spid="6151"/>
                                        </p:tgtEl>
                                        <p:attrNameLst>
                                          <p:attrName>ppt_x</p:attrName>
                                        </p:attrNameLst>
                                      </p:cBhvr>
                                      <p:tavLst>
                                        <p:tav tm="0">
                                          <p:val>
                                            <p:strVal val="#ppt_x"/>
                                          </p:val>
                                        </p:tav>
                                        <p:tav tm="100000">
                                          <p:val>
                                            <p:strVal val="#ppt_x"/>
                                          </p:val>
                                        </p:tav>
                                      </p:tavLst>
                                    </p:anim>
                                    <p:anim calcmode="lin" valueType="num">
                                      <p:cBhvr>
                                        <p:cTn id="38" dur="500" fill="hold"/>
                                        <p:tgtEl>
                                          <p:spTgt spid="6151"/>
                                        </p:tgtEl>
                                        <p:attrNameLst>
                                          <p:attrName>ppt_y</p:attrName>
                                        </p:attrNameLst>
                                      </p:cBhvr>
                                      <p:tavLst>
                                        <p:tav tm="0">
                                          <p:val>
                                            <p:strVal val="#ppt_y-#ppt_h/2"/>
                                          </p:val>
                                        </p:tav>
                                        <p:tav tm="100000">
                                          <p:val>
                                            <p:strVal val="#ppt_y"/>
                                          </p:val>
                                        </p:tav>
                                      </p:tavLst>
                                    </p:anim>
                                    <p:anim calcmode="lin" valueType="num">
                                      <p:cBhvr>
                                        <p:cTn id="39" dur="500" fill="hold"/>
                                        <p:tgtEl>
                                          <p:spTgt spid="6151"/>
                                        </p:tgtEl>
                                        <p:attrNameLst>
                                          <p:attrName>ppt_w</p:attrName>
                                        </p:attrNameLst>
                                      </p:cBhvr>
                                      <p:tavLst>
                                        <p:tav tm="0">
                                          <p:val>
                                            <p:strVal val="#ppt_w"/>
                                          </p:val>
                                        </p:tav>
                                        <p:tav tm="100000">
                                          <p:val>
                                            <p:strVal val="#ppt_w"/>
                                          </p:val>
                                        </p:tav>
                                      </p:tavLst>
                                    </p:anim>
                                    <p:anim calcmode="lin" valueType="num">
                                      <p:cBhvr>
                                        <p:cTn id="40" dur="500" fill="hold"/>
                                        <p:tgtEl>
                                          <p:spTgt spid="615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5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iterate type="wd">
                                    <p:tmPct val="100000"/>
                                  </p:iterate>
                                  <p:childTnLst>
                                    <p:set>
                                      <p:cBhvr>
                                        <p:cTn id="44" dur="1" fill="hold">
                                          <p:stCondLst>
                                            <p:cond delay="0"/>
                                          </p:stCondLst>
                                        </p:cTn>
                                        <p:tgtEl>
                                          <p:spTgt spid="6152"/>
                                        </p:tgtEl>
                                        <p:attrNameLst>
                                          <p:attrName>style.visibility</p:attrName>
                                        </p:attrNameLst>
                                      </p:cBhvr>
                                      <p:to>
                                        <p:strVal val="visible"/>
                                      </p:to>
                                    </p:set>
                                    <p:animEffect transition="in" filter="slide(fromRight)">
                                      <p:cBhvr>
                                        <p:cTn id="45" dur="300"/>
                                        <p:tgtEl>
                                          <p:spTgt spid="6152"/>
                                        </p:tgtEl>
                                      </p:cBhvr>
                                    </p:animEffec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53"/>
                                        </p:tgtEl>
                                        <p:attrNameLst>
                                          <p:attrName>style.visibility</p:attrName>
                                        </p:attrNameLst>
                                      </p:cBhvr>
                                      <p:to>
                                        <p:strVal val="visible"/>
                                      </p:to>
                                    </p:set>
                                    <p:anim calcmode="lin" valueType="num">
                                      <p:cBhvr additive="base">
                                        <p:cTn id="50" dur="500" fill="hold"/>
                                        <p:tgtEl>
                                          <p:spTgt spid="6153"/>
                                        </p:tgtEl>
                                        <p:attrNameLst>
                                          <p:attrName>ppt_x</p:attrName>
                                        </p:attrNameLst>
                                      </p:cBhvr>
                                      <p:tavLst>
                                        <p:tav tm="0">
                                          <p:val>
                                            <p:strVal val="#ppt_x"/>
                                          </p:val>
                                        </p:tav>
                                        <p:tav tm="100000">
                                          <p:val>
                                            <p:strVal val="#ppt_x"/>
                                          </p:val>
                                        </p:tav>
                                      </p:tavLst>
                                    </p:anim>
                                    <p:anim calcmode="lin" valueType="num">
                                      <p:cBhvr additive="base">
                                        <p:cTn id="51" dur="500" fill="hold"/>
                                        <p:tgtEl>
                                          <p:spTgt spid="615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P spid="6151" grpId="0" autoUpdateAnimBg="0"/>
      <p:bldP spid="6152" grpId="0" autoUpdateAnimBg="0"/>
      <p:bldP spid="615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857224" y="357170"/>
            <a:ext cx="7500990" cy="584775"/>
          </a:xfrm>
          <a:prstGeom prst="rect">
            <a:avLst/>
          </a:prstGeom>
          <a:noFill/>
          <a:ln w="9525">
            <a:noFill/>
            <a:miter lim="800000"/>
            <a:headEnd/>
            <a:tailEnd/>
          </a:ln>
          <a:effectLst/>
        </p:spPr>
        <p:txBody>
          <a:bodyPr wrap="square">
            <a:spAutoFit/>
          </a:bodyPr>
          <a:lstStyle/>
          <a:p>
            <a:pPr algn="ctr">
              <a:spcBef>
                <a:spcPct val="50000"/>
              </a:spcBef>
            </a:pPr>
            <a:r>
              <a:rPr lang="pt-BR" sz="3200" b="1" dirty="0">
                <a:effectLst>
                  <a:outerShdw blurRad="38100" dist="38100" dir="2700000" algn="tl">
                    <a:srgbClr val="000000">
                      <a:alpha val="43137"/>
                    </a:srgbClr>
                  </a:outerShdw>
                </a:effectLst>
              </a:rPr>
              <a:t>Boa concentração exige vida </a:t>
            </a:r>
            <a:r>
              <a:rPr lang="pt-BR" sz="3200" b="1" dirty="0" smtClean="0">
                <a:effectLst>
                  <a:outerShdw blurRad="38100" dist="38100" dir="2700000" algn="tl">
                    <a:srgbClr val="000000">
                      <a:alpha val="43137"/>
                    </a:srgbClr>
                  </a:outerShdw>
                </a:effectLst>
              </a:rPr>
              <a:t>reta!</a:t>
            </a:r>
            <a:endParaRPr lang="pt-BR" sz="3200" b="1" dirty="0">
              <a:effectLst>
                <a:outerShdw blurRad="38100" dist="38100" dir="2700000" algn="tl">
                  <a:srgbClr val="000000">
                    <a:alpha val="43137"/>
                  </a:srgbClr>
                </a:outerShdw>
              </a:effectLst>
            </a:endParaRPr>
          </a:p>
        </p:txBody>
      </p:sp>
      <p:sp>
        <p:nvSpPr>
          <p:cNvPr id="7172" name="Text Box 4"/>
          <p:cNvSpPr txBox="1">
            <a:spLocks noChangeArrowheads="1"/>
          </p:cNvSpPr>
          <p:nvPr/>
        </p:nvSpPr>
        <p:spPr bwMode="auto">
          <a:xfrm>
            <a:off x="214282" y="1428740"/>
            <a:ext cx="8715436" cy="1569660"/>
          </a:xfrm>
          <a:prstGeom prst="rect">
            <a:avLst/>
          </a:prstGeom>
          <a:noFill/>
          <a:ln w="9525">
            <a:noFill/>
            <a:miter lim="800000"/>
            <a:headEnd/>
            <a:tailEnd/>
          </a:ln>
          <a:effectLst/>
        </p:spPr>
        <p:txBody>
          <a:bodyPr wrap="square">
            <a:spAutoFit/>
          </a:bodyPr>
          <a:lstStyle/>
          <a:p>
            <a:pPr algn="ctr">
              <a:spcBef>
                <a:spcPct val="50000"/>
              </a:spcBef>
            </a:pPr>
            <a:r>
              <a:rPr lang="pt-BR" sz="3200" b="1" dirty="0">
                <a:effectLst>
                  <a:outerShdw blurRad="38100" dist="38100" dir="2700000" algn="tl">
                    <a:srgbClr val="000000">
                      <a:alpha val="43137"/>
                    </a:srgbClr>
                  </a:outerShdw>
                </a:effectLst>
              </a:rPr>
              <a:t>Para que nossos pensamentos se congreguem uns aos outros, fornecendo potencial de nobre união para o bem, </a:t>
            </a:r>
          </a:p>
        </p:txBody>
      </p:sp>
      <p:sp>
        <p:nvSpPr>
          <p:cNvPr id="7174" name="Text Box 6"/>
          <p:cNvSpPr txBox="1">
            <a:spLocks noChangeArrowheads="1"/>
          </p:cNvSpPr>
          <p:nvPr/>
        </p:nvSpPr>
        <p:spPr bwMode="auto">
          <a:xfrm>
            <a:off x="285720" y="3571880"/>
            <a:ext cx="8715436" cy="1569660"/>
          </a:xfrm>
          <a:prstGeom prst="rect">
            <a:avLst/>
          </a:prstGeom>
          <a:noFill/>
          <a:ln w="9525">
            <a:noFill/>
            <a:miter lim="800000"/>
            <a:headEnd/>
            <a:tailEnd/>
          </a:ln>
          <a:effectLst/>
        </p:spPr>
        <p:txBody>
          <a:bodyPr wrap="square">
            <a:spAutoFit/>
          </a:bodyPr>
          <a:lstStyle/>
          <a:p>
            <a:pPr algn="ctr">
              <a:spcBef>
                <a:spcPct val="50000"/>
              </a:spcBef>
            </a:pPr>
            <a:r>
              <a:rPr lang="pt-BR" sz="3200" b="1" dirty="0">
                <a:effectLst>
                  <a:outerShdw blurRad="38100" dist="38100" dir="2700000" algn="tl">
                    <a:srgbClr val="000000">
                      <a:alpha val="43137"/>
                    </a:srgbClr>
                  </a:outerShdw>
                </a:effectLst>
              </a:rPr>
              <a:t>É indispensável o trabalho preparatório de atividades mentais na meditação de ordem superior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ppt_w</p:attrName>
                                        </p:attrNameLst>
                                      </p:cBhvr>
                                      <p:tavLst>
                                        <p:tav tm="0">
                                          <p:val>
                                            <p:fltVal val="0"/>
                                          </p:val>
                                        </p:tav>
                                        <p:tav tm="100000">
                                          <p:val>
                                            <p:strVal val="#ppt_w"/>
                                          </p:val>
                                        </p:tav>
                                      </p:tavLst>
                                    </p:anim>
                                    <p:anim calcmode="lin" valueType="num">
                                      <p:cBhvr>
                                        <p:cTn id="8" dur="2000" fill="hold"/>
                                        <p:tgtEl>
                                          <p:spTgt spid="7172"/>
                                        </p:tgtEl>
                                        <p:attrNameLst>
                                          <p:attrName>ppt_h</p:attrName>
                                        </p:attrNameLst>
                                      </p:cBhvr>
                                      <p:tavLst>
                                        <p:tav tm="0">
                                          <p:val>
                                            <p:fltVal val="0"/>
                                          </p:val>
                                        </p:tav>
                                        <p:tav tm="100000">
                                          <p:val>
                                            <p:strVal val="#ppt_h"/>
                                          </p:val>
                                        </p:tav>
                                      </p:tavLst>
                                    </p:anim>
                                    <p:animEffect transition="in" filter="fade">
                                      <p:cBhvr>
                                        <p:cTn id="9" dur="2000"/>
                                        <p:tgtEl>
                                          <p:spTgt spid="717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p:cTn id="13" dur="2000" fill="hold"/>
                                        <p:tgtEl>
                                          <p:spTgt spid="7174"/>
                                        </p:tgtEl>
                                        <p:attrNameLst>
                                          <p:attrName>ppt_w</p:attrName>
                                        </p:attrNameLst>
                                      </p:cBhvr>
                                      <p:tavLst>
                                        <p:tav tm="0">
                                          <p:val>
                                            <p:fltVal val="0"/>
                                          </p:val>
                                        </p:tav>
                                        <p:tav tm="100000">
                                          <p:val>
                                            <p:strVal val="#ppt_w"/>
                                          </p:val>
                                        </p:tav>
                                      </p:tavLst>
                                    </p:anim>
                                    <p:anim calcmode="lin" valueType="num">
                                      <p:cBhvr>
                                        <p:cTn id="14" dur="2000" fill="hold"/>
                                        <p:tgtEl>
                                          <p:spTgt spid="7174"/>
                                        </p:tgtEl>
                                        <p:attrNameLst>
                                          <p:attrName>ppt_h</p:attrName>
                                        </p:attrNameLst>
                                      </p:cBhvr>
                                      <p:tavLst>
                                        <p:tav tm="0">
                                          <p:val>
                                            <p:fltVal val="0"/>
                                          </p:val>
                                        </p:tav>
                                        <p:tav tm="100000">
                                          <p:val>
                                            <p:strVal val="#ppt_h"/>
                                          </p:val>
                                        </p:tav>
                                      </p:tavLst>
                                    </p:anim>
                                    <p:animEffect transition="in" filter="fade">
                                      <p:cBhvr>
                                        <p:cTn id="15"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3"/>
          <p:cNvSpPr>
            <a:spLocks noChangeArrowheads="1" noChangeShapeType="1" noTextEdit="1"/>
          </p:cNvSpPr>
          <p:nvPr/>
        </p:nvSpPr>
        <p:spPr bwMode="auto">
          <a:xfrm>
            <a:off x="1500166" y="944554"/>
            <a:ext cx="5500726" cy="698500"/>
          </a:xfrm>
          <a:prstGeom prst="rect">
            <a:avLst/>
          </a:prstGeom>
        </p:spPr>
        <p:txBody>
          <a:bodyPr wrap="none" fromWordArt="1">
            <a:prstTxWarp prst="textPlain">
              <a:avLst>
                <a:gd name="adj" fmla="val 50000"/>
              </a:avLst>
            </a:prstTxWarp>
          </a:bodyPr>
          <a:lstStyle/>
          <a:p>
            <a:pPr algn="ctr"/>
            <a:r>
              <a:rPr lang="pt-BR" sz="18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Dificuldade enfrentada:</a:t>
            </a:r>
          </a:p>
        </p:txBody>
      </p:sp>
      <p:sp>
        <p:nvSpPr>
          <p:cNvPr id="4100" name="Text Box 4"/>
          <p:cNvSpPr txBox="1">
            <a:spLocks noChangeArrowheads="1"/>
          </p:cNvSpPr>
          <p:nvPr/>
        </p:nvSpPr>
        <p:spPr bwMode="auto">
          <a:xfrm>
            <a:off x="214282" y="2214558"/>
            <a:ext cx="6572296" cy="1077218"/>
          </a:xfrm>
          <a:prstGeom prst="rect">
            <a:avLst/>
          </a:prstGeom>
          <a:noFill/>
          <a:ln w="9525">
            <a:noFill/>
            <a:miter lim="800000"/>
            <a:headEnd/>
            <a:tailEnd/>
          </a:ln>
          <a:effectLst/>
        </p:spPr>
        <p:txBody>
          <a:bodyPr wrap="square">
            <a:spAutoFit/>
          </a:bodyPr>
          <a:lstStyle/>
          <a:p>
            <a:pPr algn="ctr">
              <a:spcBef>
                <a:spcPct val="50000"/>
              </a:spcBef>
            </a:pPr>
            <a:r>
              <a:rPr lang="pt-BR" sz="2800" dirty="0">
                <a:latin typeface="Lucida Handwriting" pitchFamily="66" charset="0"/>
              </a:rPr>
              <a:t> </a:t>
            </a:r>
            <a:r>
              <a:rPr lang="pt-BR" sz="3200" b="1" dirty="0">
                <a:effectLst>
                  <a:outerShdw blurRad="38100" dist="38100" dir="2700000" algn="tl">
                    <a:srgbClr val="000000">
                      <a:alpha val="43137"/>
                    </a:srgbClr>
                  </a:outerShdw>
                </a:effectLst>
              </a:rPr>
              <a:t>MARIDO SE OPÔS AO TRABALHO MEDIÚNICO.</a:t>
            </a:r>
          </a:p>
        </p:txBody>
      </p:sp>
      <p:sp>
        <p:nvSpPr>
          <p:cNvPr id="4101" name="WordArt 5"/>
          <p:cNvSpPr>
            <a:spLocks noChangeArrowheads="1" noChangeShapeType="1" noTextEdit="1"/>
          </p:cNvSpPr>
          <p:nvPr/>
        </p:nvSpPr>
        <p:spPr bwMode="auto">
          <a:xfrm>
            <a:off x="5072066" y="3746500"/>
            <a:ext cx="3352800" cy="825500"/>
          </a:xfrm>
          <a:prstGeom prst="rect">
            <a:avLst/>
          </a:prstGeom>
        </p:spPr>
        <p:txBody>
          <a:bodyPr wrap="none" fromWordArt="1">
            <a:prstTxWarp prst="textPlain">
              <a:avLst>
                <a:gd name="adj" fmla="val 50000"/>
              </a:avLst>
            </a:prstTxWarp>
          </a:bodyPr>
          <a:lstStyle/>
          <a:p>
            <a:pPr algn="ctr"/>
            <a:r>
              <a:rPr lang="pt-BR" sz="1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Desistiu.</a:t>
            </a:r>
            <a:endParaRPr lang="pt-BR" sz="1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endParaRPr>
          </a:p>
        </p:txBody>
      </p:sp>
      <p:sp>
        <p:nvSpPr>
          <p:cNvPr id="7" name="CaixaDeTexto 6"/>
          <p:cNvSpPr txBox="1"/>
          <p:nvPr/>
        </p:nvSpPr>
        <p:spPr>
          <a:xfrm>
            <a:off x="2500298" y="0"/>
            <a:ext cx="3357586" cy="769441"/>
          </a:xfrm>
          <a:prstGeom prst="rect">
            <a:avLst/>
          </a:prstGeom>
          <a:noFill/>
        </p:spPr>
        <p:txBody>
          <a:bodyPr wrap="square" rtlCol="0">
            <a:spAutoFit/>
          </a:bodyPr>
          <a:lstStyle/>
          <a:p>
            <a:pPr algn="ctr"/>
            <a:r>
              <a:rPr lang="pt-BR" sz="4400" dirty="0" smtClean="0">
                <a:effectLst>
                  <a:outerShdw blurRad="38100" dist="38100" dir="2700000" algn="tl">
                    <a:srgbClr val="000000">
                      <a:alpha val="43137"/>
                    </a:srgbClr>
                  </a:outerShdw>
                </a:effectLst>
              </a:rPr>
              <a:t>Capítulo 09</a:t>
            </a:r>
            <a:endParaRPr lang="pt-BR"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2000" fill="hold"/>
                                        <p:tgtEl>
                                          <p:spTgt spid="4100"/>
                                        </p:tgtEl>
                                        <p:attrNameLst>
                                          <p:attrName>ppt_w</p:attrName>
                                        </p:attrNameLst>
                                      </p:cBhvr>
                                      <p:tavLst>
                                        <p:tav tm="0">
                                          <p:val>
                                            <p:fltVal val="0"/>
                                          </p:val>
                                        </p:tav>
                                        <p:tav tm="100000">
                                          <p:val>
                                            <p:strVal val="#ppt_w"/>
                                          </p:val>
                                        </p:tav>
                                      </p:tavLst>
                                    </p:anim>
                                    <p:anim calcmode="lin" valueType="num">
                                      <p:cBhvr>
                                        <p:cTn id="8" dur="20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2000" fill="hold"/>
                                        <p:tgtEl>
                                          <p:spTgt spid="4101"/>
                                        </p:tgtEl>
                                        <p:attrNameLst>
                                          <p:attrName>ppt_x</p:attrName>
                                        </p:attrNameLst>
                                      </p:cBhvr>
                                      <p:tavLst>
                                        <p:tav tm="0">
                                          <p:val>
                                            <p:strVal val="0-#ppt_w/2"/>
                                          </p:val>
                                        </p:tav>
                                        <p:tav tm="100000">
                                          <p:val>
                                            <p:strVal val="#ppt_x"/>
                                          </p:val>
                                        </p:tav>
                                      </p:tavLst>
                                    </p:anim>
                                    <p:anim calcmode="lin" valueType="num">
                                      <p:cBhvr additive="base">
                                        <p:cTn id="14" dur="20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65938" y="317500"/>
            <a:ext cx="2286000" cy="2794000"/>
          </a:xfrm>
          <a:prstGeom prst="rect">
            <a:avLst/>
          </a:prstGeom>
          <a:noFill/>
          <a:ln w="9525">
            <a:noFill/>
            <a:miter lim="800000"/>
            <a:headEnd/>
            <a:tailEnd/>
          </a:ln>
          <a:effectLst/>
        </p:spPr>
      </p:pic>
      <p:sp>
        <p:nvSpPr>
          <p:cNvPr id="8195" name="Text Box 3"/>
          <p:cNvSpPr txBox="1">
            <a:spLocks noChangeArrowheads="1"/>
          </p:cNvSpPr>
          <p:nvPr/>
        </p:nvSpPr>
        <p:spPr bwMode="auto">
          <a:xfrm>
            <a:off x="792164" y="508000"/>
            <a:ext cx="6142037" cy="1077218"/>
          </a:xfrm>
          <a:prstGeom prst="rect">
            <a:avLst/>
          </a:prstGeom>
          <a:noFill/>
          <a:ln w="9525">
            <a:noFill/>
            <a:miter lim="800000"/>
            <a:headEnd/>
            <a:tailEnd/>
          </a:ln>
          <a:effectLst/>
        </p:spPr>
        <p:txBody>
          <a:bodyPr>
            <a:spAutoFit/>
          </a:bodyPr>
          <a:lstStyle/>
          <a:p>
            <a:pPr algn="ctr">
              <a:spcBef>
                <a:spcPct val="50000"/>
              </a:spcBef>
            </a:pPr>
            <a:r>
              <a:rPr lang="pt-BR" sz="3200">
                <a:solidFill>
                  <a:srgbClr val="00FF00"/>
                </a:solidFill>
                <a:latin typeface="Balloon Bd BT" pitchFamily="66" charset="0"/>
              </a:rPr>
              <a:t>Reparei com mais atenção os encarnados</a:t>
            </a:r>
          </a:p>
        </p:txBody>
      </p:sp>
      <p:sp>
        <p:nvSpPr>
          <p:cNvPr id="8196" name="Text Box 4"/>
          <p:cNvSpPr txBox="1">
            <a:spLocks noChangeArrowheads="1"/>
          </p:cNvSpPr>
          <p:nvPr/>
        </p:nvSpPr>
        <p:spPr bwMode="auto">
          <a:xfrm>
            <a:off x="252413" y="1644386"/>
            <a:ext cx="6546850" cy="2062103"/>
          </a:xfrm>
          <a:prstGeom prst="rect">
            <a:avLst/>
          </a:prstGeom>
          <a:noFill/>
          <a:ln w="9525">
            <a:noFill/>
            <a:miter lim="800000"/>
            <a:headEnd/>
            <a:tailEnd/>
          </a:ln>
          <a:effectLst/>
        </p:spPr>
        <p:txBody>
          <a:bodyPr>
            <a:spAutoFit/>
          </a:bodyPr>
          <a:lstStyle/>
          <a:p>
            <a:pPr algn="ctr">
              <a:spcBef>
                <a:spcPct val="50000"/>
              </a:spcBef>
            </a:pPr>
            <a:r>
              <a:rPr lang="pt-BR" sz="3200">
                <a:solidFill>
                  <a:srgbClr val="FFFF00"/>
                </a:solidFill>
                <a:latin typeface="Balloon Bd BT" pitchFamily="66" charset="0"/>
              </a:rPr>
              <a:t>Não fosse o devotamento dos colaboradores do nosso plano, tornar-se-ia impossível qualquer proveito concreto</a:t>
            </a:r>
          </a:p>
        </p:txBody>
      </p:sp>
      <p:sp>
        <p:nvSpPr>
          <p:cNvPr id="8197" name="Text Box 5"/>
          <p:cNvSpPr txBox="1">
            <a:spLocks noChangeArrowheads="1"/>
          </p:cNvSpPr>
          <p:nvPr/>
        </p:nvSpPr>
        <p:spPr bwMode="auto">
          <a:xfrm>
            <a:off x="1" y="3175000"/>
            <a:ext cx="8958263" cy="2062103"/>
          </a:xfrm>
          <a:prstGeom prst="rect">
            <a:avLst/>
          </a:prstGeom>
          <a:noFill/>
          <a:ln w="9525">
            <a:noFill/>
            <a:miter lim="800000"/>
            <a:headEnd/>
            <a:tailEnd/>
          </a:ln>
          <a:effectLst/>
        </p:spPr>
        <p:txBody>
          <a:bodyPr>
            <a:spAutoFit/>
          </a:bodyPr>
          <a:lstStyle/>
          <a:p>
            <a:pPr algn="ctr">
              <a:spcBef>
                <a:spcPct val="50000"/>
              </a:spcBef>
            </a:pPr>
            <a:r>
              <a:rPr lang="pt-BR" sz="3200">
                <a:solidFill>
                  <a:srgbClr val="FFCCFF"/>
                </a:solidFill>
                <a:latin typeface="Balloon Bd BT" pitchFamily="66" charset="0"/>
              </a:rPr>
              <a:t>Isidoro e outros amigos devotados trabalhavam com ardor, despertando alguns dorminhocos e reajustando o pensamento dos invigilantes, para neutralizar determinadas influências nocivas</a:t>
            </a:r>
          </a:p>
        </p:txBody>
      </p:sp>
      <p:sp>
        <p:nvSpPr>
          <p:cNvPr id="8198" name="Text Box 6"/>
          <p:cNvSpPr txBox="1">
            <a:spLocks noChangeArrowheads="1"/>
          </p:cNvSpPr>
          <p:nvPr/>
        </p:nvSpPr>
        <p:spPr bwMode="auto">
          <a:xfrm>
            <a:off x="404813" y="1460500"/>
            <a:ext cx="6191250" cy="3046988"/>
          </a:xfrm>
          <a:prstGeom prst="rect">
            <a:avLst/>
          </a:prstGeom>
          <a:noFill/>
          <a:ln w="9525">
            <a:noFill/>
            <a:miter lim="800000"/>
            <a:headEnd/>
            <a:tailEnd/>
          </a:ln>
          <a:effectLst/>
        </p:spPr>
        <p:txBody>
          <a:bodyPr>
            <a:spAutoFit/>
          </a:bodyPr>
          <a:lstStyle/>
          <a:p>
            <a:pPr algn="ctr">
              <a:spcBef>
                <a:spcPct val="50000"/>
              </a:spcBef>
            </a:pPr>
            <a:r>
              <a:rPr lang="pt-BR" sz="3200" dirty="0">
                <a:solidFill>
                  <a:srgbClr val="FFFF00"/>
                </a:solidFill>
                <a:latin typeface="Balloon Bd BT" pitchFamily="66" charset="0"/>
              </a:rPr>
              <a:t>Os benefícios da doutrinação de Bentes eram mais visíveis entre os desencarnados. </a:t>
            </a:r>
            <a:r>
              <a:rPr lang="pt-BR" sz="3200">
                <a:solidFill>
                  <a:srgbClr val="FFFF00"/>
                </a:solidFill>
                <a:latin typeface="Balloon Bd BT" pitchFamily="66" charset="0"/>
              </a:rPr>
              <a:t>No </a:t>
            </a:r>
            <a:r>
              <a:rPr lang="pt-BR" sz="3200" smtClean="0">
                <a:solidFill>
                  <a:srgbClr val="FFFF00"/>
                </a:solidFill>
                <a:latin typeface="Balloon Bd BT" pitchFamily="66" charset="0"/>
              </a:rPr>
              <a:t>grupo desses</a:t>
            </a:r>
            <a:r>
              <a:rPr lang="pt-BR" sz="3200" dirty="0">
                <a:solidFill>
                  <a:srgbClr val="FFFF00"/>
                </a:solidFill>
                <a:latin typeface="Balloon Bd BT" pitchFamily="66" charset="0"/>
              </a:rPr>
              <a:t>, não havia um só que não recebesse consolações diretas e sublime conforto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819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0-#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19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19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8198"/>
                                        </p:tgtEl>
                                        <p:attrNameLst>
                                          <p:attrName>style.visibility</p:attrName>
                                        </p:attrNameLst>
                                      </p:cBhvr>
                                      <p:to>
                                        <p:strVal val="visible"/>
                                      </p:to>
                                    </p:set>
                                    <p:animEffect transition="in" filter="box(out)">
                                      <p:cBhvr>
                                        <p:cTn id="25"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7800" y="2349500"/>
            <a:ext cx="2438400" cy="26035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23063" y="381000"/>
            <a:ext cx="1689100" cy="2095500"/>
          </a:xfrm>
          <a:prstGeom prst="rect">
            <a:avLst/>
          </a:prstGeom>
          <a:noFill/>
          <a:ln w="9525">
            <a:noFill/>
            <a:miter lim="800000"/>
            <a:headEnd/>
            <a:tailEnd/>
          </a:ln>
          <a:effectLst/>
        </p:spPr>
      </p:pic>
      <p:sp>
        <p:nvSpPr>
          <p:cNvPr id="11268" name="Text Box 4"/>
          <p:cNvSpPr txBox="1">
            <a:spLocks noChangeArrowheads="1"/>
          </p:cNvSpPr>
          <p:nvPr/>
        </p:nvSpPr>
        <p:spPr bwMode="auto">
          <a:xfrm>
            <a:off x="2403476" y="635000"/>
            <a:ext cx="4454525" cy="2062103"/>
          </a:xfrm>
          <a:prstGeom prst="rect">
            <a:avLst/>
          </a:prstGeom>
          <a:noFill/>
          <a:ln w="9525">
            <a:noFill/>
            <a:miter lim="800000"/>
            <a:headEnd/>
            <a:tailEnd/>
          </a:ln>
          <a:effectLst/>
        </p:spPr>
        <p:txBody>
          <a:bodyPr>
            <a:spAutoFit/>
          </a:bodyPr>
          <a:lstStyle/>
          <a:p>
            <a:pPr algn="ctr">
              <a:spcBef>
                <a:spcPct val="50000"/>
              </a:spcBef>
            </a:pPr>
            <a:r>
              <a:rPr lang="pt-BR" sz="3200" dirty="0">
                <a:solidFill>
                  <a:schemeClr val="accent1"/>
                </a:solidFill>
                <a:latin typeface="Balloon Bd BT" pitchFamily="66" charset="0"/>
              </a:rPr>
              <a:t>Isidoro, você poderia pedir aos </a:t>
            </a:r>
            <a:r>
              <a:rPr lang="pt-BR" sz="3200" dirty="0" err="1" smtClean="0">
                <a:solidFill>
                  <a:schemeClr val="accent1"/>
                </a:solidFill>
                <a:latin typeface="Balloon Bd BT" pitchFamily="66" charset="0"/>
              </a:rPr>
              <a:t>receitistas</a:t>
            </a:r>
            <a:r>
              <a:rPr lang="pt-BR" sz="3200" dirty="0" smtClean="0">
                <a:solidFill>
                  <a:schemeClr val="accent1"/>
                </a:solidFill>
                <a:latin typeface="Balloon Bd BT" pitchFamily="66" charset="0"/>
              </a:rPr>
              <a:t> </a:t>
            </a:r>
            <a:r>
              <a:rPr lang="pt-BR" sz="3200" dirty="0">
                <a:solidFill>
                  <a:schemeClr val="accent1"/>
                </a:solidFill>
                <a:latin typeface="Balloon Bd BT" pitchFamily="66" charset="0"/>
              </a:rPr>
              <a:t>que forneçam novas indicações para o Amaro? </a:t>
            </a:r>
          </a:p>
        </p:txBody>
      </p:sp>
      <p:sp>
        <p:nvSpPr>
          <p:cNvPr id="11269" name="Text Box 5"/>
          <p:cNvSpPr txBox="1">
            <a:spLocks noChangeArrowheads="1"/>
          </p:cNvSpPr>
          <p:nvPr/>
        </p:nvSpPr>
        <p:spPr bwMode="auto">
          <a:xfrm>
            <a:off x="3078163" y="3149865"/>
            <a:ext cx="5668962" cy="2107406"/>
          </a:xfrm>
          <a:prstGeom prst="rect">
            <a:avLst/>
          </a:prstGeom>
          <a:noFill/>
          <a:ln w="9525">
            <a:noFill/>
            <a:miter lim="800000"/>
            <a:headEnd/>
            <a:tailEnd/>
          </a:ln>
          <a:effectLst/>
        </p:spPr>
        <p:txBody>
          <a:bodyPr>
            <a:spAutoFit/>
          </a:bodyPr>
          <a:lstStyle/>
          <a:p>
            <a:pPr algn="ctr">
              <a:spcBef>
                <a:spcPct val="50000"/>
              </a:spcBef>
            </a:pPr>
            <a:r>
              <a:rPr lang="pt-BR" sz="3200">
                <a:solidFill>
                  <a:schemeClr val="accent1"/>
                </a:solidFill>
                <a:latin typeface="Balloon Bd BT" pitchFamily="66" charset="0"/>
              </a:rPr>
              <a:t>Não posso amigo, não posso. Se o Amaro pedir e os receitistas cederem, estará tudo muito bem. Mas...</a:t>
            </a:r>
          </a:p>
        </p:txBody>
      </p:sp>
      <p:sp>
        <p:nvSpPr>
          <p:cNvPr id="11270" name="Text Box 6"/>
          <p:cNvSpPr txBox="1">
            <a:spLocks noChangeArrowheads="1"/>
          </p:cNvSpPr>
          <p:nvPr/>
        </p:nvSpPr>
        <p:spPr bwMode="auto">
          <a:xfrm>
            <a:off x="3078163" y="3200136"/>
            <a:ext cx="4953000" cy="1077218"/>
          </a:xfrm>
          <a:prstGeom prst="rect">
            <a:avLst/>
          </a:prstGeom>
          <a:noFill/>
          <a:ln w="9525">
            <a:noFill/>
            <a:miter lim="800000"/>
            <a:headEnd/>
            <a:tailEnd/>
          </a:ln>
          <a:effectLst/>
        </p:spPr>
        <p:txBody>
          <a:bodyPr>
            <a:spAutoFit/>
          </a:bodyPr>
          <a:lstStyle/>
          <a:p>
            <a:pPr algn="ctr">
              <a:spcBef>
                <a:spcPct val="50000"/>
              </a:spcBef>
            </a:pPr>
            <a:r>
              <a:rPr lang="pt-BR" sz="3200">
                <a:solidFill>
                  <a:srgbClr val="00FF00"/>
                </a:solidFill>
                <a:latin typeface="Balloon Bd BT" pitchFamily="66" charset="0"/>
              </a:rPr>
              <a:t>Ele já foi atendido por cinco vezes</a:t>
            </a:r>
          </a:p>
        </p:txBody>
      </p:sp>
      <p:sp>
        <p:nvSpPr>
          <p:cNvPr id="11271" name="Text Box 7"/>
          <p:cNvSpPr txBox="1">
            <a:spLocks noChangeArrowheads="1"/>
          </p:cNvSpPr>
          <p:nvPr/>
        </p:nvSpPr>
        <p:spPr bwMode="auto">
          <a:xfrm>
            <a:off x="3146426" y="3175000"/>
            <a:ext cx="5870575" cy="584775"/>
          </a:xfrm>
          <a:prstGeom prst="rect">
            <a:avLst/>
          </a:prstGeom>
          <a:noFill/>
          <a:ln w="9525">
            <a:noFill/>
            <a:miter lim="800000"/>
            <a:headEnd/>
            <a:tailEnd/>
          </a:ln>
          <a:effectLst/>
        </p:spPr>
        <p:txBody>
          <a:bodyPr>
            <a:spAutoFit/>
          </a:bodyPr>
          <a:lstStyle/>
          <a:p>
            <a:pPr algn="ctr">
              <a:spcBef>
                <a:spcPct val="50000"/>
              </a:spcBef>
            </a:pPr>
            <a:r>
              <a:rPr lang="pt-BR" sz="3200">
                <a:solidFill>
                  <a:srgbClr val="FF9933"/>
                </a:solidFill>
                <a:latin typeface="Balloon Bd BT" pitchFamily="66" charset="0"/>
              </a:rPr>
              <a:t>Não cumpre as recomendações</a:t>
            </a:r>
          </a:p>
        </p:txBody>
      </p:sp>
      <p:sp>
        <p:nvSpPr>
          <p:cNvPr id="11272" name="Text Box 8"/>
          <p:cNvSpPr txBox="1">
            <a:spLocks noChangeArrowheads="1"/>
          </p:cNvSpPr>
          <p:nvPr/>
        </p:nvSpPr>
        <p:spPr bwMode="auto">
          <a:xfrm>
            <a:off x="3214689" y="3175000"/>
            <a:ext cx="5195887" cy="584775"/>
          </a:xfrm>
          <a:prstGeom prst="rect">
            <a:avLst/>
          </a:prstGeom>
          <a:noFill/>
          <a:ln w="9525">
            <a:noFill/>
            <a:miter lim="800000"/>
            <a:headEnd/>
            <a:tailEnd/>
          </a:ln>
          <a:effectLst/>
        </p:spPr>
        <p:txBody>
          <a:bodyPr>
            <a:spAutoFit/>
          </a:bodyPr>
          <a:lstStyle/>
          <a:p>
            <a:pPr algn="ctr">
              <a:spcBef>
                <a:spcPct val="50000"/>
              </a:spcBef>
            </a:pPr>
            <a:r>
              <a:rPr lang="pt-BR" sz="3200">
                <a:solidFill>
                  <a:srgbClr val="FFFF00"/>
                </a:solidFill>
                <a:latin typeface="Balloon Bd BT" pitchFamily="66" charset="0"/>
              </a:rPr>
              <a:t>Não compra os remédios</a:t>
            </a:r>
          </a:p>
        </p:txBody>
      </p:sp>
      <p:sp>
        <p:nvSpPr>
          <p:cNvPr id="11273" name="Text Box 9"/>
          <p:cNvSpPr txBox="1">
            <a:spLocks noChangeArrowheads="1"/>
          </p:cNvSpPr>
          <p:nvPr/>
        </p:nvSpPr>
        <p:spPr bwMode="auto">
          <a:xfrm>
            <a:off x="3214688" y="3111500"/>
            <a:ext cx="5600700" cy="584775"/>
          </a:xfrm>
          <a:prstGeom prst="rect">
            <a:avLst/>
          </a:prstGeom>
          <a:noFill/>
          <a:ln w="9525">
            <a:noFill/>
            <a:miter lim="800000"/>
            <a:headEnd/>
            <a:tailEnd/>
          </a:ln>
          <a:effectLst/>
        </p:spPr>
        <p:txBody>
          <a:bodyPr>
            <a:spAutoFit/>
          </a:bodyPr>
          <a:lstStyle/>
          <a:p>
            <a:pPr algn="ctr">
              <a:spcBef>
                <a:spcPct val="50000"/>
              </a:spcBef>
            </a:pPr>
            <a:r>
              <a:rPr lang="pt-BR" sz="3200">
                <a:solidFill>
                  <a:srgbClr val="FFCCFF"/>
                </a:solidFill>
                <a:latin typeface="Balloon Bd BT" pitchFamily="66" charset="0"/>
              </a:rPr>
              <a:t>Se ganha, despreza os horários</a:t>
            </a:r>
          </a:p>
        </p:txBody>
      </p:sp>
      <p:sp>
        <p:nvSpPr>
          <p:cNvPr id="11274" name="Text Box 10"/>
          <p:cNvSpPr txBox="1">
            <a:spLocks noChangeArrowheads="1"/>
          </p:cNvSpPr>
          <p:nvPr/>
        </p:nvSpPr>
        <p:spPr bwMode="auto">
          <a:xfrm>
            <a:off x="3146426" y="3048000"/>
            <a:ext cx="4386263" cy="1569660"/>
          </a:xfrm>
          <a:prstGeom prst="rect">
            <a:avLst/>
          </a:prstGeom>
          <a:noFill/>
          <a:ln w="9525">
            <a:noFill/>
            <a:miter lim="800000"/>
            <a:headEnd/>
            <a:tailEnd/>
          </a:ln>
          <a:effectLst/>
        </p:spPr>
        <p:txBody>
          <a:bodyPr>
            <a:spAutoFit/>
          </a:bodyPr>
          <a:lstStyle/>
          <a:p>
            <a:pPr algn="ctr">
              <a:spcBef>
                <a:spcPct val="50000"/>
              </a:spcBef>
            </a:pPr>
            <a:r>
              <a:rPr lang="pt-BR" sz="3200">
                <a:solidFill>
                  <a:schemeClr val="accent1"/>
                </a:solidFill>
                <a:latin typeface="Balloon Bd BT" pitchFamily="66" charset="0"/>
              </a:rPr>
              <a:t>Critica as indicações obtidas e serve-se delas com desprezo</a:t>
            </a:r>
          </a:p>
        </p:txBody>
      </p:sp>
      <p:sp>
        <p:nvSpPr>
          <p:cNvPr id="11275" name="Text Box 11"/>
          <p:cNvSpPr txBox="1">
            <a:spLocks noChangeArrowheads="1"/>
          </p:cNvSpPr>
          <p:nvPr/>
        </p:nvSpPr>
        <p:spPr bwMode="auto">
          <a:xfrm>
            <a:off x="2590800" y="2857500"/>
            <a:ext cx="6267450" cy="2554545"/>
          </a:xfrm>
          <a:prstGeom prst="rect">
            <a:avLst/>
          </a:prstGeom>
          <a:noFill/>
          <a:ln w="9525">
            <a:noFill/>
            <a:miter lim="800000"/>
            <a:headEnd/>
            <a:tailEnd/>
          </a:ln>
          <a:effectLst/>
        </p:spPr>
        <p:txBody>
          <a:bodyPr>
            <a:spAutoFit/>
          </a:bodyPr>
          <a:lstStyle/>
          <a:p>
            <a:pPr algn="ctr">
              <a:spcBef>
                <a:spcPct val="50000"/>
              </a:spcBef>
            </a:pPr>
            <a:r>
              <a:rPr lang="pt-BR" sz="3200">
                <a:solidFill>
                  <a:srgbClr val="00FF00"/>
                </a:solidFill>
                <a:latin typeface="Balloon Bd BT" pitchFamily="66" charset="0"/>
              </a:rPr>
              <a:t>Não estou agastado com isso, mas estamos lidando com material sagrado e não há tempo para conviver com os que estimam a brincadeira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26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1+#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6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1+#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71"/>
                                        </p:tgtEl>
                                        <p:attrNameLst>
                                          <p:attrName>style.visibility</p:attrName>
                                        </p:attrNameLst>
                                      </p:cBhvr>
                                      <p:to>
                                        <p:strVal val="visible"/>
                                      </p:to>
                                    </p:set>
                                    <p:anim calcmode="lin" valueType="num">
                                      <p:cBhvr additive="base">
                                        <p:cTn id="25" dur="500" fill="hold"/>
                                        <p:tgtEl>
                                          <p:spTgt spid="11271"/>
                                        </p:tgtEl>
                                        <p:attrNameLst>
                                          <p:attrName>ppt_x</p:attrName>
                                        </p:attrNameLst>
                                      </p:cBhvr>
                                      <p:tavLst>
                                        <p:tav tm="0">
                                          <p:val>
                                            <p:strVal val="1+#ppt_w/2"/>
                                          </p:val>
                                        </p:tav>
                                        <p:tav tm="100000">
                                          <p:val>
                                            <p:strVal val="#ppt_x"/>
                                          </p:val>
                                        </p:tav>
                                      </p:tavLst>
                                    </p:anim>
                                    <p:anim calcmode="lin" valueType="num">
                                      <p:cBhvr additive="base">
                                        <p:cTn id="26" dur="500" fill="hold"/>
                                        <p:tgtEl>
                                          <p:spTgt spid="1127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72"/>
                                        </p:tgtEl>
                                        <p:attrNameLst>
                                          <p:attrName>style.visibility</p:attrName>
                                        </p:attrNameLst>
                                      </p:cBhvr>
                                      <p:to>
                                        <p:strVal val="visible"/>
                                      </p:to>
                                    </p:set>
                                    <p:anim calcmode="lin" valueType="num">
                                      <p:cBhvr additive="base">
                                        <p:cTn id="31" dur="500" fill="hold"/>
                                        <p:tgtEl>
                                          <p:spTgt spid="11272"/>
                                        </p:tgtEl>
                                        <p:attrNameLst>
                                          <p:attrName>ppt_x</p:attrName>
                                        </p:attrNameLst>
                                      </p:cBhvr>
                                      <p:tavLst>
                                        <p:tav tm="0">
                                          <p:val>
                                            <p:strVal val="1+#ppt_w/2"/>
                                          </p:val>
                                        </p:tav>
                                        <p:tav tm="100000">
                                          <p:val>
                                            <p:strVal val="#ppt_x"/>
                                          </p:val>
                                        </p:tav>
                                      </p:tavLst>
                                    </p:anim>
                                    <p:anim calcmode="lin" valueType="num">
                                      <p:cBhvr additive="base">
                                        <p:cTn id="32" dur="500" fill="hold"/>
                                        <p:tgtEl>
                                          <p:spTgt spid="1127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500" fill="hold"/>
                                        <p:tgtEl>
                                          <p:spTgt spid="11273"/>
                                        </p:tgtEl>
                                        <p:attrNameLst>
                                          <p:attrName>ppt_x</p:attrName>
                                        </p:attrNameLst>
                                      </p:cBhvr>
                                      <p:tavLst>
                                        <p:tav tm="0">
                                          <p:val>
                                            <p:strVal val="1+#ppt_w/2"/>
                                          </p:val>
                                        </p:tav>
                                        <p:tav tm="100000">
                                          <p:val>
                                            <p:strVal val="#ppt_x"/>
                                          </p:val>
                                        </p:tav>
                                      </p:tavLst>
                                    </p:anim>
                                    <p:anim calcmode="lin" valueType="num">
                                      <p:cBhvr additive="base">
                                        <p:cTn id="38" dur="500" fill="hold"/>
                                        <p:tgtEl>
                                          <p:spTgt spid="1127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1274"/>
                                        </p:tgtEl>
                                        <p:attrNameLst>
                                          <p:attrName>style.visibility</p:attrName>
                                        </p:attrNameLst>
                                      </p:cBhvr>
                                      <p:to>
                                        <p:strVal val="visible"/>
                                      </p:to>
                                    </p:set>
                                    <p:animEffect transition="in" filter="box(out)">
                                      <p:cBhvr>
                                        <p:cTn id="43" dur="500"/>
                                        <p:tgtEl>
                                          <p:spTgt spid="11274"/>
                                        </p:tgtEl>
                                      </p:cBhvr>
                                    </p:animEffect>
                                  </p:childTnLst>
                                  <p:subTnLst>
                                    <p:set>
                                      <p:cBhvr override="childStyle">
                                        <p:cTn dur="1" fill="hold" display="0" masterRel="nextClick" afterEffect="1"/>
                                        <p:tgtEl>
                                          <p:spTgt spid="11274"/>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1275"/>
                                        </p:tgtEl>
                                        <p:attrNameLst>
                                          <p:attrName>style.visibility</p:attrName>
                                        </p:attrNameLst>
                                      </p:cBhvr>
                                      <p:to>
                                        <p:strVal val="visible"/>
                                      </p:to>
                                    </p:set>
                                    <p:animEffect transition="in" filter="box(out)">
                                      <p:cBhvr>
                                        <p:cTn id="48" dur="500"/>
                                        <p:tgtEl>
                                          <p:spTgt spid="11275"/>
                                        </p:tgtEl>
                                      </p:cBhvr>
                                    </p:animEffect>
                                  </p:childTnLst>
                                  <p:subTnLst>
                                    <p:set>
                                      <p:cBhvr override="childStyle">
                                        <p:cTn dur="1" fill="hold" display="0" masterRel="nextClick" afterEffect="1"/>
                                        <p:tgtEl>
                                          <p:spTgt spid="112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P spid="11270" grpId="0" autoUpdateAnimBg="0"/>
      <p:bldP spid="11271" grpId="0" autoUpdateAnimBg="0"/>
      <p:bldP spid="11272" grpId="0" autoUpdateAnimBg="0"/>
      <p:bldP spid="11273" grpId="0" autoUpdateAnimBg="0"/>
      <p:bldP spid="11274" grpId="0" autoUpdateAnimBg="0"/>
      <p:bldP spid="112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57224" y="214294"/>
            <a:ext cx="7500990" cy="707886"/>
          </a:xfrm>
          <a:prstGeom prst="rect">
            <a:avLst/>
          </a:prstGeom>
          <a:noFill/>
          <a:ln w="9525">
            <a:noFill/>
            <a:miter lim="800000"/>
            <a:headEnd/>
            <a:tailEnd/>
          </a:ln>
          <a:effectLst/>
        </p:spPr>
        <p:txBody>
          <a:bodyPr wrap="square">
            <a:spAutoFit/>
          </a:bodyPr>
          <a:lstStyle/>
          <a:p>
            <a:pPr algn="ctr">
              <a:spcBef>
                <a:spcPct val="50000"/>
              </a:spcBef>
            </a:pPr>
            <a:r>
              <a:rPr lang="pt-BR" sz="4000" b="1" dirty="0" smtClean="0">
                <a:solidFill>
                  <a:srgbClr val="00FFFF"/>
                </a:solidFill>
                <a:effectLst>
                  <a:outerShdw blurRad="38100" dist="38100" dir="2700000" algn="tl">
                    <a:srgbClr val="000000">
                      <a:alpha val="43137"/>
                    </a:srgbClr>
                  </a:outerShdw>
                </a:effectLst>
              </a:rPr>
              <a:t>Refletindo!</a:t>
            </a:r>
            <a:endParaRPr lang="pt-BR" sz="4000" b="1" dirty="0">
              <a:solidFill>
                <a:srgbClr val="00FFFF"/>
              </a:solidFill>
              <a:effectLst>
                <a:outerShdw blurRad="38100" dist="38100" dir="2700000" algn="tl">
                  <a:srgbClr val="000000">
                    <a:alpha val="43137"/>
                  </a:srgbClr>
                </a:outerShdw>
              </a:effectLst>
            </a:endParaRPr>
          </a:p>
        </p:txBody>
      </p:sp>
      <p:sp>
        <p:nvSpPr>
          <p:cNvPr id="3" name="Text Box 3"/>
          <p:cNvSpPr txBox="1">
            <a:spLocks noChangeArrowheads="1"/>
          </p:cNvSpPr>
          <p:nvPr/>
        </p:nvSpPr>
        <p:spPr bwMode="auto">
          <a:xfrm>
            <a:off x="4000496" y="1285864"/>
            <a:ext cx="4786346" cy="3970318"/>
          </a:xfrm>
          <a:prstGeom prst="rect">
            <a:avLst/>
          </a:prstGeom>
          <a:noFill/>
          <a:ln w="9525">
            <a:noFill/>
            <a:miter lim="800000"/>
            <a:headEnd/>
            <a:tailEnd/>
          </a:ln>
          <a:effectLst/>
        </p:spPr>
        <p:txBody>
          <a:bodyPr wrap="square">
            <a:spAutoFit/>
          </a:bodyPr>
          <a:lstStyle/>
          <a:p>
            <a:pPr algn="ctr">
              <a:spcBef>
                <a:spcPct val="50000"/>
              </a:spcBef>
            </a:pPr>
            <a:r>
              <a:rPr lang="pt-BR" sz="3600" b="1" dirty="0" smtClean="0">
                <a:effectLst>
                  <a:outerShdw blurRad="38100" dist="38100" dir="2700000" algn="tl">
                    <a:srgbClr val="000000">
                      <a:alpha val="43137"/>
                    </a:srgbClr>
                  </a:outerShdw>
                </a:effectLst>
              </a:rPr>
              <a:t>“Um dia, André, você compreenderá, com Jesus, que melhor é servir quer ser servido; mais belo é dar que receber”.</a:t>
            </a:r>
            <a:endParaRPr lang="pt-BR" sz="36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500034" y="1111444"/>
            <a:ext cx="3214710" cy="4174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928674"/>
            <a:ext cx="8715436" cy="4308872"/>
          </a:xfrm>
          <a:prstGeom prst="rect">
            <a:avLst/>
          </a:prstGeom>
        </p:spPr>
        <p:txBody>
          <a:bodyPr wrap="square">
            <a:spAutoFit/>
          </a:bodyPr>
          <a:lstStyle/>
          <a:p>
            <a:pPr algn="ctr"/>
            <a:r>
              <a:rPr lang="pt-BR" sz="3200" b="1" dirty="0" smtClean="0"/>
              <a:t>OPORTUNIDADES DA VIDA</a:t>
            </a:r>
          </a:p>
          <a:p>
            <a:pPr algn="ctr"/>
            <a:endParaRPr lang="pt-BR" b="1" dirty="0" smtClean="0"/>
          </a:p>
          <a:p>
            <a:pPr algn="ctr"/>
            <a:r>
              <a:rPr lang="pt-BR" sz="2800" dirty="0" smtClean="0"/>
              <a:t>A vida é dinâmica e quando aqui chegamos e relembramos os episódios vividos, ou mal vividos, vêm o arrependimento, a sensação de que poderíamos ter feito diferente, ou feito outras opções, mas, a oportunidade já passou e a vida continua. </a:t>
            </a:r>
          </a:p>
          <a:p>
            <a:pPr algn="ctr"/>
            <a:r>
              <a:rPr lang="pt-BR" sz="2800" dirty="0" smtClean="0"/>
              <a:t>No momento, o que de melhor podemos refletir é lembrar que onde a vida nos chama, é ali que devemos agir.</a:t>
            </a:r>
          </a:p>
        </p:txBody>
      </p:sp>
      <p:sp>
        <p:nvSpPr>
          <p:cNvPr id="3" name="CaixaDeTexto 2"/>
          <p:cNvSpPr txBox="1"/>
          <p:nvPr/>
        </p:nvSpPr>
        <p:spPr>
          <a:xfrm>
            <a:off x="1857356" y="142856"/>
            <a:ext cx="5286412" cy="769441"/>
          </a:xfrm>
          <a:prstGeom prst="rect">
            <a:avLst/>
          </a:prstGeom>
          <a:noFill/>
        </p:spPr>
        <p:txBody>
          <a:bodyPr wrap="square" rtlCol="0">
            <a:spAutoFit/>
          </a:bodyPr>
          <a:lstStyle/>
          <a:p>
            <a:pPr algn="ctr"/>
            <a:r>
              <a:rPr lang="pt-BR" sz="4400" dirty="0" smtClean="0"/>
              <a:t>Alegria Cristã!</a:t>
            </a:r>
            <a:endParaRPr lang="pt-BR" sz="4400" dirty="0"/>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844" y="357170"/>
            <a:ext cx="8858312" cy="5262979"/>
          </a:xfrm>
          <a:prstGeom prst="rect">
            <a:avLst/>
          </a:prstGeom>
        </p:spPr>
        <p:txBody>
          <a:bodyPr wrap="square">
            <a:spAutoFit/>
          </a:bodyPr>
          <a:lstStyle/>
          <a:p>
            <a:pPr algn="ctr"/>
            <a:r>
              <a:rPr lang="pt-BR" sz="2800" dirty="0" smtClean="0"/>
              <a:t>A vida é assim, cheia de oportunidades. Quando recebemos pela inspiração uma ideia de ajuda é a vida que nos chama para o socorro alheio, encaminhando-nos no momento certo aquele que necessita de nós. É um presente que Deus nos concede para nos experimentar, para nos fazer progredir pelo mérito próprio. A bagagem que levamos para o futuro é o bem que fazemos no presente. As ideias que plantamos ou o bem que fazemos jamais serão esquecidos por aqueles que foram beneficiados. São eles que nos sustentam muitas vezes nas dificuldades do futuro.</a:t>
            </a:r>
          </a:p>
        </p:txBody>
      </p:sp>
    </p:spTree>
  </p:cSld>
  <p:clrMapOvr>
    <a:masterClrMapping/>
  </p:clrMapOvr>
  <p:transition spd="med">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1142988"/>
            <a:ext cx="8715436" cy="3108543"/>
          </a:xfrm>
          <a:prstGeom prst="rect">
            <a:avLst/>
          </a:prstGeom>
        </p:spPr>
        <p:txBody>
          <a:bodyPr wrap="square">
            <a:spAutoFit/>
          </a:bodyPr>
          <a:lstStyle/>
          <a:p>
            <a:pPr algn="ctr"/>
            <a:r>
              <a:rPr lang="pt-BR" sz="2800" dirty="0" smtClean="0"/>
              <a:t>Muitas vezes, inconscientemente, somos levados à presença de pessoas que de nós necessitam de uma palavra, de uma atitude de tolerância, de um olhar. Se soubermos aproveitar esses momentos, teremos ganhado uma experiência preciosa de solidariedade humana, que nos servirá no futuro de amparo para as dificuldades e carências que carregamos.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22852"/>
            <a:ext cx="9144000" cy="2677656"/>
          </a:xfrm>
          <a:prstGeom prst="rect">
            <a:avLst/>
          </a:prstGeom>
        </p:spPr>
        <p:txBody>
          <a:bodyPr wrap="square">
            <a:spAutoFit/>
          </a:bodyPr>
          <a:lstStyle/>
          <a:p>
            <a:pPr algn="ctr"/>
            <a:r>
              <a:rPr lang="pt-BR" sz="2800" dirty="0" smtClean="0"/>
              <a:t>A humildade é uma força espiritual capaz de renovar a criatura e restabelecer a paz, o perdão. É um elemento santificador para a correção das mágoas e dos ressentimentos. O perdão é uma força que liberta, possibilita à criatura tornar-se mais leve, caminhando para a redenção própria. </a:t>
            </a:r>
            <a:endParaRPr lang="pt-BR" sz="2800" dirty="0"/>
          </a:p>
        </p:txBody>
      </p:sp>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844" y="214294"/>
            <a:ext cx="8858312" cy="5262979"/>
          </a:xfrm>
          <a:prstGeom prst="rect">
            <a:avLst/>
          </a:prstGeom>
        </p:spPr>
        <p:txBody>
          <a:bodyPr wrap="square">
            <a:spAutoFit/>
          </a:bodyPr>
          <a:lstStyle/>
          <a:p>
            <a:pPr algn="ctr"/>
            <a:r>
              <a:rPr lang="pt-BR" sz="2800" dirty="0" smtClean="0"/>
              <a:t>Tudo isso representa o amor de Deus nos mostrando o valor da solidariedade. Precisamos uns dos outros, ninguém vive sozinho, isoladamente. A vida é participação. Aquele que se preocupa em distribuir o pouco que tem, de sentimento e de qualidades, atrai para si as bênçãos de Deus, a saúde, o equilíbrio, a felicidade, a alegria, embora relativa mas verdadeira. Quando chegamos à Espiritualidade e verificamos o bem ou o mal que fizemos, muitas vezes, lamentamos o quanto poderia ser feito e que deixamos de fazer.</a:t>
            </a:r>
          </a:p>
          <a:p>
            <a:pPr algn="ctr"/>
            <a:endParaRPr lang="pt-BR" sz="2800" dirty="0" smtClean="0"/>
          </a:p>
          <a:p>
            <a:pPr algn="r"/>
            <a:r>
              <a:rPr lang="pt-BR" sz="2800" dirty="0" smtClean="0"/>
              <a:t>Hernani Santana, junho/2008</a:t>
            </a:r>
            <a:endParaRPr lang="pt-BR" sz="2800" dirty="0"/>
          </a:p>
        </p:txBody>
      </p:sp>
    </p:spTree>
  </p:cSld>
  <p:clrMapOvr>
    <a:masterClrMapping/>
  </p:clrMapOvr>
  <p:transition spd="med">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6210331" y="698500"/>
            <a:ext cx="2790825" cy="2603500"/>
          </a:xfrm>
          <a:prstGeom prst="rect">
            <a:avLst/>
          </a:prstGeom>
          <a:noFill/>
          <a:ln w="9525">
            <a:noFill/>
            <a:miter lim="800000"/>
            <a:headEnd/>
            <a:tailEnd/>
          </a:ln>
          <a:effectLst/>
        </p:spPr>
      </p:pic>
      <p:sp>
        <p:nvSpPr>
          <p:cNvPr id="5124" name="AutoShape 4"/>
          <p:cNvSpPr>
            <a:spLocks noChangeArrowheads="1"/>
          </p:cNvSpPr>
          <p:nvPr/>
        </p:nvSpPr>
        <p:spPr bwMode="auto">
          <a:xfrm>
            <a:off x="8001000" y="444500"/>
            <a:ext cx="990600" cy="444500"/>
          </a:xfrm>
          <a:prstGeom prst="cloudCallout">
            <a:avLst>
              <a:gd name="adj1" fmla="val -43750"/>
              <a:gd name="adj2" fmla="val 70000"/>
            </a:avLst>
          </a:prstGeom>
          <a:solidFill>
            <a:schemeClr val="bg1"/>
          </a:solidFill>
          <a:ln w="9525">
            <a:solidFill>
              <a:schemeClr val="tx1"/>
            </a:solidFill>
            <a:round/>
            <a:headEnd/>
            <a:tailEnd/>
          </a:ln>
          <a:effectLst/>
        </p:spPr>
        <p:txBody>
          <a:bodyPr/>
          <a:lstStyle/>
          <a:p>
            <a:pPr algn="ctr"/>
            <a:r>
              <a:rPr lang="pt-BR" sz="2800" b="1" dirty="0">
                <a:latin typeface="Lucida Handwriting" pitchFamily="66" charset="0"/>
              </a:rPr>
              <a:t>?</a:t>
            </a:r>
          </a:p>
        </p:txBody>
      </p:sp>
      <p:sp>
        <p:nvSpPr>
          <p:cNvPr id="5128" name="Rectangle 8"/>
          <p:cNvSpPr>
            <a:spLocks noGrp="1" noChangeArrowheads="1"/>
          </p:cNvSpPr>
          <p:nvPr>
            <p:ph type="title"/>
          </p:nvPr>
        </p:nvSpPr>
        <p:spPr>
          <a:xfrm>
            <a:off x="685800" y="134922"/>
            <a:ext cx="7772400" cy="508000"/>
          </a:xfrm>
        </p:spPr>
        <p:txBody>
          <a:bodyPr>
            <a:noAutofit/>
          </a:bodyPr>
          <a:lstStyle/>
          <a:p>
            <a:pPr algn="ctr"/>
            <a:r>
              <a:rPr lang="pt-BR" sz="3200" b="1" dirty="0">
                <a:effectLst>
                  <a:outerShdw blurRad="38100" dist="38100" dir="2700000" algn="tl">
                    <a:srgbClr val="000000">
                      <a:alpha val="43137"/>
                    </a:srgbClr>
                  </a:outerShdw>
                </a:effectLst>
                <a:latin typeface="Lucida Calligraphy" pitchFamily="66" charset="0"/>
              </a:rPr>
              <a:t>QUE DEVERIA TER FEITO?</a:t>
            </a:r>
          </a:p>
        </p:txBody>
      </p:sp>
      <p:sp>
        <p:nvSpPr>
          <p:cNvPr id="5132" name="Text Box 12"/>
          <p:cNvSpPr txBox="1">
            <a:spLocks noChangeArrowheads="1"/>
          </p:cNvSpPr>
          <p:nvPr/>
        </p:nvSpPr>
        <p:spPr bwMode="auto">
          <a:xfrm>
            <a:off x="0" y="3260715"/>
            <a:ext cx="9144000" cy="954107"/>
          </a:xfrm>
          <a:prstGeom prst="rect">
            <a:avLst/>
          </a:prstGeom>
          <a:noFill/>
          <a:ln w="9525">
            <a:noFill/>
            <a:miter lim="800000"/>
            <a:headEnd/>
            <a:tailEnd/>
          </a:ln>
          <a:effectLst/>
        </p:spPr>
        <p:txBody>
          <a:bodyPr wrap="square">
            <a:spAutoFit/>
          </a:bodyPr>
          <a:lstStyle/>
          <a:p>
            <a:pPr algn="ctr">
              <a:spcBef>
                <a:spcPct val="50000"/>
              </a:spcBef>
            </a:pPr>
            <a:r>
              <a:rPr lang="pt-BR" sz="2800" b="1" dirty="0">
                <a:effectLst>
                  <a:outerShdw blurRad="38100" dist="38100" dir="2700000" algn="tl">
                    <a:srgbClr val="000000">
                      <a:alpha val="43137"/>
                    </a:srgbClr>
                  </a:outerShdw>
                </a:effectLst>
              </a:rPr>
              <a:t>TRABALHAR EM SILÊNCIO, COM DISPOSIÇÃO PARA O SACRIFÍCIO.</a:t>
            </a:r>
          </a:p>
        </p:txBody>
      </p:sp>
      <p:sp>
        <p:nvSpPr>
          <p:cNvPr id="5133" name="Text Box 13"/>
          <p:cNvSpPr txBox="1">
            <a:spLocks noChangeArrowheads="1"/>
          </p:cNvSpPr>
          <p:nvPr/>
        </p:nvSpPr>
        <p:spPr bwMode="auto">
          <a:xfrm>
            <a:off x="142844" y="1115315"/>
            <a:ext cx="5562600" cy="1384995"/>
          </a:xfrm>
          <a:prstGeom prst="rect">
            <a:avLst/>
          </a:prstGeom>
          <a:noFill/>
          <a:ln w="9525">
            <a:noFill/>
            <a:miter lim="800000"/>
            <a:headEnd/>
            <a:tailEnd/>
          </a:ln>
          <a:effectLst/>
        </p:spPr>
        <p:txBody>
          <a:bodyPr>
            <a:spAutoFit/>
          </a:bodyPr>
          <a:lstStyle/>
          <a:p>
            <a:pPr algn="ctr">
              <a:spcBef>
                <a:spcPct val="50000"/>
              </a:spcBef>
            </a:pPr>
            <a:r>
              <a:rPr lang="pt-BR" sz="2800" b="1" dirty="0">
                <a:effectLst>
                  <a:outerShdw blurRad="38100" dist="38100" dir="2700000" algn="tl">
                    <a:srgbClr val="000000">
                      <a:alpha val="43137"/>
                    </a:srgbClr>
                  </a:outerShdw>
                </a:effectLst>
              </a:rPr>
              <a:t>COM BOA VONTADE, ENCONTRAR ALGUNS MINUTOS PARA FAZER O BEM.</a:t>
            </a:r>
          </a:p>
        </p:txBody>
      </p:sp>
      <p:sp>
        <p:nvSpPr>
          <p:cNvPr id="20" name="Retângulo 19"/>
          <p:cNvSpPr/>
          <p:nvPr/>
        </p:nvSpPr>
        <p:spPr>
          <a:xfrm>
            <a:off x="0" y="4425747"/>
            <a:ext cx="9001156" cy="954107"/>
          </a:xfrm>
          <a:prstGeom prst="rect">
            <a:avLst/>
          </a:prstGeom>
        </p:spPr>
        <p:txBody>
          <a:bodyPr wrap="square">
            <a:spAutoFit/>
          </a:bodyPr>
          <a:lstStyle/>
          <a:p>
            <a:pPr algn="ctr"/>
            <a:r>
              <a:rPr lang="pt-BR" sz="2800" b="1" dirty="0" smtClean="0">
                <a:effectLst>
                  <a:outerShdw blurRad="38100" dist="38100" dir="2700000" algn="tl">
                    <a:srgbClr val="000000">
                      <a:alpha val="43137"/>
                    </a:srgbClr>
                  </a:outerShdw>
                </a:effectLst>
              </a:rPr>
              <a:t>“AGINDO ASSIM, SERIA MAIS FÁCIL SENSIBILIZAR</a:t>
            </a:r>
          </a:p>
          <a:p>
            <a:pPr algn="ctr"/>
            <a:r>
              <a:rPr lang="pt-BR" sz="2800" b="1" dirty="0" smtClean="0">
                <a:effectLst>
                  <a:outerShdw blurRad="38100" dist="38100" dir="2700000" algn="tl">
                    <a:srgbClr val="000000">
                      <a:alpha val="43137"/>
                    </a:srgbClr>
                  </a:outerShdw>
                </a:effectLst>
              </a:rPr>
              <a:t>OS CORAÇÕES AMADOS”</a:t>
            </a:r>
            <a:endParaRPr lang="pt-BR"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2000"/>
                                        <p:tgtEl>
                                          <p:spTgt spid="51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linds(horizontal)">
                                      <p:cBhvr>
                                        <p:cTn id="10" dur="20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133"/>
                                        </p:tgtEl>
                                        <p:attrNameLst>
                                          <p:attrName>style.visibility</p:attrName>
                                        </p:attrNameLst>
                                      </p:cBhvr>
                                      <p:to>
                                        <p:strVal val="visible"/>
                                      </p:to>
                                    </p:set>
                                    <p:anim calcmode="lin" valueType="num">
                                      <p:cBhvr>
                                        <p:cTn id="15" dur="2000" fill="hold"/>
                                        <p:tgtEl>
                                          <p:spTgt spid="5133"/>
                                        </p:tgtEl>
                                        <p:attrNameLst>
                                          <p:attrName>ppt_w</p:attrName>
                                        </p:attrNameLst>
                                      </p:cBhvr>
                                      <p:tavLst>
                                        <p:tav tm="0">
                                          <p:val>
                                            <p:fltVal val="0"/>
                                          </p:val>
                                        </p:tav>
                                        <p:tav tm="100000">
                                          <p:val>
                                            <p:strVal val="#ppt_w"/>
                                          </p:val>
                                        </p:tav>
                                      </p:tavLst>
                                    </p:anim>
                                    <p:anim calcmode="lin" valueType="num">
                                      <p:cBhvr>
                                        <p:cTn id="16" dur="2000" fill="hold"/>
                                        <p:tgtEl>
                                          <p:spTgt spid="5133"/>
                                        </p:tgtEl>
                                        <p:attrNameLst>
                                          <p:attrName>ppt_h</p:attrName>
                                        </p:attrNameLst>
                                      </p:cBhvr>
                                      <p:tavLst>
                                        <p:tav tm="0">
                                          <p:val>
                                            <p:fltVal val="0"/>
                                          </p:val>
                                        </p:tav>
                                        <p:tav tm="100000">
                                          <p:val>
                                            <p:strVal val="#ppt_h"/>
                                          </p:val>
                                        </p:tav>
                                      </p:tavLst>
                                    </p:anim>
                                    <p:animEffect transition="in" filter="fade">
                                      <p:cBhvr>
                                        <p:cTn id="17" dur="2000"/>
                                        <p:tgtEl>
                                          <p:spTgt spid="51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132"/>
                                        </p:tgtEl>
                                        <p:attrNameLst>
                                          <p:attrName>style.visibility</p:attrName>
                                        </p:attrNameLst>
                                      </p:cBhvr>
                                      <p:to>
                                        <p:strVal val="visible"/>
                                      </p:to>
                                    </p:set>
                                    <p:anim calcmode="lin" valueType="num">
                                      <p:cBhvr>
                                        <p:cTn id="22" dur="2000" fill="hold"/>
                                        <p:tgtEl>
                                          <p:spTgt spid="5132"/>
                                        </p:tgtEl>
                                        <p:attrNameLst>
                                          <p:attrName>ppt_w</p:attrName>
                                        </p:attrNameLst>
                                      </p:cBhvr>
                                      <p:tavLst>
                                        <p:tav tm="0">
                                          <p:val>
                                            <p:fltVal val="0"/>
                                          </p:val>
                                        </p:tav>
                                        <p:tav tm="100000">
                                          <p:val>
                                            <p:strVal val="#ppt_w"/>
                                          </p:val>
                                        </p:tav>
                                      </p:tavLst>
                                    </p:anim>
                                    <p:anim calcmode="lin" valueType="num">
                                      <p:cBhvr>
                                        <p:cTn id="23" dur="2000" fill="hold"/>
                                        <p:tgtEl>
                                          <p:spTgt spid="5132"/>
                                        </p:tgtEl>
                                        <p:attrNameLst>
                                          <p:attrName>ppt_h</p:attrName>
                                        </p:attrNameLst>
                                      </p:cBhvr>
                                      <p:tavLst>
                                        <p:tav tm="0">
                                          <p:val>
                                            <p:fltVal val="0"/>
                                          </p:val>
                                        </p:tav>
                                        <p:tav tm="100000">
                                          <p:val>
                                            <p:strVal val="#ppt_h"/>
                                          </p:val>
                                        </p:tav>
                                      </p:tavLst>
                                    </p:anim>
                                    <p:animEffect transition="in" filter="fade">
                                      <p:cBhvr>
                                        <p:cTn id="24" dur="2000"/>
                                        <p:tgtEl>
                                          <p:spTgt spid="51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000" fill="hold"/>
                                        <p:tgtEl>
                                          <p:spTgt spid="20"/>
                                        </p:tgtEl>
                                        <p:attrNameLst>
                                          <p:attrName>ppt_w</p:attrName>
                                        </p:attrNameLst>
                                      </p:cBhvr>
                                      <p:tavLst>
                                        <p:tav tm="0">
                                          <p:val>
                                            <p:fltVal val="0"/>
                                          </p:val>
                                        </p:tav>
                                        <p:tav tm="100000">
                                          <p:val>
                                            <p:strVal val="#ppt_w"/>
                                          </p:val>
                                        </p:tav>
                                      </p:tavLst>
                                    </p:anim>
                                    <p:anim calcmode="lin" valueType="num">
                                      <p:cBhvr>
                                        <p:cTn id="30" dur="2000" fill="hold"/>
                                        <p:tgtEl>
                                          <p:spTgt spid="20"/>
                                        </p:tgtEl>
                                        <p:attrNameLst>
                                          <p:attrName>ppt_h</p:attrName>
                                        </p:attrNameLst>
                                      </p:cBhvr>
                                      <p:tavLst>
                                        <p:tav tm="0">
                                          <p:val>
                                            <p:fltVal val="0"/>
                                          </p:val>
                                        </p:tav>
                                        <p:tav tm="100000">
                                          <p:val>
                                            <p:strVal val="#ppt_h"/>
                                          </p:val>
                                        </p:tav>
                                      </p:tavLst>
                                    </p:anim>
                                    <p:animEffect transition="in" filter="fade">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32" grpId="0"/>
      <p:bldP spid="513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404802"/>
            <a:ext cx="4800600" cy="952500"/>
          </a:xfrm>
        </p:spPr>
        <p:txBody>
          <a:bodyPr>
            <a:normAutofit/>
          </a:bodyPr>
          <a:lstStyle/>
          <a:p>
            <a:r>
              <a:rPr lang="pt-BR" b="1" dirty="0" smtClean="0">
                <a:solidFill>
                  <a:srgbClr val="00FFFF"/>
                </a:solidFill>
                <a:latin typeface="Lucida Calligraphy" pitchFamily="66" charset="0"/>
              </a:rPr>
              <a:t>Consequência</a:t>
            </a:r>
            <a:endParaRPr lang="pt-BR" b="1" dirty="0">
              <a:solidFill>
                <a:srgbClr val="00FFFF"/>
              </a:solidFill>
              <a:latin typeface="Lucida Calligraphy" pitchFamily="66" charset="0"/>
            </a:endParaRPr>
          </a:p>
        </p:txBody>
      </p:sp>
      <p:graphicFrame>
        <p:nvGraphicFramePr>
          <p:cNvPr id="7172" name="Object 4"/>
          <p:cNvGraphicFramePr>
            <a:graphicFrameLocks noChangeAspect="1"/>
          </p:cNvGraphicFramePr>
          <p:nvPr/>
        </p:nvGraphicFramePr>
        <p:xfrm>
          <a:off x="7143768" y="3786194"/>
          <a:ext cx="1666875" cy="1587500"/>
        </p:xfrm>
        <a:graphic>
          <a:graphicData uri="http://schemas.openxmlformats.org/presentationml/2006/ole">
            <mc:AlternateContent xmlns:mc="http://schemas.openxmlformats.org/markup-compatibility/2006">
              <mc:Choice xmlns:v="urn:schemas-microsoft-com:vml" Requires="v">
                <p:oleObj spid="_x0000_s3077" name="Bitmap Image" r:id="rId3" imgW="1857143" imgH="2123810" progId="PBrush">
                  <p:embed/>
                </p:oleObj>
              </mc:Choice>
              <mc:Fallback>
                <p:oleObj name="Bitmap Image" r:id="rId3" imgW="1857143" imgH="2123810" progId="PBrush">
                  <p:embed/>
                  <p:pic>
                    <p:nvPicPr>
                      <p:cNvPr id="0"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68" y="3786194"/>
                        <a:ext cx="166687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Text Box 11"/>
          <p:cNvSpPr txBox="1">
            <a:spLocks noChangeArrowheads="1"/>
          </p:cNvSpPr>
          <p:nvPr/>
        </p:nvSpPr>
        <p:spPr bwMode="auto">
          <a:xfrm>
            <a:off x="71406" y="1883627"/>
            <a:ext cx="9001156" cy="830997"/>
          </a:xfrm>
          <a:prstGeom prst="rect">
            <a:avLst/>
          </a:prstGeom>
          <a:noFill/>
          <a:ln w="9525">
            <a:noFill/>
            <a:miter lim="800000"/>
            <a:headEnd/>
            <a:tailEnd/>
          </a:ln>
          <a:effectLst/>
        </p:spPr>
        <p:txBody>
          <a:bodyPr wrap="square">
            <a:spAutoFit/>
          </a:bodyPr>
          <a:lstStyle/>
          <a:p>
            <a:pPr algn="ctr">
              <a:spcBef>
                <a:spcPct val="50000"/>
              </a:spcBef>
            </a:pPr>
            <a:r>
              <a:rPr lang="pt-BR" sz="2400" b="1" dirty="0">
                <a:solidFill>
                  <a:srgbClr val="FFC000"/>
                </a:solidFill>
                <a:effectLst>
                  <a:outerShdw blurRad="38100" dist="38100" dir="2700000" algn="tl">
                    <a:srgbClr val="000000">
                      <a:alpha val="43137"/>
                    </a:srgbClr>
                  </a:outerShdw>
                </a:effectLst>
              </a:rPr>
              <a:t>ELA E O MARIDO DISCUTIAM MUITO, TROCAVAM INSULTOS CONTUNDENTES E FLUIDOS VENENOSOS.</a:t>
            </a:r>
          </a:p>
        </p:txBody>
      </p:sp>
      <p:sp>
        <p:nvSpPr>
          <p:cNvPr id="7180" name="AutoShape 12"/>
          <p:cNvSpPr>
            <a:spLocks noChangeArrowheads="1"/>
          </p:cNvSpPr>
          <p:nvPr/>
        </p:nvSpPr>
        <p:spPr bwMode="auto">
          <a:xfrm>
            <a:off x="357158" y="3929070"/>
            <a:ext cx="6357982" cy="1016000"/>
          </a:xfrm>
          <a:prstGeom prst="wedgeRoundRectCallout">
            <a:avLst>
              <a:gd name="adj1" fmla="val 58421"/>
              <a:gd name="adj2" fmla="val 35676"/>
              <a:gd name="adj3" fmla="val 16667"/>
            </a:avLst>
          </a:prstGeom>
          <a:solidFill>
            <a:schemeClr val="tx1"/>
          </a:solidFill>
          <a:ln w="9525">
            <a:solidFill>
              <a:srgbClr val="FFFF00"/>
            </a:solidFill>
            <a:miter lim="800000"/>
            <a:headEnd/>
            <a:tailEnd/>
          </a:ln>
          <a:effectLst/>
        </p:spPr>
        <p:txBody>
          <a:bodyPr/>
          <a:lstStyle/>
          <a:p>
            <a:pPr algn="ctr">
              <a:spcBef>
                <a:spcPct val="50000"/>
              </a:spcBef>
            </a:pPr>
            <a:r>
              <a:rPr lang="pt-BR" sz="2000" b="1" dirty="0">
                <a:solidFill>
                  <a:srgbClr val="FF0000"/>
                </a:solidFill>
                <a:effectLst>
                  <a:outerShdw blurRad="38100" dist="38100" dir="2700000" algn="tl">
                    <a:srgbClr val="000000">
                      <a:alpha val="43137"/>
                    </a:srgbClr>
                  </a:outerShdw>
                </a:effectLst>
                <a:latin typeface="Lithos Pro Regular" pitchFamily="82" charset="0"/>
              </a:rPr>
              <a:t>FIQUEI INUTILIZADA PARA QUALQUER TRABALHO DE ELEVAÇÃO ESPIRITUAL.</a:t>
            </a:r>
          </a:p>
          <a:p>
            <a:pPr algn="ctr"/>
            <a:endParaRPr lang="pt-BR"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2000" fill="hold"/>
                                        <p:tgtEl>
                                          <p:spTgt spid="7179"/>
                                        </p:tgtEl>
                                        <p:attrNameLst>
                                          <p:attrName>ppt_w</p:attrName>
                                        </p:attrNameLst>
                                      </p:cBhvr>
                                      <p:tavLst>
                                        <p:tav tm="0">
                                          <p:val>
                                            <p:fltVal val="0"/>
                                          </p:val>
                                        </p:tav>
                                        <p:tav tm="100000">
                                          <p:val>
                                            <p:strVal val="#ppt_w"/>
                                          </p:val>
                                        </p:tav>
                                      </p:tavLst>
                                    </p:anim>
                                    <p:anim calcmode="lin" valueType="num">
                                      <p:cBhvr>
                                        <p:cTn id="8" dur="2000" fill="hold"/>
                                        <p:tgtEl>
                                          <p:spTgt spid="7179"/>
                                        </p:tgtEl>
                                        <p:attrNameLst>
                                          <p:attrName>ppt_h</p:attrName>
                                        </p:attrNameLst>
                                      </p:cBhvr>
                                      <p:tavLst>
                                        <p:tav tm="0">
                                          <p:val>
                                            <p:fltVal val="0"/>
                                          </p:val>
                                        </p:tav>
                                        <p:tav tm="100000">
                                          <p:val>
                                            <p:strVal val="#ppt_h"/>
                                          </p:val>
                                        </p:tav>
                                      </p:tavLst>
                                    </p:anim>
                                    <p:animEffect transition="in" filter="fade">
                                      <p:cBhvr>
                                        <p:cTn id="9" dur="2000"/>
                                        <p:tgtEl>
                                          <p:spTgt spid="717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7180"/>
                                        </p:tgtEl>
                                        <p:attrNameLst>
                                          <p:attrName>style.visibility</p:attrName>
                                        </p:attrNameLst>
                                      </p:cBhvr>
                                      <p:to>
                                        <p:strVal val="visible"/>
                                      </p:to>
                                    </p:set>
                                    <p:animEffect transition="in" filter="blinds(vertical)">
                                      <p:cBhvr>
                                        <p:cTn id="14" dur="2000"/>
                                        <p:tgtEl>
                                          <p:spTgt spid="7180"/>
                                        </p:tgtEl>
                                      </p:cBhvr>
                                    </p:animEffect>
                                  </p:childTnLst>
                                </p:cTn>
                              </p:par>
                              <p:par>
                                <p:cTn id="15" presetID="3" presetClass="entr" presetSubtype="5"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linds(vertical)">
                                      <p:cBhvr>
                                        <p:cTn id="1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4228042"/>
            <a:ext cx="6324600" cy="954107"/>
          </a:xfrm>
          <a:prstGeom prst="rect">
            <a:avLst/>
          </a:prstGeom>
          <a:noFill/>
          <a:ln w="9525">
            <a:noFill/>
            <a:miter lim="800000"/>
            <a:headEnd/>
            <a:tailEnd/>
          </a:ln>
          <a:effectLst/>
        </p:spPr>
        <p:txBody>
          <a:bodyPr>
            <a:spAutoFit/>
          </a:bodyPr>
          <a:lstStyle/>
          <a:p>
            <a:pPr algn="ctr">
              <a:spcBef>
                <a:spcPct val="50000"/>
              </a:spcBef>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COM A MORTE DA ESPOSA, SENTE-SE DESANIMADO.</a:t>
            </a:r>
          </a:p>
        </p:txBody>
      </p:sp>
      <p:pic>
        <p:nvPicPr>
          <p:cNvPr id="10243" name="Picture 3"/>
          <p:cNvPicPr>
            <a:picLocks noChangeAspect="1" noChangeArrowheads="1"/>
          </p:cNvPicPr>
          <p:nvPr/>
        </p:nvPicPr>
        <p:blipFill>
          <a:blip r:embed="rId2" cstate="print"/>
          <a:srcRect/>
          <a:stretch>
            <a:fillRect/>
          </a:stretch>
        </p:blipFill>
        <p:spPr bwMode="auto">
          <a:xfrm>
            <a:off x="6096001" y="1016000"/>
            <a:ext cx="2779713" cy="4381500"/>
          </a:xfrm>
          <a:prstGeom prst="rect">
            <a:avLst/>
          </a:prstGeom>
          <a:noFill/>
          <a:ln w="9525">
            <a:noFill/>
            <a:miter lim="800000"/>
            <a:headEnd/>
            <a:tailEnd/>
          </a:ln>
          <a:effectLst/>
        </p:spPr>
      </p:pic>
      <p:grpSp>
        <p:nvGrpSpPr>
          <p:cNvPr id="2" name="Group 4"/>
          <p:cNvGrpSpPr>
            <a:grpSpLocks/>
          </p:cNvGrpSpPr>
          <p:nvPr/>
        </p:nvGrpSpPr>
        <p:grpSpPr bwMode="auto">
          <a:xfrm>
            <a:off x="1447800" y="0"/>
            <a:ext cx="4724400" cy="1841500"/>
            <a:chOff x="912" y="0"/>
            <a:chExt cx="2976" cy="1392"/>
          </a:xfrm>
        </p:grpSpPr>
        <p:sp>
          <p:nvSpPr>
            <p:cNvPr id="10245" name="AutoShape 5"/>
            <p:cNvSpPr>
              <a:spLocks noChangeArrowheads="1"/>
            </p:cNvSpPr>
            <p:nvPr/>
          </p:nvSpPr>
          <p:spPr bwMode="auto">
            <a:xfrm>
              <a:off x="912" y="0"/>
              <a:ext cx="2976" cy="1392"/>
            </a:xfrm>
            <a:prstGeom prst="cloudCallout">
              <a:avLst>
                <a:gd name="adj1" fmla="val 68514"/>
                <a:gd name="adj2" fmla="val 23708"/>
              </a:avLst>
            </a:prstGeom>
            <a:solidFill>
              <a:schemeClr val="accent1"/>
            </a:solidFill>
            <a:ln w="9525">
              <a:solidFill>
                <a:schemeClr val="tx1"/>
              </a:solidFill>
              <a:round/>
              <a:headEnd/>
              <a:tailEnd/>
            </a:ln>
            <a:effectLst/>
          </p:spPr>
          <p:txBody>
            <a:bodyPr/>
            <a:lstStyle/>
            <a:p>
              <a:pPr algn="ctr"/>
              <a:endParaRPr lang="pt-PT">
                <a:latin typeface="Lucida Handwriting" pitchFamily="66" charset="0"/>
              </a:endParaRPr>
            </a:p>
          </p:txBody>
        </p:sp>
        <p:pic>
          <p:nvPicPr>
            <p:cNvPr id="1024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0" y="144"/>
              <a:ext cx="1248" cy="1162"/>
            </a:xfrm>
            <a:prstGeom prst="rect">
              <a:avLst/>
            </a:prstGeom>
            <a:noFill/>
            <a:ln w="9525">
              <a:noFill/>
              <a:miter lim="800000"/>
              <a:headEnd/>
              <a:tailEnd/>
            </a:ln>
            <a:effectLst/>
          </p:spPr>
        </p:pic>
      </p:grpSp>
      <p:sp>
        <p:nvSpPr>
          <p:cNvPr id="10247" name="Rectangle 7"/>
          <p:cNvSpPr>
            <a:spLocks noGrp="1" noChangeArrowheads="1"/>
          </p:cNvSpPr>
          <p:nvPr>
            <p:ph type="title" idx="4294967295"/>
          </p:nvPr>
        </p:nvSpPr>
        <p:spPr>
          <a:xfrm>
            <a:off x="976314" y="2603500"/>
            <a:ext cx="3810000" cy="635000"/>
          </a:xfrm>
        </p:spPr>
        <p:txBody>
          <a:bodyPr>
            <a:normAutofit fontScale="90000"/>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Saudades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 calcmode="lin" valueType="num">
                                      <p:cBhvr additive="base">
                                        <p:cTn id="12" dur="20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Clipart\Fundo_4\sky.gif"/>
          <p:cNvPicPr>
            <a:picLocks noChangeAspect="1" noChangeArrowheads="1" noCrop="1"/>
          </p:cNvPicPr>
          <p:nvPr/>
        </p:nvPicPr>
        <p:blipFill>
          <a:blip r:embed="rId2" cstate="print"/>
          <a:srcRect/>
          <a:stretch>
            <a:fillRect/>
          </a:stretch>
        </p:blipFill>
        <p:spPr bwMode="auto">
          <a:xfrm>
            <a:off x="0" y="0"/>
            <a:ext cx="9144000" cy="5716323"/>
          </a:xfrm>
          <a:prstGeom prst="rect">
            <a:avLst/>
          </a:prstGeom>
          <a:noFill/>
        </p:spPr>
      </p:pic>
      <p:pic>
        <p:nvPicPr>
          <p:cNvPr id="3075" name="Picture 3" descr="C:\Clipart\Anjos\angel6l.gif"/>
          <p:cNvPicPr>
            <a:picLocks noChangeAspect="1" noChangeArrowheads="1" noCrop="1"/>
          </p:cNvPicPr>
          <p:nvPr/>
        </p:nvPicPr>
        <p:blipFill>
          <a:blip r:embed="rId3" cstate="print"/>
          <a:srcRect/>
          <a:stretch>
            <a:fillRect/>
          </a:stretch>
        </p:blipFill>
        <p:spPr bwMode="auto">
          <a:xfrm>
            <a:off x="6934201" y="1143000"/>
            <a:ext cx="1279525" cy="1619250"/>
          </a:xfrm>
          <a:prstGeom prst="rect">
            <a:avLst/>
          </a:prstGeom>
          <a:noFill/>
        </p:spPr>
      </p:pic>
      <p:pic>
        <p:nvPicPr>
          <p:cNvPr id="3076" name="Picture 4" descr="C:\Clipart\Anjos\angel6r.gif"/>
          <p:cNvPicPr>
            <a:picLocks noChangeAspect="1" noChangeArrowheads="1" noCrop="1"/>
          </p:cNvPicPr>
          <p:nvPr/>
        </p:nvPicPr>
        <p:blipFill>
          <a:blip r:embed="rId4" cstate="print"/>
          <a:srcRect/>
          <a:stretch>
            <a:fillRect/>
          </a:stretch>
        </p:blipFill>
        <p:spPr bwMode="auto">
          <a:xfrm>
            <a:off x="1143001" y="1143000"/>
            <a:ext cx="1279525" cy="1619250"/>
          </a:xfrm>
          <a:prstGeom prst="rect">
            <a:avLst/>
          </a:prstGeom>
          <a:noFill/>
        </p:spPr>
      </p:pic>
      <p:sp>
        <p:nvSpPr>
          <p:cNvPr id="3077" name="WordArt 5"/>
          <p:cNvSpPr>
            <a:spLocks noChangeArrowheads="1" noChangeShapeType="1" noTextEdit="1"/>
          </p:cNvSpPr>
          <p:nvPr/>
        </p:nvSpPr>
        <p:spPr bwMode="auto">
          <a:xfrm>
            <a:off x="2971801" y="2984500"/>
            <a:ext cx="3590925" cy="1180042"/>
          </a:xfrm>
          <a:prstGeom prst="rect">
            <a:avLst/>
          </a:prstGeom>
        </p:spPr>
        <p:txBody>
          <a:bodyPr wrap="none" fromWordArt="1">
            <a:prstTxWarp prst="textWave1">
              <a:avLst>
                <a:gd name="adj1" fmla="val 13005"/>
                <a:gd name="adj2" fmla="val 0"/>
              </a:avLst>
            </a:prstTxWarp>
          </a:bodyPr>
          <a:lstStyle/>
          <a:p>
            <a:pPr algn="ctr"/>
            <a:r>
              <a:rPr lang="pt-BR"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NOTÍCIAS</a:t>
            </a:r>
          </a:p>
          <a:p>
            <a:pPr algn="ctr"/>
            <a:r>
              <a:rPr lang="pt-BR"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INTERESSANTES</a:t>
            </a:r>
          </a:p>
        </p:txBody>
      </p:sp>
      <p:sp>
        <p:nvSpPr>
          <p:cNvPr id="3078" name="WordArt 6"/>
          <p:cNvSpPr>
            <a:spLocks noChangeArrowheads="1" noChangeShapeType="1" noTextEdit="1"/>
          </p:cNvSpPr>
          <p:nvPr/>
        </p:nvSpPr>
        <p:spPr bwMode="auto">
          <a:xfrm>
            <a:off x="7162800" y="5143500"/>
            <a:ext cx="1371600" cy="571500"/>
          </a:xfrm>
          <a:prstGeom prst="rect">
            <a:avLst/>
          </a:prstGeom>
        </p:spPr>
        <p:txBody>
          <a:bodyPr wrap="none" fromWordArt="1">
            <a:prstTxWarp prst="textPlain">
              <a:avLst>
                <a:gd name="adj" fmla="val 50000"/>
              </a:avLst>
            </a:prstTxWarp>
          </a:bodyPr>
          <a:lstStyle/>
          <a:p>
            <a:pPr algn="ctr"/>
            <a:r>
              <a:rPr lang="pt-BR" sz="3600" kern="10">
                <a:ln w="19050">
                  <a:solidFill>
                    <a:srgbClr val="99CCFF"/>
                  </a:solidFill>
                  <a:round/>
                  <a:headEnd/>
                  <a:tailEnd/>
                </a:ln>
                <a:solidFill>
                  <a:srgbClr val="0066CC"/>
                </a:solidFill>
                <a:effectLst>
                  <a:outerShdw dist="35921" dir="2700000" algn="ctr" rotWithShape="0">
                    <a:srgbClr val="990000"/>
                  </a:outerShdw>
                </a:effectLst>
                <a:latin typeface="Impact"/>
              </a:rPr>
              <a:t>CAP.29</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ChangeAspect="1"/>
          </p:cNvGraphicFramePr>
          <p:nvPr/>
        </p:nvGraphicFramePr>
        <p:xfrm>
          <a:off x="533400" y="317500"/>
          <a:ext cx="2101850" cy="1905000"/>
        </p:xfrm>
        <a:graphic>
          <a:graphicData uri="http://schemas.openxmlformats.org/presentationml/2006/ole">
            <mc:AlternateContent xmlns:mc="http://schemas.openxmlformats.org/markup-compatibility/2006">
              <mc:Choice xmlns:v="urn:schemas-microsoft-com:vml" Requires="v">
                <p:oleObj spid="_x0000_s4100" name="Imagem de bitmap" r:id="rId3" imgW="1409897" imgH="1685714" progId="">
                  <p:embed/>
                </p:oleObj>
              </mc:Choice>
              <mc:Fallback>
                <p:oleObj name="Imagem de bitmap" r:id="rId3" imgW="1409897" imgH="1685714" progId="">
                  <p:embed/>
                  <p:pic>
                    <p:nvPicPr>
                      <p:cNvPr id="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17500"/>
                        <a:ext cx="21018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Oval 4"/>
          <p:cNvSpPr>
            <a:spLocks noChangeArrowheads="1"/>
          </p:cNvSpPr>
          <p:nvPr/>
        </p:nvSpPr>
        <p:spPr bwMode="auto">
          <a:xfrm>
            <a:off x="3200400" y="1206500"/>
            <a:ext cx="228600" cy="127000"/>
          </a:xfrm>
          <a:prstGeom prst="ellipse">
            <a:avLst/>
          </a:prstGeom>
          <a:solidFill>
            <a:srgbClr val="87E9F1"/>
          </a:solidFill>
          <a:ln w="9525">
            <a:solidFill>
              <a:schemeClr val="accent2"/>
            </a:solidFill>
            <a:round/>
            <a:headEnd/>
            <a:tailEnd/>
          </a:ln>
          <a:effectLst/>
        </p:spPr>
        <p:txBody>
          <a:bodyPr wrap="none" anchor="ctr"/>
          <a:lstStyle/>
          <a:p>
            <a:endParaRPr lang="pt-BR"/>
          </a:p>
        </p:txBody>
      </p:sp>
      <p:sp>
        <p:nvSpPr>
          <p:cNvPr id="5125" name="Oval 5"/>
          <p:cNvSpPr>
            <a:spLocks noChangeArrowheads="1"/>
          </p:cNvSpPr>
          <p:nvPr/>
        </p:nvSpPr>
        <p:spPr bwMode="auto">
          <a:xfrm>
            <a:off x="3657600" y="1079500"/>
            <a:ext cx="228600" cy="127000"/>
          </a:xfrm>
          <a:prstGeom prst="ellipse">
            <a:avLst/>
          </a:prstGeom>
          <a:solidFill>
            <a:srgbClr val="87E9F1"/>
          </a:solidFill>
          <a:ln w="9525">
            <a:solidFill>
              <a:schemeClr val="accent2"/>
            </a:solidFill>
            <a:round/>
            <a:headEnd/>
            <a:tailEnd/>
          </a:ln>
          <a:effectLst/>
        </p:spPr>
        <p:txBody>
          <a:bodyPr wrap="none" anchor="ctr"/>
          <a:lstStyle/>
          <a:p>
            <a:endParaRPr lang="pt-BR"/>
          </a:p>
        </p:txBody>
      </p:sp>
      <p:sp>
        <p:nvSpPr>
          <p:cNvPr id="5126" name="Oval 6"/>
          <p:cNvSpPr>
            <a:spLocks noChangeArrowheads="1"/>
          </p:cNvSpPr>
          <p:nvPr/>
        </p:nvSpPr>
        <p:spPr bwMode="auto">
          <a:xfrm>
            <a:off x="4191000" y="1016000"/>
            <a:ext cx="228600" cy="127000"/>
          </a:xfrm>
          <a:prstGeom prst="ellipse">
            <a:avLst/>
          </a:prstGeom>
          <a:solidFill>
            <a:srgbClr val="87E9F1"/>
          </a:solidFill>
          <a:ln w="9525">
            <a:solidFill>
              <a:schemeClr val="accent2"/>
            </a:solidFill>
            <a:round/>
            <a:headEnd/>
            <a:tailEnd/>
          </a:ln>
          <a:effectLst/>
        </p:spPr>
        <p:txBody>
          <a:bodyPr wrap="none" anchor="ctr"/>
          <a:lstStyle/>
          <a:p>
            <a:endParaRPr lang="pt-BR"/>
          </a:p>
        </p:txBody>
      </p:sp>
      <p:pic>
        <p:nvPicPr>
          <p:cNvPr id="5127" name="Picture 7"/>
          <p:cNvPicPr>
            <a:picLocks noChangeAspect="1" noChangeArrowheads="1"/>
          </p:cNvPicPr>
          <p:nvPr/>
        </p:nvPicPr>
        <p:blipFill>
          <a:blip r:embed="rId5" cstate="print"/>
          <a:srcRect/>
          <a:stretch>
            <a:fillRect/>
          </a:stretch>
        </p:blipFill>
        <p:spPr bwMode="auto">
          <a:xfrm>
            <a:off x="4800600" y="190500"/>
            <a:ext cx="2743200" cy="1939396"/>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9800" y="3302000"/>
            <a:ext cx="2590800" cy="2159000"/>
          </a:xfrm>
          <a:prstGeom prst="rect">
            <a:avLst/>
          </a:prstGeom>
          <a:noFill/>
          <a:ln w="9525">
            <a:noFill/>
            <a:miter lim="800000"/>
            <a:headEnd/>
            <a:tailEnd/>
          </a:ln>
          <a:effectLst/>
        </p:spPr>
      </p:pic>
      <p:sp>
        <p:nvSpPr>
          <p:cNvPr id="5129" name="Text Box 9"/>
          <p:cNvSpPr txBox="1">
            <a:spLocks noChangeArrowheads="1"/>
          </p:cNvSpPr>
          <p:nvPr/>
        </p:nvSpPr>
        <p:spPr bwMode="auto">
          <a:xfrm>
            <a:off x="142844" y="2309813"/>
            <a:ext cx="8858280" cy="1323439"/>
          </a:xfrm>
          <a:prstGeom prst="rect">
            <a:avLst/>
          </a:prstGeom>
          <a:noFill/>
          <a:ln w="9525">
            <a:noFill/>
            <a:miter lim="800000"/>
            <a:headEnd/>
            <a:tailEnd/>
          </a:ln>
          <a:effectLst/>
        </p:spPr>
        <p:txBody>
          <a:bodyPr wrap="square">
            <a:spAutoFit/>
          </a:bodyPr>
          <a:lstStyle/>
          <a:p>
            <a:pPr algn="ctr">
              <a:spcBef>
                <a:spcPct val="50000"/>
              </a:spcBef>
            </a:pPr>
            <a:r>
              <a:rPr lang="pt-BR" sz="2000" dirty="0">
                <a:effectLst>
                  <a:outerShdw blurRad="38100" dist="38100" dir="2700000" algn="tl">
                    <a:srgbClr val="000000">
                      <a:alpha val="43137"/>
                    </a:srgbClr>
                  </a:outerShdw>
                </a:effectLst>
                <a:latin typeface="Arial Black" pitchFamily="34" charset="0"/>
              </a:rPr>
              <a:t>ESTOU TRABALHANDO, HÁ MUITO, PARA ALCANÇAR UM PRÊMIO DE VISITA A NOSSO LAR. PARA CONSEGUI-LO, ENTRETANTO, TENHO DE ATENDER A UMAS TANTAS OBRIGAÇÕES IMPORTANTES.</a:t>
            </a:r>
          </a:p>
        </p:txBody>
      </p:sp>
      <p:sp>
        <p:nvSpPr>
          <p:cNvPr id="5130" name="AutoShape 10"/>
          <p:cNvSpPr>
            <a:spLocks noChangeArrowheads="1"/>
          </p:cNvSpPr>
          <p:nvPr/>
        </p:nvSpPr>
        <p:spPr bwMode="auto">
          <a:xfrm rot="-21678073">
            <a:off x="1571923" y="3787172"/>
            <a:ext cx="3072665" cy="1420154"/>
          </a:xfrm>
          <a:prstGeom prst="wedgeEllipseCallout">
            <a:avLst>
              <a:gd name="adj1" fmla="val 126831"/>
              <a:gd name="adj2" fmla="val 12598"/>
            </a:avLst>
          </a:prstGeom>
          <a:gradFill rotWithShape="0">
            <a:gsLst>
              <a:gs pos="0">
                <a:srgbClr val="87E9F1"/>
              </a:gs>
              <a:gs pos="100000">
                <a:srgbClr val="FFFFFF"/>
              </a:gs>
            </a:gsLst>
            <a:path path="rect">
              <a:fillToRect r="100000" b="100000"/>
            </a:path>
          </a:gradFill>
          <a:ln w="57150">
            <a:solidFill>
              <a:srgbClr val="6C4D24"/>
            </a:solidFill>
            <a:miter lim="800000"/>
            <a:headEnd/>
            <a:tailEnd/>
          </a:ln>
          <a:effectLst/>
        </p:spPr>
        <p:txBody>
          <a:bodyPr/>
          <a:lstStyle/>
          <a:p>
            <a:pPr algn="ctr"/>
            <a:endParaRPr lang="pt-PT">
              <a:latin typeface="Balloonist" pitchFamily="2" charset="0"/>
            </a:endParaRPr>
          </a:p>
        </p:txBody>
      </p:sp>
      <p:sp>
        <p:nvSpPr>
          <p:cNvPr id="5131" name="Text Box 11"/>
          <p:cNvSpPr txBox="1">
            <a:spLocks noChangeArrowheads="1"/>
          </p:cNvSpPr>
          <p:nvPr/>
        </p:nvSpPr>
        <p:spPr bwMode="auto">
          <a:xfrm>
            <a:off x="1752600" y="3929070"/>
            <a:ext cx="2743200" cy="954107"/>
          </a:xfrm>
          <a:prstGeom prst="rect">
            <a:avLst/>
          </a:prstGeom>
          <a:noFill/>
          <a:ln w="9525">
            <a:noFill/>
            <a:miter lim="800000"/>
            <a:headEnd/>
            <a:tailEnd/>
          </a:ln>
          <a:effectLst/>
        </p:spPr>
        <p:txBody>
          <a:bodyPr wrap="square">
            <a:spAutoFit/>
          </a:bodyPr>
          <a:lstStyle/>
          <a:p>
            <a:pPr algn="ctr">
              <a:spcBef>
                <a:spcPct val="50000"/>
              </a:spcBef>
            </a:pPr>
            <a:r>
              <a:rPr lang="pt-BR" sz="2800" b="1" dirty="0" smtClean="0">
                <a:solidFill>
                  <a:srgbClr val="FF0000"/>
                </a:solidFill>
                <a:latin typeface="Aharoni" pitchFamily="2" charset="-79"/>
                <a:cs typeface="Aharoni" pitchFamily="2" charset="-79"/>
              </a:rPr>
              <a:t>Por que é </a:t>
            </a:r>
            <a:r>
              <a:rPr lang="pt-BR" sz="2800" b="1" dirty="0">
                <a:solidFill>
                  <a:srgbClr val="FF0000"/>
                </a:solidFill>
                <a:latin typeface="Aharoni" pitchFamily="2" charset="-79"/>
                <a:cs typeface="Aharoni" pitchFamily="2" charset="-79"/>
              </a:rPr>
              <a:t>preciso tanto?!</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142844" y="381000"/>
          <a:ext cx="1776413" cy="1778000"/>
        </p:xfrm>
        <a:graphic>
          <a:graphicData uri="http://schemas.openxmlformats.org/presentationml/2006/ole">
            <mc:AlternateContent xmlns:mc="http://schemas.openxmlformats.org/markup-compatibility/2006">
              <mc:Choice xmlns:v="urn:schemas-microsoft-com:vml" Requires="v">
                <p:oleObj spid="_x0000_s5124" name="Imagem de bitmap" r:id="rId3" imgW="1848108" imgH="2219635" progId="">
                  <p:embed/>
                </p:oleObj>
              </mc:Choice>
              <mc:Fallback>
                <p:oleObj name="Imagem de bitmap" r:id="rId3" imgW="1848108" imgH="2219635" progId="">
                  <p:embed/>
                  <p:pic>
                    <p:nvPicPr>
                      <p:cNvPr id="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44" y="381000"/>
                        <a:ext cx="1776413"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1752600" y="317500"/>
            <a:ext cx="5867400" cy="1015663"/>
          </a:xfrm>
          <a:prstGeom prst="rect">
            <a:avLst/>
          </a:prstGeom>
          <a:noFill/>
          <a:ln w="9525">
            <a:noFill/>
            <a:miter lim="800000"/>
            <a:headEnd/>
            <a:tailEnd/>
          </a:ln>
          <a:effectLst/>
        </p:spPr>
        <p:txBody>
          <a:bodyPr>
            <a:spAutoFit/>
          </a:bodyPr>
          <a:lstStyle/>
          <a:p>
            <a:pPr algn="ctr">
              <a:spcBef>
                <a:spcPct val="50000"/>
              </a:spcBef>
            </a:pPr>
            <a:r>
              <a:rPr lang="pt-BR" sz="2000" dirty="0">
                <a:solidFill>
                  <a:srgbClr val="00FFFF"/>
                </a:solidFill>
                <a:latin typeface="Arial Black" pitchFamily="34" charset="0"/>
              </a:rPr>
              <a:t>ACASO NÃO TERÁ COMPREENDIDO AINDA QUE VIVER EM NOSSO LAR É UMA GRANDE BENÇÃO?</a:t>
            </a:r>
          </a:p>
        </p:txBody>
      </p:sp>
      <p:sp>
        <p:nvSpPr>
          <p:cNvPr id="6149" name="Text Box 5"/>
          <p:cNvSpPr txBox="1">
            <a:spLocks noChangeArrowheads="1"/>
          </p:cNvSpPr>
          <p:nvPr/>
        </p:nvSpPr>
        <p:spPr bwMode="auto">
          <a:xfrm>
            <a:off x="1743092" y="1496789"/>
            <a:ext cx="5257800" cy="646331"/>
          </a:xfrm>
          <a:prstGeom prst="rect">
            <a:avLst/>
          </a:prstGeom>
          <a:noFill/>
          <a:ln w="9525">
            <a:noFill/>
            <a:miter lim="800000"/>
            <a:headEnd/>
            <a:tailEnd/>
          </a:ln>
          <a:effectLst/>
        </p:spPr>
        <p:txBody>
          <a:bodyPr>
            <a:spAutoFit/>
          </a:bodyPr>
          <a:lstStyle/>
          <a:p>
            <a:pPr algn="ctr">
              <a:spcBef>
                <a:spcPct val="50000"/>
              </a:spcBef>
            </a:pPr>
            <a:r>
              <a:rPr lang="pt-BR" dirty="0">
                <a:effectLst>
                  <a:outerShdw blurRad="38100" dist="38100" dir="2700000" algn="tl">
                    <a:srgbClr val="000000">
                      <a:alpha val="43137"/>
                    </a:srgbClr>
                  </a:outerShdw>
                </a:effectLst>
                <a:latin typeface="Arial Black" pitchFamily="34" charset="0"/>
              </a:rPr>
              <a:t>OS MINISTÉRIOS SÃO UNIVERSIDADES DE PREPARAÇÃO ESPIRITUAL.</a:t>
            </a:r>
          </a:p>
        </p:txBody>
      </p:sp>
      <p:sp>
        <p:nvSpPr>
          <p:cNvPr id="6150" name="Text Box 6"/>
          <p:cNvSpPr txBox="1">
            <a:spLocks noChangeArrowheads="1"/>
          </p:cNvSpPr>
          <p:nvPr/>
        </p:nvSpPr>
        <p:spPr bwMode="auto">
          <a:xfrm>
            <a:off x="533400" y="2476500"/>
            <a:ext cx="2895600" cy="923330"/>
          </a:xfrm>
          <a:prstGeom prst="rect">
            <a:avLst/>
          </a:prstGeom>
          <a:solidFill>
            <a:schemeClr val="tx1"/>
          </a:solidFill>
          <a:ln w="9525">
            <a:noFill/>
            <a:miter lim="800000"/>
            <a:headEnd/>
            <a:tailEnd/>
          </a:ln>
          <a:effectLst/>
        </p:spPr>
        <p:txBody>
          <a:bodyPr>
            <a:spAutoFit/>
          </a:bodyPr>
          <a:lstStyle/>
          <a:p>
            <a:pPr algn="ctr">
              <a:spcBef>
                <a:spcPct val="50000"/>
              </a:spcBef>
            </a:pPr>
            <a:r>
              <a:rPr lang="pt-BR" sz="1800" dirty="0">
                <a:solidFill>
                  <a:schemeClr val="bg1"/>
                </a:solidFill>
                <a:latin typeface="Arial Black" pitchFamily="34" charset="0"/>
              </a:rPr>
              <a:t>COLMÉIA DE OPORTUNIDADES DE TRABALHO.</a:t>
            </a:r>
          </a:p>
        </p:txBody>
      </p:sp>
      <p:sp>
        <p:nvSpPr>
          <p:cNvPr id="6151" name="Text Box 7"/>
          <p:cNvSpPr txBox="1">
            <a:spLocks noChangeArrowheads="1"/>
          </p:cNvSpPr>
          <p:nvPr/>
        </p:nvSpPr>
        <p:spPr bwMode="auto">
          <a:xfrm>
            <a:off x="5791200" y="2704042"/>
            <a:ext cx="2743200" cy="646331"/>
          </a:xfrm>
          <a:prstGeom prst="rect">
            <a:avLst/>
          </a:prstGeom>
          <a:solidFill>
            <a:schemeClr val="tx1"/>
          </a:solidFill>
          <a:ln w="9525">
            <a:noFill/>
            <a:miter lim="800000"/>
            <a:headEnd/>
            <a:tailEnd/>
          </a:ln>
          <a:effectLst/>
        </p:spPr>
        <p:txBody>
          <a:bodyPr>
            <a:spAutoFit/>
          </a:bodyPr>
          <a:lstStyle/>
          <a:p>
            <a:pPr algn="ctr">
              <a:spcBef>
                <a:spcPct val="50000"/>
              </a:spcBef>
            </a:pPr>
            <a:r>
              <a:rPr lang="pt-BR" sz="1800" dirty="0">
                <a:solidFill>
                  <a:schemeClr val="bg1"/>
                </a:solidFill>
                <a:latin typeface="Arial Black" pitchFamily="34" charset="0"/>
              </a:rPr>
              <a:t>SOFREDORES MELHORAM.</a:t>
            </a:r>
          </a:p>
        </p:txBody>
      </p:sp>
      <p:sp>
        <p:nvSpPr>
          <p:cNvPr id="6152" name="Text Box 8"/>
          <p:cNvSpPr txBox="1">
            <a:spLocks noChangeArrowheads="1"/>
          </p:cNvSpPr>
          <p:nvPr/>
        </p:nvSpPr>
        <p:spPr bwMode="auto">
          <a:xfrm>
            <a:off x="533400" y="3746500"/>
            <a:ext cx="2895600" cy="923330"/>
          </a:xfrm>
          <a:prstGeom prst="rect">
            <a:avLst/>
          </a:prstGeom>
          <a:solidFill>
            <a:schemeClr val="tx1"/>
          </a:solidFill>
          <a:ln w="9525">
            <a:noFill/>
            <a:miter lim="800000"/>
            <a:headEnd/>
            <a:tailEnd/>
          </a:ln>
          <a:effectLst/>
        </p:spPr>
        <p:txBody>
          <a:bodyPr>
            <a:spAutoFit/>
          </a:bodyPr>
          <a:lstStyle/>
          <a:p>
            <a:pPr algn="ctr">
              <a:spcBef>
                <a:spcPct val="50000"/>
              </a:spcBef>
            </a:pPr>
            <a:r>
              <a:rPr lang="pt-BR" sz="1800" dirty="0">
                <a:solidFill>
                  <a:schemeClr val="bg1"/>
                </a:solidFill>
                <a:latin typeface="Arial Black" pitchFamily="34" charset="0"/>
              </a:rPr>
              <a:t>JÁ SENTEM REMORSOS, ARREPENDIMENTO.</a:t>
            </a:r>
          </a:p>
        </p:txBody>
      </p:sp>
      <p:sp>
        <p:nvSpPr>
          <p:cNvPr id="6153" name="Text Box 9"/>
          <p:cNvSpPr txBox="1">
            <a:spLocks noChangeArrowheads="1"/>
          </p:cNvSpPr>
          <p:nvPr/>
        </p:nvSpPr>
        <p:spPr bwMode="auto">
          <a:xfrm>
            <a:off x="5791200" y="3745178"/>
            <a:ext cx="2743200" cy="923330"/>
          </a:xfrm>
          <a:prstGeom prst="rect">
            <a:avLst/>
          </a:prstGeom>
          <a:solidFill>
            <a:schemeClr val="tx1"/>
          </a:solidFill>
          <a:ln w="9525">
            <a:noFill/>
            <a:miter lim="800000"/>
            <a:headEnd/>
            <a:tailEnd/>
          </a:ln>
          <a:effectLst/>
        </p:spPr>
        <p:txBody>
          <a:bodyPr>
            <a:spAutoFit/>
          </a:bodyPr>
          <a:lstStyle/>
          <a:p>
            <a:pPr algn="ctr">
              <a:spcBef>
                <a:spcPct val="50000"/>
              </a:spcBef>
            </a:pPr>
            <a:r>
              <a:rPr lang="pt-BR" sz="1800" dirty="0">
                <a:solidFill>
                  <a:schemeClr val="bg1"/>
                </a:solidFill>
                <a:latin typeface="Arial Black" pitchFamily="34" charset="0"/>
              </a:rPr>
              <a:t>RECEBEM A INFLUÊNCIA DO AMBIENTE</a:t>
            </a:r>
          </a:p>
        </p:txBody>
      </p:sp>
      <p:sp>
        <p:nvSpPr>
          <p:cNvPr id="6154" name="Text Box 10"/>
          <p:cNvSpPr txBox="1">
            <a:spLocks noChangeArrowheads="1"/>
          </p:cNvSpPr>
          <p:nvPr/>
        </p:nvSpPr>
        <p:spPr bwMode="auto">
          <a:xfrm>
            <a:off x="3429000" y="3238500"/>
            <a:ext cx="2362200" cy="646331"/>
          </a:xfrm>
          <a:prstGeom prst="rect">
            <a:avLst/>
          </a:prstGeom>
          <a:solidFill>
            <a:schemeClr val="tx1"/>
          </a:solidFill>
          <a:ln w="9525">
            <a:noFill/>
            <a:miter lim="800000"/>
            <a:headEnd/>
            <a:tailEnd/>
          </a:ln>
          <a:effectLst/>
        </p:spPr>
        <p:txBody>
          <a:bodyPr>
            <a:spAutoFit/>
          </a:bodyPr>
          <a:lstStyle/>
          <a:p>
            <a:pPr algn="ctr">
              <a:spcBef>
                <a:spcPct val="50000"/>
              </a:spcBef>
            </a:pPr>
            <a:r>
              <a:rPr lang="pt-BR" sz="1800" dirty="0">
                <a:solidFill>
                  <a:schemeClr val="bg1"/>
                </a:solidFill>
                <a:latin typeface="Arial Black" pitchFamily="34" charset="0"/>
              </a:rPr>
              <a:t>A MAIORIA VIVE COM BONDADE.</a:t>
            </a:r>
          </a:p>
        </p:txBody>
      </p:sp>
      <p:pic>
        <p:nvPicPr>
          <p:cNvPr id="6155" name="Picture 11"/>
          <p:cNvPicPr>
            <a:picLocks noChangeAspect="1" noChangeArrowheads="1"/>
          </p:cNvPicPr>
          <p:nvPr/>
        </p:nvPicPr>
        <p:blipFill>
          <a:blip r:embed="rId5" cstate="print"/>
          <a:srcRect/>
          <a:stretch>
            <a:fillRect/>
          </a:stretch>
        </p:blipFill>
        <p:spPr bwMode="auto">
          <a:xfrm>
            <a:off x="6943756" y="698500"/>
            <a:ext cx="2057400" cy="1453886"/>
          </a:xfrm>
          <a:prstGeom prst="rect">
            <a:avLst/>
          </a:prstGeom>
          <a:noFill/>
          <a:ln w="9525">
            <a:noFill/>
            <a:miter lim="800000"/>
            <a:headEnd/>
            <a:tailEnd/>
          </a:ln>
          <a:effectLst/>
        </p:spPr>
      </p:pic>
      <p:sp>
        <p:nvSpPr>
          <p:cNvPr id="6156" name="Rectangle 12"/>
          <p:cNvSpPr>
            <a:spLocks noChangeArrowheads="1"/>
          </p:cNvSpPr>
          <p:nvPr/>
        </p:nvSpPr>
        <p:spPr bwMode="auto">
          <a:xfrm>
            <a:off x="914400" y="4889500"/>
            <a:ext cx="7543800" cy="508000"/>
          </a:xfrm>
          <a:prstGeom prst="rect">
            <a:avLst/>
          </a:prstGeom>
          <a:solidFill>
            <a:schemeClr val="tx1"/>
          </a:solidFill>
          <a:ln w="9525">
            <a:solidFill>
              <a:schemeClr val="tx1"/>
            </a:solidFill>
            <a:miter lim="800000"/>
            <a:headEnd/>
            <a:tailEnd/>
          </a:ln>
          <a:effectLst/>
        </p:spPr>
        <p:txBody>
          <a:bodyPr wrap="none" anchor="ctr"/>
          <a:lstStyle/>
          <a:p>
            <a:pPr algn="ctr"/>
            <a:r>
              <a:rPr lang="pt-BR" sz="1800" dirty="0">
                <a:solidFill>
                  <a:schemeClr val="bg1"/>
                </a:solidFill>
                <a:latin typeface="Arial Black" pitchFamily="34" charset="0"/>
              </a:rPr>
              <a:t>“MESMO PARA OS QUE CHORAM, NOSSO LAR POSSUI</a:t>
            </a:r>
          </a:p>
          <a:p>
            <a:pPr algn="ctr"/>
            <a:r>
              <a:rPr lang="pt-BR" sz="1800" dirty="0">
                <a:solidFill>
                  <a:schemeClr val="bg1"/>
                </a:solidFill>
                <a:latin typeface="Arial Black" pitchFamily="34" charset="0"/>
              </a:rPr>
              <a:t>SOBERANAS VANTAGENS ESPIRITUAIS”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strVal val="4/3*#ppt_w"/>
                                          </p:val>
                                        </p:tav>
                                        <p:tav tm="100000">
                                          <p:val>
                                            <p:strVal val="#ppt_w"/>
                                          </p:val>
                                        </p:tav>
                                      </p:tavLst>
                                    </p:anim>
                                    <p:anim calcmode="lin" valueType="num">
                                      <p:cBhvr>
                                        <p:cTn id="8" dur="500" fill="hold"/>
                                        <p:tgtEl>
                                          <p:spTgt spid="6148"/>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box(out)">
                                      <p:cBhvr>
                                        <p:cTn id="13" dur="500"/>
                                        <p:tgtEl>
                                          <p:spTgt spid="615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p:cTn id="18" dur="500" fill="hold"/>
                                        <p:tgtEl>
                                          <p:spTgt spid="6149"/>
                                        </p:tgtEl>
                                        <p:attrNameLst>
                                          <p:attrName>ppt_w</p:attrName>
                                        </p:attrNameLst>
                                      </p:cBhvr>
                                      <p:tavLst>
                                        <p:tav tm="0">
                                          <p:val>
                                            <p:strVal val="4/3*#ppt_w"/>
                                          </p:val>
                                        </p:tav>
                                        <p:tav tm="100000">
                                          <p:val>
                                            <p:strVal val="#ppt_w"/>
                                          </p:val>
                                        </p:tav>
                                      </p:tavLst>
                                    </p:anim>
                                    <p:anim calcmode="lin" valueType="num">
                                      <p:cBhvr>
                                        <p:cTn id="19" dur="500" fill="hold"/>
                                        <p:tgtEl>
                                          <p:spTgt spid="6149"/>
                                        </p:tgtEl>
                                        <p:attrNameLst>
                                          <p:attrName>ppt_h</p:attrName>
                                        </p:attrNameLst>
                                      </p:cBhvr>
                                      <p:tavLst>
                                        <p:tav tm="0">
                                          <p:val>
                                            <p:strVal val="4/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box(out)">
                                      <p:cBhvr>
                                        <p:cTn id="24" dur="500"/>
                                        <p:tgtEl>
                                          <p:spTgt spid="615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6151"/>
                                        </p:tgtEl>
                                        <p:attrNameLst>
                                          <p:attrName>style.visibility</p:attrName>
                                        </p:attrNameLst>
                                      </p:cBhvr>
                                      <p:to>
                                        <p:strVal val="visible"/>
                                      </p:to>
                                    </p:set>
                                    <p:animEffect transition="in" filter="box(out)">
                                      <p:cBhvr>
                                        <p:cTn id="29" dur="500"/>
                                        <p:tgtEl>
                                          <p:spTgt spid="615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box(out)">
                                      <p:cBhvr>
                                        <p:cTn id="34" dur="500"/>
                                        <p:tgtEl>
                                          <p:spTgt spid="615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6153"/>
                                        </p:tgtEl>
                                        <p:attrNameLst>
                                          <p:attrName>style.visibility</p:attrName>
                                        </p:attrNameLst>
                                      </p:cBhvr>
                                      <p:to>
                                        <p:strVal val="visible"/>
                                      </p:to>
                                    </p:set>
                                    <p:animEffect transition="in" filter="box(out)">
                                      <p:cBhvr>
                                        <p:cTn id="39" dur="500"/>
                                        <p:tgtEl>
                                          <p:spTgt spid="615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box(out)">
                                      <p:cBhvr>
                                        <p:cTn id="44" dur="500"/>
                                        <p:tgtEl>
                                          <p:spTgt spid="615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6156"/>
                                        </p:tgtEl>
                                        <p:attrNameLst>
                                          <p:attrName>style.visibility</p:attrName>
                                        </p:attrNameLst>
                                      </p:cBhvr>
                                      <p:to>
                                        <p:strVal val="visible"/>
                                      </p:to>
                                    </p:set>
                                    <p:animEffect transition="in" filter="box(out)">
                                      <p:cBhvr>
                                        <p:cTn id="49"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50" grpId="0" animBg="1" autoUpdateAnimBg="0"/>
      <p:bldP spid="6151" grpId="0" animBg="1" autoUpdateAnimBg="0"/>
      <p:bldP spid="6152" grpId="0" animBg="1" autoUpdateAnimBg="0"/>
      <p:bldP spid="6153" grpId="0" animBg="1" autoUpdateAnimBg="0"/>
      <p:bldP spid="6154" grpId="0" animBg="1" autoUpdateAnimBg="0"/>
      <p:bldP spid="615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WordArt 3"/>
          <p:cNvSpPr>
            <a:spLocks noChangeArrowheads="1" noChangeShapeType="1" noTextEdit="1"/>
          </p:cNvSpPr>
          <p:nvPr/>
        </p:nvSpPr>
        <p:spPr bwMode="auto">
          <a:xfrm>
            <a:off x="3786182" y="317500"/>
            <a:ext cx="3214710" cy="293688"/>
          </a:xfrm>
          <a:prstGeom prst="rect">
            <a:avLst/>
          </a:prstGeom>
        </p:spPr>
        <p:txBody>
          <a:bodyPr wrap="none" fromWordArt="1">
            <a:prstTxWarp prst="textPlain">
              <a:avLst>
                <a:gd name="adj" fmla="val 50000"/>
              </a:avLst>
            </a:prstTxWarp>
          </a:bodyPr>
          <a:lstStyle/>
          <a:p>
            <a:pPr algn="ctr"/>
            <a:r>
              <a:rPr lang="pt-BR" dirty="0">
                <a:effectLst>
                  <a:outerShdw blurRad="38100" dist="38100" dir="2700000" algn="tl">
                    <a:srgbClr val="000000">
                      <a:alpha val="43137"/>
                    </a:srgbClr>
                  </a:outerShdw>
                </a:effectLst>
                <a:latin typeface="Arial Black" pitchFamily="34" charset="0"/>
              </a:rPr>
              <a:t>CAMPO DA PAZ</a:t>
            </a:r>
            <a:endParaRPr lang="pt-BR" kern="10" dirty="0">
              <a:ln w="12700">
                <a:solidFill>
                  <a:srgbClr val="EAEAEA"/>
                </a:solidFill>
                <a:round/>
                <a:headEnd/>
                <a:tailEnd/>
              </a:ln>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blurRad="38100" dist="38100" dir="2700000" algn="tl">
                  <a:srgbClr val="000000">
                    <a:alpha val="43137"/>
                  </a:srgbClr>
                </a:outerShdw>
              </a:effectLst>
              <a:latin typeface="Arial Black" pitchFamily="34" charset="0"/>
            </a:endParaRPr>
          </a:p>
        </p:txBody>
      </p:sp>
      <p:pic>
        <p:nvPicPr>
          <p:cNvPr id="9220" name="Picture 4"/>
          <p:cNvPicPr>
            <a:picLocks noChangeAspect="1" noChangeArrowheads="1"/>
          </p:cNvPicPr>
          <p:nvPr/>
        </p:nvPicPr>
        <p:blipFill>
          <a:blip r:embed="rId2" cstate="print"/>
          <a:srcRect/>
          <a:stretch>
            <a:fillRect/>
          </a:stretch>
        </p:blipFill>
        <p:spPr bwMode="auto">
          <a:xfrm>
            <a:off x="457200" y="254000"/>
            <a:ext cx="2216150" cy="2017448"/>
          </a:xfrm>
          <a:prstGeom prst="rect">
            <a:avLst/>
          </a:prstGeom>
          <a:noFill/>
          <a:ln w="9525">
            <a:noFill/>
            <a:miter lim="800000"/>
            <a:headEnd/>
            <a:tailEnd/>
          </a:ln>
          <a:effectLst/>
        </p:spPr>
      </p:pic>
      <p:sp>
        <p:nvSpPr>
          <p:cNvPr id="9221" name="Text Box 5"/>
          <p:cNvSpPr txBox="1">
            <a:spLocks noChangeArrowheads="1"/>
          </p:cNvSpPr>
          <p:nvPr/>
        </p:nvSpPr>
        <p:spPr bwMode="auto">
          <a:xfrm>
            <a:off x="3200400" y="825501"/>
            <a:ext cx="5029200" cy="369332"/>
          </a:xfrm>
          <a:prstGeom prst="rect">
            <a:avLst/>
          </a:prstGeom>
          <a:noFill/>
          <a:ln w="9525">
            <a:noFill/>
            <a:miter lim="800000"/>
            <a:headEnd/>
            <a:tailEnd/>
          </a:ln>
          <a:effectLst/>
        </p:spPr>
        <p:txBody>
          <a:bodyPr>
            <a:spAutoFit/>
          </a:bodyPr>
          <a:lstStyle/>
          <a:p>
            <a:pPr algn="ctr">
              <a:spcBef>
                <a:spcPct val="50000"/>
              </a:spcBef>
            </a:pPr>
            <a:r>
              <a:rPr lang="pt-BR" sz="1800">
                <a:solidFill>
                  <a:srgbClr val="66FFFF"/>
                </a:solidFill>
                <a:latin typeface="Arial Black" pitchFamily="34" charset="0"/>
              </a:rPr>
              <a:t>FUNDADO HÁ MAIS DE DOIS SÉCULOS</a:t>
            </a:r>
          </a:p>
        </p:txBody>
      </p:sp>
      <p:sp>
        <p:nvSpPr>
          <p:cNvPr id="9222" name="Text Box 6"/>
          <p:cNvSpPr txBox="1">
            <a:spLocks noChangeArrowheads="1"/>
          </p:cNvSpPr>
          <p:nvPr/>
        </p:nvSpPr>
        <p:spPr bwMode="auto">
          <a:xfrm>
            <a:off x="2743200" y="1243542"/>
            <a:ext cx="5715000" cy="646331"/>
          </a:xfrm>
          <a:prstGeom prst="rect">
            <a:avLst/>
          </a:prstGeom>
          <a:noFill/>
          <a:ln w="9525">
            <a:noFill/>
            <a:miter lim="800000"/>
            <a:headEnd/>
            <a:tailEnd/>
          </a:ln>
          <a:effectLst/>
        </p:spPr>
        <p:txBody>
          <a:bodyPr>
            <a:spAutoFit/>
          </a:bodyPr>
          <a:lstStyle/>
          <a:p>
            <a:pPr algn="ctr">
              <a:spcBef>
                <a:spcPct val="50000"/>
              </a:spcBef>
            </a:pPr>
            <a:r>
              <a:rPr lang="pt-BR" sz="1800" dirty="0" smtClean="0">
                <a:solidFill>
                  <a:srgbClr val="00FFFF"/>
                </a:solidFill>
                <a:latin typeface="Arial Black" pitchFamily="34" charset="0"/>
              </a:rPr>
              <a:t>A MAIORIA </a:t>
            </a:r>
            <a:r>
              <a:rPr lang="pt-BR" sz="1800" dirty="0">
                <a:solidFill>
                  <a:srgbClr val="00FFFF"/>
                </a:solidFill>
                <a:latin typeface="Arial Black" pitchFamily="34" charset="0"/>
              </a:rPr>
              <a:t>DOS TRABALHADORES SÃO ANTIGOS SOCORRIDOS</a:t>
            </a:r>
          </a:p>
        </p:txBody>
      </p:sp>
      <p:sp>
        <p:nvSpPr>
          <p:cNvPr id="9223" name="Text Box 7"/>
          <p:cNvSpPr txBox="1">
            <a:spLocks noChangeArrowheads="1"/>
          </p:cNvSpPr>
          <p:nvPr/>
        </p:nvSpPr>
        <p:spPr bwMode="auto">
          <a:xfrm>
            <a:off x="3200400" y="1905001"/>
            <a:ext cx="5105400" cy="369332"/>
          </a:xfrm>
          <a:prstGeom prst="rect">
            <a:avLst/>
          </a:prstGeom>
          <a:noFill/>
          <a:ln w="9525">
            <a:noFill/>
            <a:miter lim="800000"/>
            <a:headEnd/>
            <a:tailEnd/>
          </a:ln>
          <a:effectLst/>
        </p:spPr>
        <p:txBody>
          <a:bodyPr>
            <a:spAutoFit/>
          </a:bodyPr>
          <a:lstStyle/>
          <a:p>
            <a:pPr algn="ctr">
              <a:spcBef>
                <a:spcPct val="50000"/>
              </a:spcBef>
            </a:pPr>
            <a:r>
              <a:rPr lang="pt-BR" sz="1800" dirty="0">
                <a:solidFill>
                  <a:srgbClr val="00FFFF"/>
                </a:solidFill>
                <a:latin typeface="Arial Black" pitchFamily="34" charset="0"/>
              </a:rPr>
              <a:t>SERVIÇO É ATIVO E SACRIFICIAL</a:t>
            </a:r>
          </a:p>
        </p:txBody>
      </p:sp>
      <p:sp>
        <p:nvSpPr>
          <p:cNvPr id="9224" name="WordArt 8"/>
          <p:cNvSpPr>
            <a:spLocks noChangeArrowheads="1" noChangeShapeType="1" noTextEdit="1"/>
          </p:cNvSpPr>
          <p:nvPr/>
        </p:nvSpPr>
        <p:spPr bwMode="auto">
          <a:xfrm>
            <a:off x="2819400" y="2476500"/>
            <a:ext cx="3657600" cy="190500"/>
          </a:xfrm>
          <a:prstGeom prst="rect">
            <a:avLst/>
          </a:prstGeom>
        </p:spPr>
        <p:txBody>
          <a:bodyPr wrap="none" fromWordArt="1">
            <a:prstTxWarp prst="textPlain">
              <a:avLst>
                <a:gd name="adj" fmla="val 50000"/>
              </a:avLst>
            </a:prstTxWarp>
          </a:bodyPr>
          <a:lstStyle/>
          <a:p>
            <a:pPr algn="ctr"/>
            <a:r>
              <a:rPr lang="pt-BR" dirty="0">
                <a:latin typeface="Arial Black" pitchFamily="34" charset="0"/>
              </a:rPr>
              <a:t>RECOMPENSAS E APOIO</a:t>
            </a:r>
          </a:p>
        </p:txBody>
      </p:sp>
      <p:sp>
        <p:nvSpPr>
          <p:cNvPr id="9225" name="Text Box 9"/>
          <p:cNvSpPr txBox="1">
            <a:spLocks noChangeArrowheads="1"/>
          </p:cNvSpPr>
          <p:nvPr/>
        </p:nvSpPr>
        <p:spPr bwMode="auto">
          <a:xfrm>
            <a:off x="285720" y="2786062"/>
            <a:ext cx="3200400"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pt-BR" sz="1800" dirty="0">
                <a:solidFill>
                  <a:schemeClr val="bg1"/>
                </a:solidFill>
                <a:latin typeface="Arial Black" pitchFamily="34" charset="0"/>
              </a:rPr>
              <a:t>OBTÉM GRANDES VALORES INTERCESSÓRIOS.</a:t>
            </a:r>
          </a:p>
        </p:txBody>
      </p:sp>
      <p:sp>
        <p:nvSpPr>
          <p:cNvPr id="9226" name="Text Box 10"/>
          <p:cNvSpPr txBox="1">
            <a:spLocks noChangeArrowheads="1"/>
          </p:cNvSpPr>
          <p:nvPr/>
        </p:nvSpPr>
        <p:spPr bwMode="auto">
          <a:xfrm>
            <a:off x="4362480" y="2786062"/>
            <a:ext cx="4495800"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pt-BR" sz="1800" dirty="0">
                <a:solidFill>
                  <a:schemeClr val="bg1"/>
                </a:solidFill>
                <a:latin typeface="Arial Black" pitchFamily="34" charset="0"/>
              </a:rPr>
              <a:t>CONTAM COM A PRESENÇA E O ESTÍMULO DE ELEVADOS </a:t>
            </a:r>
            <a:r>
              <a:rPr lang="pt-BR" sz="1800" dirty="0" smtClean="0">
                <a:solidFill>
                  <a:schemeClr val="bg1"/>
                </a:solidFill>
                <a:latin typeface="Arial Black" pitchFamily="34" charset="0"/>
              </a:rPr>
              <a:t>INSTRUTORES.</a:t>
            </a:r>
            <a:endParaRPr lang="pt-BR" sz="1800" dirty="0">
              <a:solidFill>
                <a:schemeClr val="bg1"/>
              </a:solidFill>
              <a:latin typeface="Arial Black" pitchFamily="34" charset="0"/>
            </a:endParaRPr>
          </a:p>
        </p:txBody>
      </p:sp>
      <p:sp>
        <p:nvSpPr>
          <p:cNvPr id="9227" name="Text Box 11"/>
          <p:cNvSpPr txBox="1">
            <a:spLocks noChangeArrowheads="1"/>
          </p:cNvSpPr>
          <p:nvPr/>
        </p:nvSpPr>
        <p:spPr bwMode="auto">
          <a:xfrm>
            <a:off x="285720" y="3873500"/>
            <a:ext cx="3529010" cy="64633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50000"/>
              </a:spcBef>
            </a:pPr>
            <a:r>
              <a:rPr lang="pt-BR" sz="1800" dirty="0">
                <a:solidFill>
                  <a:schemeClr val="bg1"/>
                </a:solidFill>
                <a:latin typeface="Arial Black" pitchFamily="34" charset="0"/>
              </a:rPr>
              <a:t>RECEBEM O QUE </a:t>
            </a:r>
            <a:r>
              <a:rPr lang="pt-BR" sz="1800" dirty="0" smtClean="0">
                <a:solidFill>
                  <a:schemeClr val="bg1"/>
                </a:solidFill>
                <a:latin typeface="Arial Black" pitchFamily="34" charset="0"/>
              </a:rPr>
              <a:t>PEDEM. </a:t>
            </a:r>
            <a:r>
              <a:rPr lang="pt-BR" sz="1800" dirty="0">
                <a:solidFill>
                  <a:schemeClr val="bg1"/>
                </a:solidFill>
                <a:latin typeface="Arial Black" pitchFamily="34" charset="0"/>
              </a:rPr>
              <a:t>(FUNDALMENTAMENTE)</a:t>
            </a:r>
          </a:p>
        </p:txBody>
      </p:sp>
      <p:sp>
        <p:nvSpPr>
          <p:cNvPr id="9228" name="Text Box 12"/>
          <p:cNvSpPr txBox="1">
            <a:spLocks noChangeArrowheads="1"/>
          </p:cNvSpPr>
          <p:nvPr/>
        </p:nvSpPr>
        <p:spPr bwMode="auto">
          <a:xfrm>
            <a:off x="5200680" y="3873500"/>
            <a:ext cx="3657600" cy="64633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pt-BR" sz="1800" dirty="0">
                <a:solidFill>
                  <a:schemeClr val="bg1"/>
                </a:solidFill>
                <a:latin typeface="Arial Black" pitchFamily="34" charset="0"/>
              </a:rPr>
              <a:t>MERECEM </a:t>
            </a:r>
            <a:r>
              <a:rPr lang="pt-BR" sz="1800" dirty="0" smtClean="0">
                <a:solidFill>
                  <a:schemeClr val="bg1"/>
                </a:solidFill>
                <a:latin typeface="Arial Black" pitchFamily="34" charset="0"/>
              </a:rPr>
              <a:t>EXPLICAÇÕES </a:t>
            </a:r>
            <a:r>
              <a:rPr lang="pt-BR" sz="1800" dirty="0">
                <a:solidFill>
                  <a:schemeClr val="bg1"/>
                </a:solidFill>
                <a:latin typeface="Arial Black" pitchFamily="34" charset="0"/>
              </a:rPr>
              <a:t>POR QUALQUER DEMORA.</a:t>
            </a:r>
          </a:p>
        </p:txBody>
      </p:sp>
      <p:sp>
        <p:nvSpPr>
          <p:cNvPr id="9229" name="Rectangle 13"/>
          <p:cNvSpPr>
            <a:spLocks noChangeArrowheads="1"/>
          </p:cNvSpPr>
          <p:nvPr/>
        </p:nvSpPr>
        <p:spPr bwMode="auto">
          <a:xfrm>
            <a:off x="485804" y="4746644"/>
            <a:ext cx="8229600" cy="8255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pt-BR" sz="1800" dirty="0">
                <a:solidFill>
                  <a:srgbClr val="FF0000"/>
                </a:solidFill>
                <a:latin typeface="Arial Black" pitchFamily="34" charset="0"/>
              </a:rPr>
              <a:t>“POR ISSO, NOSSO GRUPO ESTÁ SEMPRE COESO E MUITOS</a:t>
            </a:r>
          </a:p>
          <a:p>
            <a:pPr algn="ctr"/>
            <a:r>
              <a:rPr lang="pt-BR" sz="1800" dirty="0">
                <a:solidFill>
                  <a:srgbClr val="FF0000"/>
                </a:solidFill>
                <a:latin typeface="Arial Black" pitchFamily="34" charset="0"/>
              </a:rPr>
              <a:t>PREFEREM ADIAR CERTAS REALIZAÇÕES SUBLIMES PARA</a:t>
            </a:r>
          </a:p>
          <a:p>
            <a:pPr algn="ctr"/>
            <a:r>
              <a:rPr lang="pt-BR" sz="1800" dirty="0">
                <a:solidFill>
                  <a:srgbClr val="FF0000"/>
                </a:solidFill>
                <a:latin typeface="Arial Black" pitchFamily="34" charset="0"/>
              </a:rPr>
              <a:t>ESTAR AO LADO DE COMPANHEIROS ANTIGOS”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strVal val="4/3*#ppt_w"/>
                                          </p:val>
                                        </p:tav>
                                        <p:tav tm="100000">
                                          <p:val>
                                            <p:strVal val="#ppt_w"/>
                                          </p:val>
                                        </p:tav>
                                      </p:tavLst>
                                    </p:anim>
                                    <p:anim calcmode="lin" valueType="num">
                                      <p:cBhvr>
                                        <p:cTn id="8" dur="500" fill="hold"/>
                                        <p:tgtEl>
                                          <p:spTgt spid="9221"/>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500" fill="hold"/>
                                        <p:tgtEl>
                                          <p:spTgt spid="9222"/>
                                        </p:tgtEl>
                                        <p:attrNameLst>
                                          <p:attrName>ppt_w</p:attrName>
                                        </p:attrNameLst>
                                      </p:cBhvr>
                                      <p:tavLst>
                                        <p:tav tm="0">
                                          <p:val>
                                            <p:strVal val="(6*min(max(#ppt_w*#ppt_h,.3),1)-7.4)/-.7*#ppt_w"/>
                                          </p:val>
                                        </p:tav>
                                        <p:tav tm="100000">
                                          <p:val>
                                            <p:strVal val="#ppt_w"/>
                                          </p:val>
                                        </p:tav>
                                      </p:tavLst>
                                    </p:anim>
                                    <p:anim calcmode="lin" valueType="num">
                                      <p:cBhvr>
                                        <p:cTn id="14" dur="500" fill="hold"/>
                                        <p:tgtEl>
                                          <p:spTgt spid="9222"/>
                                        </p:tgtEl>
                                        <p:attrNameLst>
                                          <p:attrName>ppt_h</p:attrName>
                                        </p:attrNameLst>
                                      </p:cBhvr>
                                      <p:tavLst>
                                        <p:tav tm="0">
                                          <p:val>
                                            <p:strVal val="(6*min(max(#ppt_w*#ppt_h,.3),1)-7.4)/-.7*#ppt_h"/>
                                          </p:val>
                                        </p:tav>
                                        <p:tav tm="100000">
                                          <p:val>
                                            <p:strVal val="#ppt_h"/>
                                          </p:val>
                                        </p:tav>
                                      </p:tavLst>
                                    </p:anim>
                                    <p:anim calcmode="lin" valueType="num">
                                      <p:cBhvr>
                                        <p:cTn id="15" dur="500" fill="hold"/>
                                        <p:tgtEl>
                                          <p:spTgt spid="9222"/>
                                        </p:tgtEl>
                                        <p:attrNameLst>
                                          <p:attrName>ppt_x</p:attrName>
                                        </p:attrNameLst>
                                      </p:cBhvr>
                                      <p:tavLst>
                                        <p:tav tm="0">
                                          <p:val>
                                            <p:fltVal val="0.5"/>
                                          </p:val>
                                        </p:tav>
                                        <p:tav tm="100000">
                                          <p:val>
                                            <p:strVal val="#ppt_x"/>
                                          </p:val>
                                        </p:tav>
                                      </p:tavLst>
                                    </p:anim>
                                    <p:anim calcmode="lin" valueType="num">
                                      <p:cBhvr>
                                        <p:cTn id="16" dur="500" fill="hold"/>
                                        <p:tgtEl>
                                          <p:spTgt spid="9222"/>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9223"/>
                                        </p:tgtEl>
                                        <p:attrNameLst>
                                          <p:attrName>style.visibility</p:attrName>
                                        </p:attrNameLst>
                                      </p:cBhvr>
                                      <p:to>
                                        <p:strVal val="visible"/>
                                      </p:to>
                                    </p:set>
                                    <p:anim calcmode="lin" valueType="num">
                                      <p:cBhvr additive="base">
                                        <p:cTn id="21" dur="500" fill="hold"/>
                                        <p:tgtEl>
                                          <p:spTgt spid="9223"/>
                                        </p:tgtEl>
                                        <p:attrNameLst>
                                          <p:attrName>ppt_x</p:attrName>
                                        </p:attrNameLst>
                                      </p:cBhvr>
                                      <p:tavLst>
                                        <p:tav tm="0">
                                          <p:val>
                                            <p:strVal val="0-#ppt_w/2"/>
                                          </p:val>
                                        </p:tav>
                                        <p:tav tm="100000">
                                          <p:val>
                                            <p:strVal val="#ppt_x"/>
                                          </p:val>
                                        </p:tav>
                                      </p:tavLst>
                                    </p:anim>
                                    <p:anim calcmode="lin" valueType="num">
                                      <p:cBhvr additive="base">
                                        <p:cTn id="22"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 calcmode="lin" valueType="num">
                                      <p:cBhvr>
                                        <p:cTn id="27" dur="1000" fill="hold"/>
                                        <p:tgtEl>
                                          <p:spTgt spid="9224"/>
                                        </p:tgtEl>
                                        <p:attrNameLst>
                                          <p:attrName>ppt_w</p:attrName>
                                        </p:attrNameLst>
                                      </p:cBhvr>
                                      <p:tavLst>
                                        <p:tav tm="0">
                                          <p:val>
                                            <p:fltVal val="0"/>
                                          </p:val>
                                        </p:tav>
                                        <p:tav tm="100000">
                                          <p:val>
                                            <p:strVal val="#ppt_w"/>
                                          </p:val>
                                        </p:tav>
                                      </p:tavLst>
                                    </p:anim>
                                    <p:anim calcmode="lin" valueType="num">
                                      <p:cBhvr>
                                        <p:cTn id="28" dur="1000" fill="hold"/>
                                        <p:tgtEl>
                                          <p:spTgt spid="9224"/>
                                        </p:tgtEl>
                                        <p:attrNameLst>
                                          <p:attrName>ppt_h</p:attrName>
                                        </p:attrNameLst>
                                      </p:cBhvr>
                                      <p:tavLst>
                                        <p:tav tm="0">
                                          <p:val>
                                            <p:fltVal val="0"/>
                                          </p:val>
                                        </p:tav>
                                        <p:tav tm="100000">
                                          <p:val>
                                            <p:strVal val="#ppt_h"/>
                                          </p:val>
                                        </p:tav>
                                      </p:tavLst>
                                    </p:anim>
                                    <p:anim calcmode="lin" valueType="num">
                                      <p:cBhvr>
                                        <p:cTn id="29" dur="1000" fill="hold"/>
                                        <p:tgtEl>
                                          <p:spTgt spid="922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2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9225"/>
                                        </p:tgtEl>
                                        <p:attrNameLst>
                                          <p:attrName>style.visibility</p:attrName>
                                        </p:attrNameLst>
                                      </p:cBhvr>
                                      <p:to>
                                        <p:strVal val="visible"/>
                                      </p:to>
                                    </p:set>
                                    <p:animEffect transition="in" filter="box(out)">
                                      <p:cBhvr>
                                        <p:cTn id="35" dur="500"/>
                                        <p:tgtEl>
                                          <p:spTgt spid="922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9226"/>
                                        </p:tgtEl>
                                        <p:attrNameLst>
                                          <p:attrName>style.visibility</p:attrName>
                                        </p:attrNameLst>
                                      </p:cBhvr>
                                      <p:to>
                                        <p:strVal val="visible"/>
                                      </p:to>
                                    </p:set>
                                    <p:animEffect transition="in" filter="box(out)">
                                      <p:cBhvr>
                                        <p:cTn id="40" dur="500"/>
                                        <p:tgtEl>
                                          <p:spTgt spid="922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grpId="0" nodeType="clickEffect">
                                  <p:stCondLst>
                                    <p:cond delay="0"/>
                                  </p:stCondLst>
                                  <p:childTnLst>
                                    <p:set>
                                      <p:cBhvr>
                                        <p:cTn id="44" dur="1" fill="hold">
                                          <p:stCondLst>
                                            <p:cond delay="0"/>
                                          </p:stCondLst>
                                        </p:cTn>
                                        <p:tgtEl>
                                          <p:spTgt spid="9227"/>
                                        </p:tgtEl>
                                        <p:attrNameLst>
                                          <p:attrName>style.visibility</p:attrName>
                                        </p:attrNameLst>
                                      </p:cBhvr>
                                      <p:to>
                                        <p:strVal val="visible"/>
                                      </p:to>
                                    </p:set>
                                    <p:anim calcmode="lin" valueType="num">
                                      <p:cBhvr>
                                        <p:cTn id="45" dur="500" fill="hold"/>
                                        <p:tgtEl>
                                          <p:spTgt spid="9227"/>
                                        </p:tgtEl>
                                        <p:attrNameLst>
                                          <p:attrName>ppt_w</p:attrName>
                                        </p:attrNameLst>
                                      </p:cBhvr>
                                      <p:tavLst>
                                        <p:tav tm="0">
                                          <p:val>
                                            <p:strVal val="4/3*#ppt_w"/>
                                          </p:val>
                                        </p:tav>
                                        <p:tav tm="100000">
                                          <p:val>
                                            <p:strVal val="#ppt_w"/>
                                          </p:val>
                                        </p:tav>
                                      </p:tavLst>
                                    </p:anim>
                                    <p:anim calcmode="lin" valueType="num">
                                      <p:cBhvr>
                                        <p:cTn id="46" dur="500" fill="hold"/>
                                        <p:tgtEl>
                                          <p:spTgt spid="9227"/>
                                        </p:tgtEl>
                                        <p:attrNameLst>
                                          <p:attrName>ppt_h</p:attrName>
                                        </p:attrNameLst>
                                      </p:cBhvr>
                                      <p:tavLst>
                                        <p:tav tm="0">
                                          <p:val>
                                            <p:strVal val="4/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9228"/>
                                        </p:tgtEl>
                                        <p:attrNameLst>
                                          <p:attrName>style.visibility</p:attrName>
                                        </p:attrNameLst>
                                      </p:cBhvr>
                                      <p:to>
                                        <p:strVal val="visible"/>
                                      </p:to>
                                    </p:set>
                                    <p:animEffect transition="in" filter="box(out)">
                                      <p:cBhvr>
                                        <p:cTn id="51" dur="500"/>
                                        <p:tgtEl>
                                          <p:spTgt spid="9228"/>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36" fill="hold" grpId="0" nodeType="clickEffect">
                                  <p:stCondLst>
                                    <p:cond delay="0"/>
                                  </p:stCondLst>
                                  <p:childTnLst>
                                    <p:set>
                                      <p:cBhvr>
                                        <p:cTn id="55" dur="1" fill="hold">
                                          <p:stCondLst>
                                            <p:cond delay="0"/>
                                          </p:stCondLst>
                                        </p:cTn>
                                        <p:tgtEl>
                                          <p:spTgt spid="9229"/>
                                        </p:tgtEl>
                                        <p:attrNameLst>
                                          <p:attrName>style.visibility</p:attrName>
                                        </p:attrNameLst>
                                      </p:cBhvr>
                                      <p:to>
                                        <p:strVal val="visible"/>
                                      </p:to>
                                    </p:set>
                                    <p:anim calcmode="lin" valueType="num">
                                      <p:cBhvr>
                                        <p:cTn id="56" dur="500" fill="hold"/>
                                        <p:tgtEl>
                                          <p:spTgt spid="9229"/>
                                        </p:tgtEl>
                                        <p:attrNameLst>
                                          <p:attrName>ppt_w</p:attrName>
                                        </p:attrNameLst>
                                      </p:cBhvr>
                                      <p:tavLst>
                                        <p:tav tm="0">
                                          <p:val>
                                            <p:strVal val="(6*min(max(#ppt_w*#ppt_h,.3),1)-7.4)/-.7*#ppt_w"/>
                                          </p:val>
                                        </p:tav>
                                        <p:tav tm="100000">
                                          <p:val>
                                            <p:strVal val="#ppt_w"/>
                                          </p:val>
                                        </p:tav>
                                      </p:tavLst>
                                    </p:anim>
                                    <p:anim calcmode="lin" valueType="num">
                                      <p:cBhvr>
                                        <p:cTn id="57" dur="500" fill="hold"/>
                                        <p:tgtEl>
                                          <p:spTgt spid="9229"/>
                                        </p:tgtEl>
                                        <p:attrNameLst>
                                          <p:attrName>ppt_h</p:attrName>
                                        </p:attrNameLst>
                                      </p:cBhvr>
                                      <p:tavLst>
                                        <p:tav tm="0">
                                          <p:val>
                                            <p:strVal val="(6*min(max(#ppt_w*#ppt_h,.3),1)-7.4)/-.7*#ppt_h"/>
                                          </p:val>
                                        </p:tav>
                                        <p:tav tm="100000">
                                          <p:val>
                                            <p:strVal val="#ppt_h"/>
                                          </p:val>
                                        </p:tav>
                                      </p:tavLst>
                                    </p:anim>
                                    <p:anim calcmode="lin" valueType="num">
                                      <p:cBhvr>
                                        <p:cTn id="58" dur="500" fill="hold"/>
                                        <p:tgtEl>
                                          <p:spTgt spid="9229"/>
                                        </p:tgtEl>
                                        <p:attrNameLst>
                                          <p:attrName>ppt_x</p:attrName>
                                        </p:attrNameLst>
                                      </p:cBhvr>
                                      <p:tavLst>
                                        <p:tav tm="0">
                                          <p:val>
                                            <p:fltVal val="0.5"/>
                                          </p:val>
                                        </p:tav>
                                        <p:tav tm="100000">
                                          <p:val>
                                            <p:strVal val="#ppt_x"/>
                                          </p:val>
                                        </p:tav>
                                      </p:tavLst>
                                    </p:anim>
                                    <p:anim calcmode="lin" valueType="num">
                                      <p:cBhvr>
                                        <p:cTn id="59" dur="500" fill="hold"/>
                                        <p:tgtEl>
                                          <p:spTgt spid="922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P spid="9222" grpId="0" autoUpdateAnimBg="0"/>
      <p:bldP spid="9223" grpId="0" autoUpdateAnimBg="0"/>
      <p:bldP spid="9224" grpId="0" animBg="1"/>
      <p:bldP spid="9225" grpId="0" animBg="1" autoUpdateAnimBg="0"/>
      <p:bldP spid="9226" grpId="0" animBg="1" autoUpdateAnimBg="0"/>
      <p:bldP spid="9227" grpId="0" animBg="1" autoUpdateAnimBg="0"/>
      <p:bldP spid="9228" grpId="0" animBg="1" autoUpdateAnimBg="0"/>
      <p:bldP spid="9229" grpId="0" animBg="1" autoUpdateAnimBg="0"/>
    </p:bldLst>
  </p:timing>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122</TotalTime>
  <Words>1245</Words>
  <Application>Microsoft Office PowerPoint</Application>
  <PresentationFormat>Apresentação na tela (16:10)</PresentationFormat>
  <Paragraphs>109</Paragraphs>
  <Slides>27</Slides>
  <Notes>0</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27</vt:i4>
      </vt:variant>
    </vt:vector>
  </HeadingPairs>
  <TitlesOfParts>
    <vt:vector size="30" baseType="lpstr">
      <vt:lpstr>Técnica</vt:lpstr>
      <vt:lpstr>Bitmap Image</vt:lpstr>
      <vt:lpstr>Imagem de bitmap</vt:lpstr>
      <vt:lpstr>O Valor do Trabalho!</vt:lpstr>
      <vt:lpstr>Apresentação do PowerPoint</vt:lpstr>
      <vt:lpstr>QUE DEVERIA TER FEITO?</vt:lpstr>
      <vt:lpstr>Consequência</vt:lpstr>
      <vt:lpstr>Saudades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Advertência benévola:</vt:lpstr>
      <vt:lpstr>Explicações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Valor do Trabalho!</dc:title>
  <dc:creator>Aldemir</dc:creator>
  <cp:lastModifiedBy>Aldemir</cp:lastModifiedBy>
  <cp:revision>17</cp:revision>
  <dcterms:created xsi:type="dcterms:W3CDTF">2010-04-03T16:41:57Z</dcterms:created>
  <dcterms:modified xsi:type="dcterms:W3CDTF">2012-03-31T11:39:52Z</dcterms:modified>
</cp:coreProperties>
</file>