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98" r:id="rId2"/>
  </p:sldMasterIdLst>
  <p:sldIdLst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0" r:id="rId16"/>
    <p:sldId id="281" r:id="rId17"/>
    <p:sldId id="282" r:id="rId18"/>
    <p:sldId id="284" r:id="rId19"/>
    <p:sldId id="285" r:id="rId20"/>
    <p:sldId id="289" r:id="rId21"/>
    <p:sldId id="293" r:id="rId22"/>
    <p:sldId id="294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pt-BR" sz="2000" dirty="0" smtClean="0"/>
              <a:t>Clique no ícone para adicionar uma imagem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A014965F-7853-44A5-A0C4-BB5D8D8CF569}" type="datetimeFigureOut">
              <a:rPr lang="pt-BR" smtClean="0"/>
              <a:pPr/>
              <a:t>15/03/2014</a:t>
            </a:fld>
            <a:endParaRPr lang="pt-BR" dirty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pt-BR" dirty="0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E7103BD2-B8EF-4479-9DA6-35548688421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Reflexões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O que André Luiz nos ensina?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1975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buscar?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0" y="220486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desprendimento de conceitos e valores que não se identificam com os ensinamentos espíritas que já conhecemos e procuramos assimilar.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84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necessário?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198884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Substituir padrões mentais de nosso psiquismo inferior por uma nova postura, envolvendo atitudes, pensamentos e sentimentos balizados pelos exemplos deixados por Aquele que é o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Caminho, a Verdade e a Vida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62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Amor!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198884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tomarmos a iniciativa de efetuar nossa renovação, se formos impulsionados pelo sentimento do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experimentaremos doce ventura.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73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Dor!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198884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Muitos ainda necessitam da dor para conhecerem a Verdade e se tornarem livres. Sabendo que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nossa vida real é a espiritual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é imperioso abandonarmos nossas ilusões antes que elas nos abandonem.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6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Espiritismo e Renovação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4697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Conhecimento de si mesmo!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2564904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919. </a:t>
            </a:r>
            <a:r>
              <a:rPr lang="pt-BR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o meio prático mais eficaz que tem o homem de se melhorar nesta vida </a:t>
            </a:r>
            <a:r>
              <a:rPr lang="pt-B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de </a:t>
            </a:r>
            <a:r>
              <a:rPr lang="pt-BR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resistir à atração do mal?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99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Sócrates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256490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“Um sábio da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antiguidade 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vo-lo disse: </a:t>
            </a:r>
            <a:r>
              <a:rPr lang="pt-BR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Conhece-te a ti mesmo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="" xmlns:p14="http://schemas.microsoft.com/office/powerpoint/2010/main" val="29763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Questão 919 - LE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1916832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Fazei o que eu fazia, quando vivi na Terra: ao fim do dia, interrogava a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minha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consciência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passava revista ao que fizera e perguntava a mim mesmo se não faltara a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algum dever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ninguém tivera motivo para de mim se queixar.</a:t>
            </a:r>
          </a:p>
        </p:txBody>
      </p:sp>
    </p:spTree>
    <p:extLst>
      <p:ext uri="{BB962C8B-B14F-4D97-AF65-F5344CB8AC3E}">
        <p14:creationId xmlns="" xmlns:p14="http://schemas.microsoft.com/office/powerpoint/2010/main" val="26083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Questão 919 - LE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2322746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Rogar, todas as noites, a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Deus e ao Anjo da Guarda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esclarecimentos de si mesmo.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19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Questão 919 - LE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2322746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conhecimento de si mesmo é, portanto, a chave do progresso individual.</a:t>
            </a:r>
          </a:p>
        </p:txBody>
      </p:sp>
    </p:spTree>
    <p:extLst>
      <p:ext uri="{BB962C8B-B14F-4D97-AF65-F5344CB8AC3E}">
        <p14:creationId xmlns="" xmlns:p14="http://schemas.microsoft.com/office/powerpoint/2010/main" val="2617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André Luiz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2060848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oferece suas reflexões acerca do profundo processo de renovação mental que teve origem ao se libertar dos laços inferiores que ainda o prendiam a assuntos terrestres.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667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280" y="114118"/>
            <a:ext cx="8041440" cy="1442674"/>
          </a:xfrm>
        </p:spPr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Allan Kardec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7504" y="1496973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Muitas faltas que cometemos nos passam despercebidas.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Se, efetivamente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seguindo o 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 de Santo Agostinho,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interrogássemos mais  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nossa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consciência, veríamos 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quantas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vezes falimos 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 que o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suspeitemos, unicamente 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não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perscrutarmos a 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natureza e o móvel dos nossos atos.</a:t>
            </a:r>
          </a:p>
        </p:txBody>
      </p:sp>
    </p:spTree>
    <p:extLst>
      <p:ext uri="{BB962C8B-B14F-4D97-AF65-F5344CB8AC3E}">
        <p14:creationId xmlns="" xmlns:p14="http://schemas.microsoft.com/office/powerpoint/2010/main" val="28753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FIM!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800" dirty="0" smtClean="0"/>
              <a:t>BOA NOITE MEUS IRMÃOS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Libertação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2060848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/>
              <a:t>N</a:t>
            </a:r>
            <a:r>
              <a:rPr lang="pt-BR" sz="3600" dirty="0" smtClean="0"/>
              <a:t>ão ocorreu de forma espontânea, mas sim a custo de alguns sofrimentos de ordem </a:t>
            </a:r>
            <a:r>
              <a:rPr lang="pt-BR" sz="3600" b="1" dirty="0" smtClean="0">
                <a:solidFill>
                  <a:srgbClr val="FF0000"/>
                </a:solidFill>
              </a:rPr>
              <a:t>moral</a:t>
            </a:r>
            <a:r>
              <a:rPr lang="pt-BR" sz="3600" dirty="0" smtClean="0"/>
              <a:t>, como acontece com a maioria de nós.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83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Esforço Próprio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1844824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Mesmo com o importante auxílio de abnegados amigos espirituais, </a:t>
            </a:r>
            <a:r>
              <a:rPr lang="pt-BR" sz="3600" b="1" dirty="0" smtClean="0">
                <a:solidFill>
                  <a:srgbClr val="FF0000"/>
                </a:solidFill>
              </a:rPr>
              <a:t>somente André Luiz </a:t>
            </a:r>
            <a:r>
              <a:rPr lang="pt-BR" sz="3600" dirty="0" smtClean="0"/>
              <a:t>tinha condições de mensurar o quanto foi difícil abandonar o lar terrestre, tolerar a incompreensão de Zélia, e as divergências entre os filhos que tanto amava.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703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2492896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/>
              <a:t>Existem diversos, mas o exemplo de André Luiz é fortalecer um dos principais objetivos do Espiritismo.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31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36563"/>
            <a:ext cx="8928992" cy="1442674"/>
          </a:xfrm>
        </p:spPr>
        <p:txBody>
          <a:bodyPr/>
          <a:lstStyle/>
          <a:p>
            <a:r>
              <a:rPr lang="pt-BR" dirty="0" smtClean="0"/>
              <a:t>Objetivo do Espiritismo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256490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/>
              <a:t>F</a:t>
            </a:r>
            <a:r>
              <a:rPr lang="pt-BR" sz="3600" dirty="0" smtClean="0"/>
              <a:t>ornecer recursos necessários para realizarmos a nossa renovação moral.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059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Vida!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O que nos ensina?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5968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Ensinos da Vida!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2204864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uanto antes vivenciarmos a mensagem de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 nosso cotidiano, seremos mais felizes, evitando sofrimentos e sedimentando conquistas espirituais importantes em nosso íntimo.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6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nossa Renovação!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2204864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 processo de renovação interior implica uma análise profunda e sincera de nós mesmos.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5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299</TotalTime>
  <Words>519</Words>
  <Application>Microsoft Office PowerPoint</Application>
  <PresentationFormat>Apresentação na tela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23" baseType="lpstr">
      <vt:lpstr>Sketchbook</vt:lpstr>
      <vt:lpstr>Human</vt:lpstr>
      <vt:lpstr>Reflexões</vt:lpstr>
      <vt:lpstr>André Luiz</vt:lpstr>
      <vt:lpstr>Libertação</vt:lpstr>
      <vt:lpstr>Esforço Próprio</vt:lpstr>
      <vt:lpstr>Exemplo</vt:lpstr>
      <vt:lpstr>Objetivo do Espiritismo</vt:lpstr>
      <vt:lpstr>A Vida!</vt:lpstr>
      <vt:lpstr>Ensinos da Vida!</vt:lpstr>
      <vt:lpstr>A nossa Renovação!</vt:lpstr>
      <vt:lpstr>O que buscar?</vt:lpstr>
      <vt:lpstr>O que é necessário?</vt:lpstr>
      <vt:lpstr>O Amor!</vt:lpstr>
      <vt:lpstr>A Dor!</vt:lpstr>
      <vt:lpstr>Espiritismo e Renovação</vt:lpstr>
      <vt:lpstr>Conhecimento de si mesmo!</vt:lpstr>
      <vt:lpstr>Sócrates</vt:lpstr>
      <vt:lpstr>Questão 919 - LE</vt:lpstr>
      <vt:lpstr>Questão 919 - LE</vt:lpstr>
      <vt:lpstr>Questão 919 - LE</vt:lpstr>
      <vt:lpstr>Allan Kardec</vt:lpstr>
      <vt:lpstr>FIM!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Renovação de André Luiz</dc:title>
  <dc:creator>Aldemir</dc:creator>
  <cp:lastModifiedBy>Marley de Oliveira</cp:lastModifiedBy>
  <cp:revision>39</cp:revision>
  <dcterms:created xsi:type="dcterms:W3CDTF">2012-03-10T11:23:50Z</dcterms:created>
  <dcterms:modified xsi:type="dcterms:W3CDTF">2014-03-15T18:41:24Z</dcterms:modified>
</cp:coreProperties>
</file>