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57" r:id="rId5"/>
    <p:sldId id="258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41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67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09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18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0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74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4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65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38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7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A8A5-ED15-4F9A-9EC3-F8B4CEDCB8EC}" type="datetimeFigureOut">
              <a:rPr lang="pt-BR" smtClean="0"/>
              <a:t>19/11/2011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B437-3D3D-4283-8784-3AB430FA9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7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55976" y="5805264"/>
            <a:ext cx="4642488" cy="796131"/>
          </a:xfrm>
        </p:spPr>
        <p:txBody>
          <a:bodyPr/>
          <a:lstStyle/>
          <a:p>
            <a:r>
              <a:rPr lang="pt-BR" dirty="0" smtClean="0"/>
              <a:t>Os Mensageiros – PES – CEFAK – 2/2011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4" y="260648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01" y="1124744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88" y="2132856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90339" y="4047455"/>
            <a:ext cx="4225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dirty="0" smtClean="0">
                <a:ln/>
                <a:solidFill>
                  <a:srgbClr val="00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Morte</a:t>
            </a:r>
            <a:endParaRPr lang="pt-BR" sz="5400" b="1" cap="all" dirty="0">
              <a:ln/>
              <a:solidFill>
                <a:srgbClr val="00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9" y="3612232"/>
            <a:ext cx="1571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2"/>
            <a:ext cx="928903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44624" y="201414"/>
            <a:ext cx="712879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 e Filosofia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00400" y="2422043"/>
            <a:ext cx="6228184" cy="424731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 existe atualmente uma definição suficiente para totalizar os fenômenos: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339752" y="2782669"/>
            <a:ext cx="3473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Assimilação</a:t>
            </a:r>
            <a:endParaRPr lang="pt-BR" sz="5400" dirty="0"/>
          </a:p>
        </p:txBody>
      </p:sp>
      <p:sp>
        <p:nvSpPr>
          <p:cNvPr id="11" name="Retângulo 10"/>
          <p:cNvSpPr/>
          <p:nvPr/>
        </p:nvSpPr>
        <p:spPr>
          <a:xfrm>
            <a:off x="2195736" y="2780928"/>
            <a:ext cx="3700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Crescimento</a:t>
            </a:r>
            <a:endParaRPr lang="pt-BR" sz="5400" dirty="0"/>
          </a:p>
        </p:txBody>
      </p:sp>
      <p:sp>
        <p:nvSpPr>
          <p:cNvPr id="12" name="Retângulo 11"/>
          <p:cNvSpPr/>
          <p:nvPr/>
        </p:nvSpPr>
        <p:spPr>
          <a:xfrm>
            <a:off x="1187624" y="2276872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Possibilidade de 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produção</a:t>
            </a:r>
            <a:endParaRPr lang="pt-BR" sz="5400" dirty="0"/>
          </a:p>
        </p:txBody>
      </p:sp>
      <p:sp>
        <p:nvSpPr>
          <p:cNvPr id="15" name="Retângulo 14"/>
          <p:cNvSpPr/>
          <p:nvPr/>
        </p:nvSpPr>
        <p:spPr>
          <a:xfrm>
            <a:off x="251520" y="2106722"/>
            <a:ext cx="86221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a experiência corrente classifique como VIDA.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2290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1407 -0.3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2535 0.32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51445E-7 L 8.33333E-7 0.04624 C 8.33333E-7 0.06682 -0.04149 0.09272 -0.075 0.09272 L -0.14965 0.09272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66667E-6 1.11111E-6 L -0.00677 0.376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7384"/>
            <a:ext cx="928903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355976" y="5733256"/>
            <a:ext cx="4660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Gerand</a:t>
            </a:r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Legrand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9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39369" y="260648"/>
            <a:ext cx="446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lat. </a:t>
            </a:r>
            <a:r>
              <a:rPr lang="pt-BR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mortem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4084037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 a cessação da vida e manifesta-se pela extinção das atividades vitais: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02382" y="1988840"/>
            <a:ext cx="3700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Crescimento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51920" y="1988840"/>
            <a:ext cx="3473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Assimilação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78716" y="1746682"/>
            <a:ext cx="74577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Reprodução no </a:t>
            </a: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domínio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vegetativo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2416" y="260648"/>
            <a:ext cx="77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Extinção das </a:t>
            </a: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atividades de:</a:t>
            </a:r>
            <a:endParaRPr lang="pt-BR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5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0578E-6 C 0.00329 -0.00809 0.01527 -0.01595 0.01927 -0.01595 C 0.04566 -0.01595 0.07274 0.11052 0.07274 0.237 C 0.07274 0.17318 0.08645 0.11029 0.0993 0.11029 C 0.11267 0.11029 0.12552 0.17388 0.12552 0.237 C 0.12552 0.20555 0.13246 0.17318 0.13923 0.17318 C 0.146 0.17318 0.15277 0.20463 0.15277 0.237 C 0.15277 0.22081 0.15625 0.20555 0.15954 0.20555 C 0.16302 0.20555 0.16632 0.22174 0.16632 0.237 C 0.16632 0.22867 0.16822 0.22081 0.16961 0.22081 C 0.17066 0.22081 0.17309 0.2289 0.17309 0.237 C 0.17309 0.23284 0.17395 0.22867 0.17482 0.22867 C 0.17482 0.2296 0.17673 0.2326 0.17673 0.237 C 0.17673 0.23469 0.17673 0.23284 0.17743 0.23284 C 0.17743 0.23376 0.17847 0.23492 0.17847 0.237 C 0.17847 0.23584 0.17847 0.23469 0.17847 0.23376 C 0.17934 0.23376 0.17934 0.23469 0.17934 0.23584 C 0.1802 0.23584 0.1802 0.23492 0.1802 0.23376 C 0.18125 0.23376 0.18125 0.23469 0.18125 0.23584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1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578E-6 L -0.36302 0.016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8208E-6 L -1.94444E-6 0.22104 C -1.94444E-6 0.32 -0.04219 0.44254 -0.07587 0.44254 L -0.15121 0.44254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2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494" y="345430"/>
            <a:ext cx="8893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âmbito da Doutrina Espírita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98" y="1668864"/>
            <a:ext cx="9018506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 desprendimento total do Espírito do corpo físico em consequência da ruptura do laço fluídico.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98" y="5589240"/>
            <a:ext cx="901850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Desencarnação.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49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76424" y="16317"/>
            <a:ext cx="419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 e Morte.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95317" y="17940"/>
            <a:ext cx="1953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Morte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78513" y="17940"/>
            <a:ext cx="1431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47694" y="44624"/>
            <a:ext cx="4040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Sentido Físico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35696" y="1556792"/>
            <a:ext cx="7379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Desaparecer com o corpo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29996" y="5877272"/>
            <a:ext cx="390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 um corpo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59632" y="1558605"/>
            <a:ext cx="69734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cada nova idade morre uma fase e nasce outra.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95736" y="94884"/>
            <a:ext cx="4580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Sentido Psicológico</a:t>
            </a:r>
            <a:endParaRPr lang="pt-B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08520" y="1556792"/>
            <a:ext cx="9448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próprio nascimento já é uma morte, porque o bebê separou-se do ventre materno. 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5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0.03657 C -5.55556E-7 0.05278 -0.0875 0.07315 -0.15868 0.07315 L -0.31736 0.0731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5747 2.59259E-6 C 0.22795 2.59259E-6 0.31493 0.02291 0.31493 0.04166 L 0.31493 0.0835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57969 -0.634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-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0174 0.562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00486 0.39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8" grpId="2"/>
      <p:bldP spid="9" grpId="0"/>
      <p:bldP spid="9" grpId="1"/>
      <p:bldP spid="9" grpId="2"/>
      <p:bldP spid="11" grpId="0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20525" y="5517232"/>
            <a:ext cx="5219827" cy="923330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Sentido filosófico</a:t>
            </a:r>
            <a:endParaRPr lang="pt-BR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 rot="332515">
            <a:off x="6305006" y="2159456"/>
            <a:ext cx="1521699" cy="707886"/>
          </a:xfrm>
          <a:prstGeom prst="rect">
            <a:avLst/>
          </a:prstGeom>
          <a:noFill/>
          <a:scene3d>
            <a:camera prst="perspectiveContrastingLeftFacing">
              <a:rot lat="658658" lon="3857229" rev="615518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Morte</a:t>
            </a:r>
            <a:endParaRPr lang="pt-B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 rot="518506">
            <a:off x="108718" y="2986763"/>
            <a:ext cx="1765227" cy="110799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Vida</a:t>
            </a:r>
            <a:endParaRPr lang="pt-BR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7744" y="3762906"/>
            <a:ext cx="5976664" cy="175432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Pensar criticamente estar vivo</a:t>
            </a:r>
            <a:endParaRPr lang="pt-BR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20526" y="3002176"/>
            <a:ext cx="5336806" cy="258532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Pensar dogmaticamente morto.</a:t>
            </a:r>
            <a:endParaRPr lang="pt-BR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1" y="-27384"/>
            <a:ext cx="4659607" cy="335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96" y="3327533"/>
            <a:ext cx="4529137" cy="353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25480" y="5715"/>
            <a:ext cx="4555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Sentido Religioso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69496" y="764704"/>
            <a:ext cx="4050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Vida</a:t>
            </a:r>
            <a:endParaRPr lang="pt-BR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0984" y="3284984"/>
            <a:ext cx="4050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Morte</a:t>
            </a:r>
            <a:endParaRPr lang="pt-BR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31096" y="1052736"/>
            <a:ext cx="4512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oção da vida eterna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840" y="4365104"/>
            <a:ext cx="4512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Morrer para nascer de novo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3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00104 -0.1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  <p:bldP spid="3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160</Words>
  <Application>Microsoft Office PowerPoint</Application>
  <PresentationFormat>Apresentação na tela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Aldemir</dc:creator>
  <cp:lastModifiedBy>Aldemir</cp:lastModifiedBy>
  <cp:revision>41</cp:revision>
  <dcterms:created xsi:type="dcterms:W3CDTF">2011-11-19T10:21:59Z</dcterms:created>
  <dcterms:modified xsi:type="dcterms:W3CDTF">2011-11-19T19:02:23Z</dcterms:modified>
</cp:coreProperties>
</file>