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472" r:id="rId5"/>
    <p:sldId id="339" r:id="rId6"/>
    <p:sldId id="455" r:id="rId7"/>
    <p:sldId id="456" r:id="rId8"/>
    <p:sldId id="454" r:id="rId9"/>
    <p:sldId id="457" r:id="rId10"/>
    <p:sldId id="458" r:id="rId11"/>
    <p:sldId id="459" r:id="rId12"/>
    <p:sldId id="460" r:id="rId13"/>
    <p:sldId id="452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53" r:id="rId25"/>
    <p:sldId id="471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DAS ESPERANÇAS                                       E CONSOLAÇÕES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637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PARTE </a:t>
            </a:r>
            <a:endParaRPr lang="pt-BR" sz="2400" spc="-1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1745957" y="1895714"/>
            <a:ext cx="9152878" cy="89121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977 ...a.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CULPADO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ESTAR “PERPETUAMENTE” EM PRESENÇA DE SUA VÍTIMA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60460" y="154582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47761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NATUREZA</a:t>
            </a:r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PENAS E GOZOS FUTUROS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1745957" y="2817304"/>
            <a:ext cx="9541636" cy="1116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978.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LEMBRANÇA DAS SUAS FALTAS TURBAR A FELICIDADE DA ALMA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MESMO DEPOIS DE SE HAVER PURIFICADO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1745957" y="3966821"/>
            <a:ext cx="9512641" cy="1256921"/>
          </a:xfrm>
          <a:prstGeom prst="round2DiagRect">
            <a:avLst>
              <a:gd name="adj1" fmla="val 44526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PENOSA A APREENSÃO                        PELAS PROVAS QUE A ALMA AINDA TENHA DE PASSAR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ACABAR A SUA PURIFICAÇÃO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>
            <a:off x="2191873" y="5267064"/>
            <a:ext cx="8582633" cy="972371"/>
          </a:xfrm>
          <a:prstGeom prst="round2DiagRect">
            <a:avLst>
              <a:gd name="adj1" fmla="val 2525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DE UMA MESMA ORDEM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FORMAREM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FAMÍLIAS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MUNDO ESPIRITUAL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995606" y="6454911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8" name="Retângulo 17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6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build="p" animBg="1"/>
      <p:bldP spid="15" grpId="0" animBg="1"/>
      <p:bldP spid="16" grpId="0" build="p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262050" y="2886427"/>
            <a:ext cx="9204870" cy="1214121"/>
          </a:xfrm>
          <a:prstGeom prst="round2DiagRect">
            <a:avLst>
              <a:gd name="adj1" fmla="val 3395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DESEJO DA MORTE                               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UMA ESPÉCIE DE QUEIXA CONTRA A PROVIDÊNCIA</a:t>
            </a:r>
          </a:p>
          <a:p>
            <a:pPr algn="ctr"/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</a:t>
            </a:r>
            <a:r>
              <a:rPr lang="pt-BR" sz="2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VÊ NA MORTE O TERMO DE SUAS </a:t>
            </a:r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TRIBULAÇÕES</a:t>
            </a:r>
            <a:endParaRPr lang="pt-BR" sz="2400" b="1" i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62783" y="2488529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837375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NATUREZA</a:t>
            </a:r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PENAS E GOZOS FUTUROS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>
            <a:off x="2600395" y="4182256"/>
            <a:ext cx="8276359" cy="136410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NECESSIDADE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 NÃO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CRENÇA NO ESPIRITISMO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PARA GARANTIR A NOSSA SORTE NA VIDA FUTURA                             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9283814" y="5840315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>
        <p:nvSpPr>
          <p:cNvPr id="15" name="Retângulo 14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34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build="p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2371" y="38941"/>
            <a:ext cx="22317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GOZOS FUTUROS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77516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PENAS TEMPORAIS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011642" y="1948069"/>
            <a:ext cx="9326883" cy="4059787"/>
          </a:xfrm>
          <a:prstGeom prst="round2DiagRect">
            <a:avLst>
              <a:gd name="adj1" fmla="val 1712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EXATIDÃO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 AFIRMAR QUE APÓS A MORTE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SÓ HÁ PARA A ALMA SOFRIMENTOS MORAIS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ALMA REENCARNA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DORES FÍSICAS 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DORES MORAIS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EXEMPLOS 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SATISFAÇÃO DE PAIXÕES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EXPIAÇÃO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027896" y="1648086"/>
            <a:ext cx="2103302" cy="437813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9638676" y="6037298"/>
            <a:ext cx="1939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Continua...</a:t>
            </a:r>
            <a:endParaRPr lang="pt-BR" sz="3600" b="1" dirty="0"/>
          </a:p>
        </p:txBody>
      </p:sp>
      <p:sp>
        <p:nvSpPr>
          <p:cNvPr id="13" name="Retângulo 12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uiExpand="1" build="p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735304" y="1985654"/>
            <a:ext cx="7457999" cy="89121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984.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MUITAS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VEZES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SOFRER,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ALGUÉM QUE NOS PARECE JUSTO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069921" y="1568981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90337" y="777414"/>
            <a:ext cx="9603217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PENAS TEMPORAIS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1855226" y="2970132"/>
            <a:ext cx="9452544" cy="95449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985.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ALMA SER RECOMPENSADA                          COM A REENCARNAÇÃO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NUM MUNDO MENOS GROSSEIRO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263519" y="3978418"/>
            <a:ext cx="8714471" cy="920655"/>
          </a:xfrm>
          <a:prstGeom prst="round2DiagRect">
            <a:avLst>
              <a:gd name="adj1" fmla="val 44526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986.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ALMA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REENCARNAR                                   NO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MESMO MUNDO,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MESMO TENDO PROGREDIDO</a:t>
            </a: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2818150" y="4982254"/>
            <a:ext cx="7615994" cy="1268646"/>
          </a:xfrm>
          <a:prstGeom prst="round2DiagRect">
            <a:avLst>
              <a:gd name="adj1" fmla="val 2525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NÃO FAZER O MAL                              MAS TAMBÉM NADA SE  FAZER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SE LIBERTAR DA INFLUÊNCIA DA MATÉRIA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702579" y="6301474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8" name="Retângulo 17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72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build="p" animBg="1"/>
      <p:bldP spid="15" grpId="0" animBg="1"/>
      <p:bldP spid="16" grpId="0" build="p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503359" y="2613551"/>
            <a:ext cx="8184625" cy="122521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988.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RELAÇÕES      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INUTILIDADE VOLUNTÁRIA  DE UMA EXISTÊNCIA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O PASSADO E COM O FUTURO DO ESPÍRITO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210399" y="216869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131705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PENAS TEMPORAIS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1971095" y="4207755"/>
            <a:ext cx="9334200" cy="1472616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989.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DUPLA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</a:t>
            </a:r>
          </a:p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MESMO NÃO SENDO MÁ,  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PESSOA TORNAR INFELIZES TODOS OS QUE A CERCAM.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9283814" y="5840315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>
        <p:nvSpPr>
          <p:cNvPr id="15" name="Retângulo 14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2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build="p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23858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990.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arrependimento se dá no estado corporal                                     ou no estado espiritual?”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estado espiritual; mas, também pode ocorrer                                          no estado corporal, quando bem compreendeis                                            a diferença entre o bem e o mal.”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832132" y="3917451"/>
            <a:ext cx="7864051" cy="1120766"/>
          </a:xfrm>
          <a:prstGeom prst="round2DiagRect">
            <a:avLst>
              <a:gd name="adj1" fmla="val 43677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991.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ARREPENDIMENTO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ESTADO ESPIRITUAL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178300" y="340750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46261" y="73134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EXPIAÇÃO E ARREPENDIMENTO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833721" y="6267102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4400" b="1" dirty="0"/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624943" y="5121017"/>
            <a:ext cx="7693846" cy="109198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992.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ARREPENDIMENTO                          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ESTADO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CORPORAL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5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build="p" animBg="1"/>
      <p:bldP spid="9" grpId="0"/>
      <p:bldP spid="17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595286" y="1790784"/>
            <a:ext cx="7368988" cy="82432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993.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EXISTIREM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HOMENS  INACESSÍVEIS AO ARREPENDIMENTO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242716" y="1514621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26341" y="73244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EXPIAÇÃO E ARREPENDIMENTO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1748115" y="2730293"/>
            <a:ext cx="9722662" cy="823952"/>
          </a:xfrm>
          <a:prstGeom prst="round2DiagRect">
            <a:avLst>
              <a:gd name="adj1" fmla="val 45104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994.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ALMA SE ARREPENDER DE IMEDIATO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SUAS FALTAS DURANTE A VIDA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1559024" y="3603668"/>
            <a:ext cx="9906586" cy="910183"/>
          </a:xfrm>
          <a:prstGeom prst="round2DiagRect">
            <a:avLst>
              <a:gd name="adj1" fmla="val 44526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995... a)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MANEIRA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PROGREDIREM OS ESPÍRITOS “VADIOS”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DE COISA ALGUMA SE OCUPAM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1955273" y="4568646"/>
            <a:ext cx="9007604" cy="92327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996.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ALGUNS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PROLONGAREM SEU ESTADO DE INFERIORIDADE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FAZENDO O MAL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848445" y="6422286"/>
            <a:ext cx="2294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continua...</a:t>
            </a:r>
            <a:endParaRPr lang="pt-BR" sz="3600" b="1" dirty="0"/>
          </a:p>
        </p:txBody>
      </p:sp>
      <p:sp>
        <p:nvSpPr>
          <p:cNvPr id="18" name="Arredondar Retângulo em um Canto Diagonal 17"/>
          <p:cNvSpPr/>
          <p:nvPr/>
        </p:nvSpPr>
        <p:spPr>
          <a:xfrm flipH="1">
            <a:off x="2415561" y="5533624"/>
            <a:ext cx="8217091" cy="92327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997.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PRECE NÃO PRODUZIR  EFEITO IMEDIATO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SOBRE ALGUNS ESPÍRITOS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4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build="p" animBg="1"/>
      <p:bldP spid="15" grpId="0" animBg="1"/>
      <p:bldP spid="16" grpId="0" build="p" animBg="1"/>
      <p:bldP spid="17" grpId="0"/>
      <p:bldP spid="18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608289" y="1475994"/>
            <a:ext cx="8409482" cy="82432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998.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EXPIAÇÃO SE DAR                                 NOS DOIS ESTADOS: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CORPORAL E O ESPIRITUAL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940938" y="147658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88006" y="63897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EXPIAÇÃO E ARREPENDIMENTO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954740" y="2355542"/>
            <a:ext cx="10825329" cy="1200203"/>
          </a:xfrm>
          <a:prstGeom prst="round2DiagRect">
            <a:avLst>
              <a:gd name="adj1" fmla="val 28712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999...a)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ARREPENDIMENTO APAGAR AS FALTAS                 E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NÃO SE ARREPENDER DAS SUAS FALTAS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1465727" y="3588678"/>
            <a:ext cx="10112633" cy="910183"/>
          </a:xfrm>
          <a:prstGeom prst="round2DiagRect">
            <a:avLst>
              <a:gd name="adj1" fmla="val 44526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1000.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MANEIRAS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IRMOS RESGATANDO AS NOSSAS FALTAS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DESDE ESTA VIDA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1465728" y="4553656"/>
            <a:ext cx="10112633" cy="92327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1001.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MÉRITO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DIRECIONARMOS PARA DEPOIS DA MORTE,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EMPREGO ÚTIL DOS BENS QUE POSSUÍMOS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995606" y="5898235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>
        <p:nvSpPr>
          <p:cNvPr id="18" name="Arredondar Retângulo em um Canto Diagonal 17"/>
          <p:cNvSpPr/>
          <p:nvPr/>
        </p:nvSpPr>
        <p:spPr>
          <a:xfrm flipH="1">
            <a:off x="3440280" y="5518634"/>
            <a:ext cx="6693510" cy="92327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1002.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VALOR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ARREPENDIMENTO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ÚLTIMO MOMENTO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build="p" animBg="1"/>
      <p:bldP spid="15" grpId="0" animBg="1"/>
      <p:bldP spid="16" grpId="0" build="p" animBg="1"/>
      <p:bldP spid="17" grpId="0"/>
      <p:bldP spid="18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23858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arbitrária ou sujeita a uma lei qualquer a duração dos sofrimentos do culpado, na vida futura?”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“Deus nunca obra caprichosamente e tudo, no Universo, se rege por leis, em que a sua sabedoria                                                               e a sua bondade se revelam.”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317874" y="4098516"/>
            <a:ext cx="6648837" cy="1120766"/>
          </a:xfrm>
          <a:prstGeom prst="round2DiagRect">
            <a:avLst>
              <a:gd name="adj1" fmla="val 43677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1004.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LEI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REGE A DURAÇÃO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DOS SOFRIMENTOS DO ESPÍRITO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529083" y="364813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01291" y="77631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DURAÇÃO DAS PENAS FUTURAS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833721" y="6267102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4400" b="1" dirty="0"/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758190" y="5336169"/>
            <a:ext cx="7980318" cy="723565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1005.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O TEMPO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2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build="p" animBg="1"/>
      <p:bldP spid="9" grpId="0"/>
      <p:bldP spid="17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3020832" y="1784419"/>
            <a:ext cx="7494768" cy="82432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1006.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ETERNIDADE DOS SOFRIMENTOS DO ESPÍRITO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265734" y="176516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32814" y="82660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DURAÇÃO DAS PENAS FUTURAS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3084468" y="2693948"/>
            <a:ext cx="7237583" cy="82395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1007.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NUNCA SE ARREPENDER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032490" y="3567323"/>
            <a:ext cx="9389030" cy="910183"/>
          </a:xfrm>
          <a:prstGeom prst="round2DiagRect">
            <a:avLst>
              <a:gd name="adj1" fmla="val 44526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1008.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ESTABELECIDO UM TEMPO DETERMINADO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CERTAS PENAS IMPOSTAS A UM ESPÍRITO 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2032489" y="4532301"/>
            <a:ext cx="9599661" cy="92327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1009.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PENAS IMPOSTAS AO ESPÍRITO,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SEREM POR TODA A ETERNIDADE...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995606" y="5898235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3075942" y="5456579"/>
            <a:ext cx="7340900" cy="97264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...SEGUEM </a:t>
            </a:r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MENSAGENS</a:t>
            </a:r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PAULO APÓSTOLO,            PLATÃO, LAMENNAIS, E STO. AGOSTINHO  </a:t>
            </a:r>
            <a:r>
              <a:rPr lang="pt-BR" sz="2400" i="1" spc="-1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1009</a:t>
            </a:r>
            <a:r>
              <a:rPr lang="pt-BR" sz="2400" i="1" spc="-1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endParaRPr lang="pt-BR" sz="2400" i="1" spc="-150" dirty="0">
              <a:ln>
                <a:solidFill>
                  <a:sysClr val="windowText" lastClr="000000"/>
                </a:solidFill>
              </a:ln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16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build="p" animBg="1"/>
      <p:bldP spid="15" grpId="0" animBg="1"/>
      <p:bldP spid="16" grpId="0" build="p" animBg="1"/>
      <p:bldP spid="17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46702" y="532077"/>
            <a:ext cx="8915399" cy="87986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26553" y="2794857"/>
            <a:ext cx="64901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ESPERANÇAS                      E CONSOLAÇÕES</a:t>
            </a:r>
            <a:endParaRPr lang="pt-BR" sz="3600" dirty="0"/>
          </a:p>
        </p:txBody>
      </p:sp>
      <p:sp>
        <p:nvSpPr>
          <p:cNvPr id="5" name="Retângulo 4"/>
          <p:cNvSpPr/>
          <p:nvPr/>
        </p:nvSpPr>
        <p:spPr>
          <a:xfrm>
            <a:off x="2847678" y="4381562"/>
            <a:ext cx="9236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PENAS E GOZOS FUTUROS</a:t>
            </a:r>
            <a:endParaRPr lang="pt-BR" sz="4000" dirty="0"/>
          </a:p>
        </p:txBody>
      </p:sp>
      <p:sp>
        <p:nvSpPr>
          <p:cNvPr id="7" name="Retângulo 6"/>
          <p:cNvSpPr/>
          <p:nvPr/>
        </p:nvSpPr>
        <p:spPr>
          <a:xfrm>
            <a:off x="-40341" y="4504672"/>
            <a:ext cx="1761251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Cap. II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2875876" y="2885491"/>
            <a:ext cx="1134800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707776" y="4449185"/>
            <a:ext cx="1144947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876252" y="2382778"/>
            <a:ext cx="7667066" cy="131979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1010.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DOGMA DA RESSURREIÇÃO DA CARNE                    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SIMBOLIZAR A DOUTRINA DA REENCARNAÇÃO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164371" y="1992556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21211" y="75924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RESSURREIÇÃO DA CARNE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995606" y="5898235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 useBgFill="1">
        <p:nvSpPr>
          <p:cNvPr id="15" name="Arredondar Retângulo em um Canto Diagonal 14"/>
          <p:cNvSpPr/>
          <p:nvPr/>
        </p:nvSpPr>
        <p:spPr>
          <a:xfrm>
            <a:off x="2161632" y="3812419"/>
            <a:ext cx="9055575" cy="131979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(*)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1011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IGREJA ENSINAR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DOUTRINA 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REENCARNAÇÃO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PELO DOGMA DA RESSURREIÇÃO DA CARNE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71025" y="5898235"/>
            <a:ext cx="4963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(*)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Não enumerada por Kardec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3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7" grpId="0"/>
      <p:bldP spid="15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278507" y="1783258"/>
            <a:ext cx="8544393" cy="1272080"/>
          </a:xfrm>
          <a:prstGeom prst="round2DiagRect">
            <a:avLst>
              <a:gd name="adj1" fmla="val 27888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1012.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TEREM LOCALIZAÇÃO ABSOLUTA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REGIÕES DE PENAS E DE RECOMPENSAS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O CÉU E O INFERNO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682132" y="1765652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26341" y="34270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PARAÍSO, </a:t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INFERNO E PURGATÓRIO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788175" y="3110133"/>
            <a:ext cx="7240249" cy="56403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1013. 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PURGATÓRIO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1640244" y="3723588"/>
            <a:ext cx="9592578" cy="91018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1014.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SENTIDO FIGURADO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INFERNO E DE PURGATÓRIO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LINGUAGEM DE ALGUNS ESPÍRITOS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2383442" y="4688566"/>
            <a:ext cx="8109673" cy="613455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1015.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“UMA ALMA A PENAR”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503759" y="6336748"/>
            <a:ext cx="3009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8" name="Arredondar Retângulo em um Canto Diagonal 17"/>
          <p:cNvSpPr/>
          <p:nvPr/>
        </p:nvSpPr>
        <p:spPr>
          <a:xfrm flipH="1">
            <a:off x="1326230" y="5368507"/>
            <a:ext cx="10148338" cy="92327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1016.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“CÉU” SIGNIFICAR TAMBÉM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VIDA DOS ESPÍRITOS EM TODOS OS MUNDOS SUPERIORES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1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build="p" animBg="1"/>
      <p:bldP spid="15" grpId="0" animBg="1"/>
      <p:bldP spid="16" grpId="0" build="p" animBg="1"/>
      <p:bldP spid="17" grpId="0"/>
      <p:bldP spid="18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533339" y="2671747"/>
            <a:ext cx="8034727" cy="1333126"/>
          </a:xfrm>
          <a:prstGeom prst="round2DiagRect">
            <a:avLst>
              <a:gd name="adj1" fmla="val 27888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1017.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UMA ALEGORIA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                OS ESPÍRITOS DIZEREM HABITAR O QUARTO,                                                O QUINTO CÉUS, ETC.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95668" y="2263264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82040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PARAÍSO, </a:t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INFERNO E PURGATÓRIO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128607" y="4025529"/>
            <a:ext cx="8574372" cy="97769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1018. 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PALAVRAS DO CRISTO: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“MEU REINO NÃO É DESTE MUNDO”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1903750" y="5060534"/>
            <a:ext cx="9239131" cy="910183"/>
          </a:xfrm>
          <a:prstGeom prst="round2DiagRect">
            <a:avLst>
              <a:gd name="adj1" fmla="val 44526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1019.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CONDIÇÕES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IMPLANTAR-SE NA TERRA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REINADO DO BEM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129009" y="5976988"/>
            <a:ext cx="300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4800" b="1" dirty="0"/>
          </a:p>
        </p:txBody>
      </p:sp>
      <p:sp>
        <p:nvSpPr>
          <p:cNvPr id="16" name="Retângulo 15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9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build="p" animBg="1"/>
      <p:bldP spid="15" grpId="0" animBg="1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PENAS E GOZOS</a:t>
            </a:r>
            <a:b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FUTUROS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8077" y="752296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5111347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247911" y="2248330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3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7998" y="782292"/>
            <a:ext cx="1326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PARTE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23060" y="4032157"/>
            <a:ext cx="83690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800" b="1" dirty="0" smtClean="0">
                <a:solidFill>
                  <a:schemeClr val="accent3"/>
                </a:solidFill>
              </a:rPr>
              <a:t>FIM</a:t>
            </a:r>
            <a:endParaRPr lang="pt-BR" sz="3600" b="1" spc="-150" dirty="0">
              <a:solidFill>
                <a:schemeClr val="accent3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49886" y="575535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br>
              <a:rPr lang="pt-BR" sz="48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“ESTRUTURADO”</a:t>
            </a:r>
            <a:endParaRPr lang="pt-BR" sz="4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4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330200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Intuição das penas e gozos futuros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369645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Intervenção de Deus </a:t>
            </a:r>
            <a:r>
              <a:rPr kumimoji="0" lang="pt-BR" altLang="pt-BR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nas penas e recompensas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06400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Natureza das penas e gozos futuros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esperanças e consolações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II – Das penas e gozos futuros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QUARTA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1975420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444500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Penas temporais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097555" y="483945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6   – Expiação e arrependimento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091607" y="523389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7   – Duração das penas futuras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114702" y="562834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8   – Ressurreição da carne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2914070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O Nada. Vida futura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133290" y="604837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9   – Paraíso, inferno e purgatório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50"/>
                            </p:stCondLst>
                            <p:childTnLst>
                              <p:par>
                                <p:cTn id="5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23858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958.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que tem o homem, instintivamente, horror ao nada?”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“Porque o nada não existe.”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234089" y="2968828"/>
            <a:ext cx="8894779" cy="2955307"/>
          </a:xfrm>
          <a:prstGeom prst="round2DiagRect">
            <a:avLst>
              <a:gd name="adj1" fmla="val 24519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959.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SENTIMENTO INSTINTIVO DA VIDA FUTURA</a:t>
            </a:r>
          </a:p>
          <a:p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PREOCUPAÇÃO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O FUTURO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LIMITE TEMPORAL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PRESENTE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SEREI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APÓS A MORTE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NADA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INDIVIDUALIDADE APÓS A MORTE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055017" y="265937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66384" y="764748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NADA. VIDA FUTURA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404395" y="6143232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>
        <p:nvSpPr>
          <p:cNvPr id="14" name="Retângulo 13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6219" y="82141"/>
            <a:ext cx="1646063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uiExpand="1" build="p" animBg="1"/>
      <p:bldP spid="9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87882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960.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 se origina a crença, com que deparamos                        entre todos os povos, na existência de penas                                                         e recompensas porvindouras?”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“É sempre a mesma coisa: pressentimento da realidade, trazido ao homem pelo Espírito nele encarnado. (...)”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327676" y="3422079"/>
            <a:ext cx="6629234" cy="2327929"/>
          </a:xfrm>
          <a:prstGeom prst="round2DiagRect">
            <a:avLst>
              <a:gd name="adj1" fmla="val 11331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961.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ESCOLHERMOS O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SENTIMENTO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PREDOMINANTE 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HORA DA NOSSA MORTE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DÚVIDA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TEMOR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ESPERANÇA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584368" y="337100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46261" y="14673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INTUIÇÃO</a:t>
            </a:r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PENAS E GOZOS FUTUROS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634982" y="6070644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3371775" y="5873126"/>
            <a:ext cx="6873000" cy="83929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962.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MOTIVO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HAVER CÉPTICOS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COISAS ESPIRITUAIS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3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uiExpand="1" build="p" animBg="1"/>
      <p:bldP spid="9" grpId="0"/>
      <p:bldP spid="17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10367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cada homem, pessoalmente, Deus se ocupa? (...)”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“Deus se ocupa com todos os seres que criou, por mais pequeninos que sejam. Nada, para a sua bondade                                        é destituído de valor. (...)”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209547" y="3407791"/>
            <a:ext cx="6865492" cy="3195380"/>
          </a:xfrm>
          <a:prstGeom prst="round2DiagRect">
            <a:avLst>
              <a:gd name="adj1" fmla="val 11331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964. 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NECESSIDADE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DEUS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“ACOMPANHAR” NOSSOS ATOS:</a:t>
            </a:r>
          </a:p>
          <a:p>
            <a:pPr algn="ctr"/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LEIS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JULGAMENTOS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PUNIÇÃO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ADVERTÊNCIAS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REPARAÇÃO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765993" y="306043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46261" y="26665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INTERVENÇÃO DE DEUS</a:t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 PENAS E RECOMPENSAS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611965" y="5871613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>
        <p:nvSpPr>
          <p:cNvPr id="14" name="Retângulo 13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3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uiExpand="1" build="p" animBg="1"/>
      <p:bldP spid="9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1830042" y="1780863"/>
            <a:ext cx="9478934" cy="115407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965.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INTENSIDADE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PENAS E DOS GOZOS EXPERIMENTADOS NA TERRA E A DAS PENAS E DOS GOZOS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APÓS A MORTE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656520" y="1593806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53757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NATUREZA</a:t>
            </a:r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PENAS E GOZOS FUTUROS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1236295" y="2940152"/>
            <a:ext cx="9696725" cy="95449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966.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IDÉIAS ABSURDAS  QUE O HOMEM FAZ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PENAS E DOS GOZOS DA VIDA FUTURA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1721224" y="3963428"/>
            <a:ext cx="9226788" cy="115373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967.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CARACTERÍSTICA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FELICIDADE DOS BONS ESPÍRITOS RELATIVAMENTE AOS ASPECTOS : 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CONHECIMENTO; AS PAIXÕES; O AMOR; O BEM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2127579" y="5117164"/>
            <a:ext cx="8872115" cy="1384840"/>
          </a:xfrm>
          <a:prstGeom prst="round2DiagRect">
            <a:avLst>
              <a:gd name="adj1" fmla="val 2525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968.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COMPARAÇÃO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GOZO DOS BONS ESPÍRITOS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 O GOZO DA SATISFAÇÃO 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NECESSIDADES MATERIAIS PELO HOMEM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139495" y="6450494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8" name="Retângulo 17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0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5" grpId="0" animBg="1"/>
      <p:bldP spid="16" grpId="0" uiExpand="1" build="p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1789682" y="1631403"/>
            <a:ext cx="9304141" cy="97565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969.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“DOS ESPÍRITOS PUROS SE ACHAREM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REUNIDOS NO SEIO DE DEUS A LHE ENTOAR LOUVORES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5886" y="145113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16833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NATUREZA</a:t>
            </a:r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PENAS E GOZOS FUTUROS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1949825" y="2660851"/>
            <a:ext cx="9236358" cy="1252244"/>
          </a:xfrm>
          <a:prstGeom prst="round2DiagRect">
            <a:avLst>
              <a:gd name="adj1" fmla="val 33892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970.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SOFRIMENTO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INFERIORES                          QUANTO AO: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...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PODER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...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...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206540" y="3975950"/>
            <a:ext cx="8696988" cy="1478931"/>
          </a:xfrm>
          <a:prstGeom prst="round2DiagRect">
            <a:avLst>
              <a:gd name="adj1" fmla="val 23613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INFLUÊNCIA DOS ESPÍRITOS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UNS SOBRE OS OUTROS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MAIOR FACILIDADE DO MAU ESPÍRITO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AGIR SOBRE UM ENCARNADO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1236294" y="5454882"/>
            <a:ext cx="10378658" cy="974450"/>
          </a:xfrm>
          <a:prstGeom prst="round2DiagRect">
            <a:avLst>
              <a:gd name="adj1" fmla="val 2525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972 ...a.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PROCEDER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MAUS ESPÍRITOS PARA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TENTAR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OUTROS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JÁ QUE SUAS PAIXÕES NÃO MAIS TÊM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OBJETO REAL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038907" y="6429332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8" name="Retângulo 17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5" grpId="0" uiExpand="1" build="p" animBg="1"/>
      <p:bldP spid="16" grpId="0" uiExpand="1" build="p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1670152" y="2162401"/>
            <a:ext cx="9644001" cy="1283958"/>
          </a:xfrm>
          <a:prstGeom prst="round2DiagRect">
            <a:avLst>
              <a:gd name="adj1" fmla="val 32196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973.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TORTURAS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QUE SE SUJEITAM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MAUS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CONDENAÇÃO ETERNA; VISÃO DO MAL QUE FEZ;                                         TEMOR; DÚVIDA; TREVAS; SEPARAÇÃO; ...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FUTUROS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42109" y="166792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67248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NATUREZA</a:t>
            </a:r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PENAS E GOZOS FUTUROS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107769" y="3539752"/>
            <a:ext cx="8915190" cy="95449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974.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DOUTRINA DO FOGO ETERNO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MALEFÍCIOS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APLICAÇÕES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DESTA DOUTRINA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>
            <a:off x="2107769" y="4551101"/>
            <a:ext cx="8915190" cy="802450"/>
          </a:xfrm>
          <a:prstGeom prst="round2DiagRect">
            <a:avLst>
              <a:gd name="adj1" fmla="val 44526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ESPÍRITOS INFERIORES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COMPREENDEREM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FELICIDADE DO JUSTO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1723866" y="5446944"/>
            <a:ext cx="9673846" cy="953853"/>
          </a:xfrm>
          <a:prstGeom prst="round2DiagRect">
            <a:avLst>
              <a:gd name="adj1" fmla="val 25257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976... a) A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BONS ESPÍRITOS SE ABALAREM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VENDO A AFLIÇÃO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ESPÍRITOS QUE AMARAM NA TERRA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995606" y="6390655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8" name="Retângulo 17"/>
          <p:cNvSpPr/>
          <p:nvPr/>
        </p:nvSpPr>
        <p:spPr>
          <a:xfrm>
            <a:off x="58317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7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uiExpand="1" build="p" animBg="1"/>
      <p:bldP spid="15" grpId="0" animBg="1"/>
      <p:bldP spid="16" grpId="0" build="p" animBg="1"/>
      <p:bldP spid="17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19589</TotalTime>
  <Words>1665</Words>
  <Application>Microsoft Office PowerPoint</Application>
  <PresentationFormat>Widescreen</PresentationFormat>
  <Paragraphs>228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24</vt:i4>
      </vt:variant>
    </vt:vector>
  </HeadingPairs>
  <TitlesOfParts>
    <vt:vector size="31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DAS ESPERANÇAS                                       E CONSOLAÇÕES</vt:lpstr>
      <vt:lpstr>O LIVRO DOS ESPÍRITOS</vt:lpstr>
      <vt:lpstr>Apresentação do PowerPoint</vt:lpstr>
      <vt:lpstr>O NADA. VIDA FUTURA</vt:lpstr>
      <vt:lpstr>INTUIÇÃO DAS PENAS E GOZOS FUTUROS</vt:lpstr>
      <vt:lpstr>INTERVENÇÃO DE DEUS NAS PENAS E RECOMPENSAS</vt:lpstr>
      <vt:lpstr>NATUREZA DAS PENAS E GOZOS FUTUROS</vt:lpstr>
      <vt:lpstr>NATUREZA DAS PENAS E GOZOS FUTUROS</vt:lpstr>
      <vt:lpstr>NATUREZA DAS PENAS E GOZOS FUTUROS</vt:lpstr>
      <vt:lpstr>NATUREZA DAS PENAS E GOZOS FUTUROS</vt:lpstr>
      <vt:lpstr>NATUREZA DAS PENAS E GOZOS FUTUROS</vt:lpstr>
      <vt:lpstr>PENAS TEMPORAIS</vt:lpstr>
      <vt:lpstr>PENAS TEMPORAIS</vt:lpstr>
      <vt:lpstr>PENAS TEMPORAIS</vt:lpstr>
      <vt:lpstr>EXPIAÇÃO E ARREPENDIMENTO</vt:lpstr>
      <vt:lpstr>EXPIAÇÃO E ARREPENDIMENTO</vt:lpstr>
      <vt:lpstr>EXPIAÇÃO E ARREPENDIMENTO</vt:lpstr>
      <vt:lpstr>DURAÇÃO DAS PENAS FUTURAS</vt:lpstr>
      <vt:lpstr>DURAÇÃO DAS PENAS FUTURAS</vt:lpstr>
      <vt:lpstr>RESSURREIÇÃO DA CARNE</vt:lpstr>
      <vt:lpstr>PARAÍSO,  INFERNO E PURGATÓRIO</vt:lpstr>
      <vt:lpstr>PARAÍSO,  INFERNO E PURGATÓRIO</vt:lpstr>
      <vt:lpstr>DAS PENAS E GOZOS  FUTUROS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904</cp:revision>
  <dcterms:created xsi:type="dcterms:W3CDTF">2015-03-19T17:38:42Z</dcterms:created>
  <dcterms:modified xsi:type="dcterms:W3CDTF">2015-09-25T12:33:03Z</dcterms:modified>
</cp:coreProperties>
</file>