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340" r:id="rId3"/>
    <p:sldId id="445" r:id="rId4"/>
    <p:sldId id="497" r:id="rId5"/>
    <p:sldId id="475" r:id="rId6"/>
    <p:sldId id="490" r:id="rId7"/>
    <p:sldId id="491" r:id="rId8"/>
    <p:sldId id="492" r:id="rId9"/>
    <p:sldId id="493" r:id="rId10"/>
    <p:sldId id="494" r:id="rId11"/>
    <p:sldId id="495" r:id="rId12"/>
    <p:sldId id="496" r:id="rId13"/>
    <p:sldId id="48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18/09/2015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18/09/2015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042" y="3712610"/>
            <a:ext cx="9444030" cy="1420656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DA LEI DE IGUALDADE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65831" y="4473896"/>
            <a:ext cx="166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spc="-15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pt-BR" sz="2400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IX</a:t>
            </a:r>
            <a:endParaRPr lang="pt-BR" sz="2400" spc="-150" dirty="0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5006" y="191852"/>
            <a:ext cx="206178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DAS LEIS MORAIS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2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263516" y="2139619"/>
            <a:ext cx="8864479" cy="1023309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6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820.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DEUS  NÃO TER COLOCADO                               A MULHER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DEPENDENTE DO HOMEM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IGUALDADE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606384" y="1682427"/>
            <a:ext cx="2103302" cy="437813"/>
          </a:xfrm>
          <a:prstGeom prst="rect">
            <a:avLst/>
          </a:prstGeom>
        </p:spPr>
      </p:pic>
      <p:sp useBgFill="1">
        <p:nvSpPr>
          <p:cNvPr id="15" name="Arredondar Retângulo em um Canto Diagonal 14"/>
          <p:cNvSpPr/>
          <p:nvPr/>
        </p:nvSpPr>
        <p:spPr>
          <a:xfrm flipH="1">
            <a:off x="1573317" y="3237649"/>
            <a:ext cx="10117148" cy="1022797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821.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FUNÇÕES DO HOMEM E DA MULHER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TEREM A MESMA IMPORTÂNCIA NA  NATUREZA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>
            <a:off x="1573317" y="4335166"/>
            <a:ext cx="10094323" cy="1784691"/>
          </a:xfrm>
          <a:prstGeom prst="round2DiagRect">
            <a:avLst>
              <a:gd name="adj1" fmla="val 33201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6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822.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IGUALDADE DE TODOS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PERANTE AS LEIS HUMANAS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JUSTIÇA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IGUALDADE DE DIREITOS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 E DA MULHER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 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DESIGUALDADE DAS FUNÇÕES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418491" y="6146982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6" name="Retângulo 15"/>
          <p:cNvSpPr/>
          <p:nvPr/>
        </p:nvSpPr>
        <p:spPr>
          <a:xfrm>
            <a:off x="-49259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IX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1698401" y="42302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IGUALDADE DOS DIREITOS                        </a:t>
            </a: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HOMEM E DA MULHER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80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15" grpId="0" animBg="1"/>
      <p:bldP spid="14" grpId="0" uiExpand="1" build="p" animBg="1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399947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823.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Donde nasce o desejo que o homem sente de perpetuar sua memória por meio de monumentos fúnebres 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“Último ato 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orgulho.”</a:t>
            </a:r>
            <a:endParaRPr lang="pt-B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740994" y="3559288"/>
            <a:ext cx="8077163" cy="1221601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823 a.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                      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SUNTUOSIDADE DOS MONUMENTOS FÚNEBRES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APENAS UM  ATO DE HONRA AO DEFUNTO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IGUALDADE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289381" y="3049617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98401" y="737822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IGUALDADE PERANTE O TÚMULO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386002" y="4944349"/>
            <a:ext cx="8884617" cy="99729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824.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REPROVAÇÃO DOS ESPÍRITOS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TODA  POMPA NOS FUNERAIS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728945" y="6131992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4" name="Retângulo 13"/>
          <p:cNvSpPr/>
          <p:nvPr/>
        </p:nvSpPr>
        <p:spPr>
          <a:xfrm>
            <a:off x="-49259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48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5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46063" y="1951242"/>
            <a:ext cx="9844572" cy="778505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DE IGUALDADE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76052" y="752296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IX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32673" y="4946456"/>
            <a:ext cx="79095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O </a:t>
            </a:r>
            <a:r>
              <a:rPr lang="pt-BR" sz="5400" dirty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LIVRO DOS ESPÍRITOS</a:t>
            </a:r>
            <a:endParaRPr lang="pt-BR" dirty="0"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50000">
                    <a:schemeClr val="bg2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102917" y="3140633"/>
            <a:ext cx="8369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3"/>
                </a:solidFill>
              </a:rPr>
              <a:t>FIM</a:t>
            </a:r>
            <a:endParaRPr lang="pt-BR" sz="1050" b="1" spc="-15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92" y="532076"/>
            <a:ext cx="8915399" cy="933653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420320" y="2794857"/>
            <a:ext cx="64901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LEIS MORAIS</a:t>
            </a:r>
            <a:endParaRPr lang="pt-BR" sz="4000" dirty="0"/>
          </a:p>
        </p:txBody>
      </p:sp>
      <p:sp>
        <p:nvSpPr>
          <p:cNvPr id="5" name="Retângulo 4"/>
          <p:cNvSpPr/>
          <p:nvPr/>
        </p:nvSpPr>
        <p:spPr>
          <a:xfrm>
            <a:off x="2631423" y="4260539"/>
            <a:ext cx="85161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</a:t>
            </a:r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IGUALDADE</a:t>
            </a:r>
            <a:endParaRPr lang="pt-BR" sz="4800" dirty="0"/>
          </a:p>
        </p:txBody>
      </p:sp>
      <p:sp>
        <p:nvSpPr>
          <p:cNvPr id="7" name="Retângulo 6"/>
          <p:cNvSpPr/>
          <p:nvPr/>
        </p:nvSpPr>
        <p:spPr>
          <a:xfrm>
            <a:off x="-96659" y="4491224"/>
            <a:ext cx="1780487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Cap.IX</a:t>
            </a:r>
            <a:endParaRPr lang="pt-BR" sz="2400" dirty="0">
              <a:solidFill>
                <a:prstClr val="white"/>
              </a:solidFill>
            </a:endParaRPr>
          </a:p>
        </p:txBody>
      </p:sp>
      <p:sp>
        <p:nvSpPr>
          <p:cNvPr id="6" name="Seta para a direita 5">
            <a:hlinkClick r:id="rId2" action="ppaction://hlinkpres?slideindex=1&amp;slidetitle="/>
          </p:cNvPr>
          <p:cNvSpPr/>
          <p:nvPr/>
        </p:nvSpPr>
        <p:spPr>
          <a:xfrm>
            <a:off x="3200396" y="2885491"/>
            <a:ext cx="1134800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2076773" y="4449185"/>
            <a:ext cx="1338777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3993373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Desigualdade das aptidões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4387821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Desigualdades sociais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4755373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4   – Desigualdade das riquezas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441880"/>
            <a:ext cx="7643194" cy="992373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Das leis morais</a:t>
            </a:r>
          </a:p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IX – Da lei de igualdade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TERCEIRA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2666790"/>
            <a:ext cx="2091109" cy="865707"/>
          </a:xfrm>
          <a:prstGeom prst="rect">
            <a:avLst/>
          </a:prstGeom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102036" y="5136373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5   – As provas de riqueza e de miséria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097555" y="5530821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6   – Igualdade dos direitos do homem e da mulher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091607" y="592526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7   – Igualdade perante o túmulo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91602" y="3605440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Igualdade natural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29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5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 animBg="1"/>
      <p:bldP spid="12" grpId="0" animBg="1"/>
      <p:bldP spid="13" grpId="0" animBg="1"/>
      <p:bldP spid="14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265037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803.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Perante Deus, são iguais todos os homens?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“Sim, todos tendem para o mesmo fim e Deus fez suas leis para todos. Dizeis frequentemente; “O Sol luz para todos” e enunciais assim uma verdade maior e mais geral do que pensais.”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670271" y="3805518"/>
            <a:ext cx="7899116" cy="99395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804.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TODOS OS HOMENS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POSSUÍREM AS MESMAS APTIDÕES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IGUALDADE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902242" y="3452102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63931" y="663092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IGUALDADE NATURAL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1819423" y="4894504"/>
            <a:ext cx="9437309" cy="1239646"/>
          </a:xfrm>
          <a:prstGeom prst="round2DiagRect">
            <a:avLst>
              <a:gd name="adj1" fmla="val 35898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2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805.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ESPÍRITO                                                  NÃO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CONSERVAR AS FACULDADES JÁ ADQUIRIDAS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 PASSAR PARA UM MUNDO INFERIOR AO QUE HABITAVA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728945" y="6087022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4" name="Retângulo 13"/>
          <p:cNvSpPr/>
          <p:nvPr/>
        </p:nvSpPr>
        <p:spPr>
          <a:xfrm>
            <a:off x="-49259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IX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423" y="48572"/>
            <a:ext cx="1438781" cy="127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42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601212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806.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lei da natureza a desigualdade das condições sociais?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“Não;  é obra do homem e não de Deus.”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360990" y="3684443"/>
            <a:ext cx="8661524" cy="1162931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806 a.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POSSIBILIDADE,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UM DIA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DESAPARECER</a:t>
            </a: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DESIGUALDADE DAS CONDIÇÕES SOCIAIS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IGUALDADE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1340025" y="3173406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90825" y="642370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DESIGUALDADES SOCIAIS</a:t>
            </a:r>
            <a:endParaRPr lang="pt-B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873926" y="4934248"/>
            <a:ext cx="7939428" cy="1022797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807.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FUTURO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QUE ABUSAM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SUPERIORIDADE DE SUAS POSIÇÕES SOCIAIS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728945" y="6087022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4" name="Retângulo 13"/>
          <p:cNvSpPr/>
          <p:nvPr/>
        </p:nvSpPr>
        <p:spPr>
          <a:xfrm>
            <a:off x="-49259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80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942309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808.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desigualdade das riquezas não se originará da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das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faculdades, em virtude da qual uns dispõem 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mais meios de adquirir bens do que outros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“Sim e não. Da velhacaria e do roubo, que dizes?”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1973721" y="3183155"/>
            <a:ext cx="9066313" cy="1711574"/>
          </a:xfrm>
          <a:prstGeom prst="round2DiagRect">
            <a:avLst>
              <a:gd name="adj1" fmla="val 28954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808 a.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CONSIDERAÇÕES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SOBRE A RIQUEZA HERDADA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SUAS ORIGENS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A FONTE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SEMPRE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PURA (?)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UMA RIQUEZA                                    - 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PUREZA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(?)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DOS SENTIMENTOS DE HERDEIROS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IGUALDADE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594971" y="2360708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72016" y="592592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DESIGUALDADES DAS RIQUEZAS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1465728" y="4947920"/>
            <a:ext cx="10000535" cy="907765"/>
          </a:xfrm>
          <a:prstGeom prst="round2DiagRect">
            <a:avLst>
              <a:gd name="adj1" fmla="val 35187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809.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HERDEIROS TEREM RESPONSABILIDADE   SE A RIQUEZA RECEBIDA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FOI INICIALMENTE MAL ADQUIRIDA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392055" y="6005280"/>
            <a:ext cx="4148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continua...</a:t>
            </a:r>
            <a:endParaRPr lang="pt-BR" sz="2000" b="1" dirty="0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439423" y="5886237"/>
            <a:ext cx="8345115" cy="942355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810.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ALGUÉM NÃO DISPOR LEGALMENTE DE SEUS BENS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FORMA EQUITATIVA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49259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49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uiExpand="1" build="p" animBg="1"/>
      <p:bldP spid="9" grpId="0"/>
      <p:bldP spid="15" grpId="0" animBg="1"/>
      <p:bldP spid="16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1698400" y="2238208"/>
            <a:ext cx="9969891" cy="1345232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811.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IGUALDADE ABSOLUTA DA RIQUEZA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                                                                   a)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CARÁTER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HOMENS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DEFENDEM ESTAS IDÉIAS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IGUALDADE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737011" y="1742881"/>
            <a:ext cx="2103302" cy="437813"/>
          </a:xfrm>
          <a:prstGeom prst="rect">
            <a:avLst/>
          </a:prstGeom>
        </p:spPr>
      </p:pic>
      <p:sp>
        <p:nvSpPr>
          <p:cNvPr id="15" name="Arredondar Retângulo em um Canto Diagonal 14"/>
          <p:cNvSpPr/>
          <p:nvPr/>
        </p:nvSpPr>
        <p:spPr>
          <a:xfrm flipH="1">
            <a:off x="1573317" y="3688369"/>
            <a:ext cx="10117148" cy="1303743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812.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IGUALDADE ABSOLUTA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BEM ESTAR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                                                                      a)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UM DIA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TODOS SE ENTENDEREM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015733" y="5081644"/>
            <a:ext cx="9195284" cy="103434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813.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SOCIEDADE SER RESPONSÁVEL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PELAS PESSOAS QUE CAEM NA MISÉRIA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359206" y="6131259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6" name="Retângulo 15"/>
          <p:cNvSpPr/>
          <p:nvPr/>
        </p:nvSpPr>
        <p:spPr>
          <a:xfrm>
            <a:off x="-49259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IX</a:t>
            </a:r>
            <a:endParaRPr lang="pt-BR" sz="2000" b="1" dirty="0">
              <a:solidFill>
                <a:prstClr val="white"/>
              </a:solidFill>
            </a:endParaRPr>
          </a:p>
        </p:txBody>
      </p:sp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1572016" y="757482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DESIGUALDADES DAS RIQUEZAS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75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  <p:bldP spid="15" grpId="0" uiExpand="1" build="p" animBg="1"/>
      <p:bldP spid="14" grpId="0" animBg="1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444917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814.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que Deus a uns concedeu as riquezas e o poder,                      e a outros, a miséria?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“Para experimentá-los de modos diferentes. Além disso, como sabeis, essas provas foram escolhidas pelos próprios Espíritos, que nelas, entretanto, sucumbem com frequência.”</a:t>
            </a:r>
          </a:p>
        </p:txBody>
      </p:sp>
      <p:sp useBgFill="1">
        <p:nvSpPr>
          <p:cNvPr id="12" name="Arredondar Retângulo em um Canto Diagonal 11"/>
          <p:cNvSpPr/>
          <p:nvPr/>
        </p:nvSpPr>
        <p:spPr>
          <a:xfrm flipH="1">
            <a:off x="2758028" y="4194398"/>
            <a:ext cx="7912988" cy="992549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815.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PROVA DA RIQUEZA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MAIS TERRÍVEL DO QUE A DA POBREZA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IGUALDADE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036824" y="3715416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98401" y="27312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PROVAS DE RIQUEZA                                  </a:t>
            </a: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DE MISÉRIA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5" name="Arredondar Retângulo em um Canto Diagonal 14"/>
          <p:cNvSpPr/>
          <p:nvPr/>
        </p:nvSpPr>
        <p:spPr>
          <a:xfrm flipH="1">
            <a:off x="2758026" y="5269254"/>
            <a:ext cx="7912989" cy="96731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816.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PROVA DA RIQUEZA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OFERECER MAIS MEIOS PARA SER VENCIDA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728945" y="6131992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4" name="Retângulo 13"/>
          <p:cNvSpPr/>
          <p:nvPr/>
        </p:nvSpPr>
        <p:spPr>
          <a:xfrm>
            <a:off x="-49259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41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1225" y="1414937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817.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São iguais perante Deus o homem e a mulher                                   e têm os mesmos direitos?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“Não outorgou Deus a ambos a inteligência do bem e do mal   e a faculdade de progredir ?”</a:t>
            </a:r>
          </a:p>
        </p:txBody>
      </p:sp>
      <p:sp>
        <p:nvSpPr>
          <p:cNvPr id="12" name="Arredondar Retângulo em um Canto Diagonal 11"/>
          <p:cNvSpPr/>
          <p:nvPr/>
        </p:nvSpPr>
        <p:spPr>
          <a:xfrm flipH="1">
            <a:off x="2938072" y="4014518"/>
            <a:ext cx="7732942" cy="102056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818.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ORIGEM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INFERIORIDADE DA MULHER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 CERTOS PAÍSES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IGUALDADE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277999" y="3381841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698401" y="27312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IGUALDADE DOS DIREITOS                        </a:t>
            </a: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HOMEM E DA MULHER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2938070" y="5089374"/>
            <a:ext cx="7732943" cy="99729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819.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FINALIDADE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MULHER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FÍSICAMENTE MAIS FRACA QUE O HOMEM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728945" y="6131992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8715449" y="3283326"/>
            <a:ext cx="1484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CCFF33"/>
                </a:solidFill>
              </a:rPr>
              <a:t>1857 </a:t>
            </a:r>
            <a:r>
              <a:rPr lang="pt-BR" sz="2800" dirty="0" smtClean="0">
                <a:solidFill>
                  <a:srgbClr val="CCFF33"/>
                </a:solidFill>
              </a:rPr>
              <a:t>!</a:t>
            </a:r>
            <a:endParaRPr lang="pt-BR" sz="2800" dirty="0">
              <a:solidFill>
                <a:srgbClr val="CCFF33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-49259" y="778332"/>
            <a:ext cx="1598707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IX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15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5" grpId="0" animBg="1"/>
      <p:bldP spid="16" grpId="0"/>
      <p:bldP spid="4" grpId="0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20077</TotalTime>
  <Words>809</Words>
  <Application>Microsoft Office PowerPoint</Application>
  <PresentationFormat>Widescreen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DA LEI DE IGUALDADE</vt:lpstr>
      <vt:lpstr>O LIVRO DOS ESPÍRITOS</vt:lpstr>
      <vt:lpstr>Apresentação do PowerPoint</vt:lpstr>
      <vt:lpstr>IGUALDADE NATURAL</vt:lpstr>
      <vt:lpstr>DESIGUALDADES SOCIAIS</vt:lpstr>
      <vt:lpstr>DESIGUALDADES DAS RIQUEZAS</vt:lpstr>
      <vt:lpstr>DESIGUALDADES DAS RIQUEZAS</vt:lpstr>
      <vt:lpstr>AS PROVAS DE RIQUEZA                                  E DE MISÉRIA</vt:lpstr>
      <vt:lpstr>IGUALDADE DOS DIREITOS                        DO HOMEM E DA MULHER</vt:lpstr>
      <vt:lpstr>IGUALDADE DOS DIREITOS                        DO HOMEM E DA MULHER</vt:lpstr>
      <vt:lpstr>IGUALDADE PERANTE O TÚMULO</vt:lpstr>
      <vt:lpstr>DA LEI DE IGUALDADE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932</cp:revision>
  <dcterms:created xsi:type="dcterms:W3CDTF">2015-03-19T17:38:42Z</dcterms:created>
  <dcterms:modified xsi:type="dcterms:W3CDTF">2015-09-18T13:54:19Z</dcterms:modified>
</cp:coreProperties>
</file>