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96" r:id="rId5"/>
    <p:sldId id="475" r:id="rId6"/>
    <p:sldId id="489" r:id="rId7"/>
    <p:sldId id="491" r:id="rId8"/>
    <p:sldId id="492" r:id="rId9"/>
    <p:sldId id="493" r:id="rId10"/>
    <p:sldId id="494" r:id="rId11"/>
    <p:sldId id="495" r:id="rId12"/>
    <p:sldId id="48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-19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DO PROGRESSO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38937" y="4473896"/>
            <a:ext cx="1796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VIII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307527" y="1746113"/>
            <a:ext cx="6825822" cy="73380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ESPIRITISMO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TORNAR-SE CRENÇA COMUM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PROGRESSO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663297" y="139719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04411" y="16866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INFLUÊNCIA DO ESPIRITISMO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PROGRESSO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079796" y="2549412"/>
            <a:ext cx="6956613" cy="792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ESPIRITISMO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CONTRIBUIR PARA O PROGRESSO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585129" y="3350670"/>
            <a:ext cx="8027910" cy="1201570"/>
          </a:xfrm>
          <a:prstGeom prst="round2DiagRect">
            <a:avLst>
              <a:gd name="adj1" fmla="val 40427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800.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ESPIRITISMO NÃO TRIUNFAR             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NEGLIGÊNCIA E DO MATERIALISMO HUMANOS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3079796" y="4565139"/>
            <a:ext cx="7277166" cy="88260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801.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RAZÃO 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TER HAVIDO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ENSINO ESPÍRITA EM TODOS OS TEMPOS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42297" y="602668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8" name="Arredondar Retângulo em um Canto Diagonal 17"/>
          <p:cNvSpPr/>
          <p:nvPr/>
        </p:nvSpPr>
        <p:spPr>
          <a:xfrm flipH="1">
            <a:off x="1504411" y="5508351"/>
            <a:ext cx="8937886" cy="1164668"/>
          </a:xfrm>
          <a:prstGeom prst="round2DiagRect">
            <a:avLst>
              <a:gd name="adj1" fmla="val 37352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802.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MANIFESTAÇÕES ESPÍRITAS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PATENTES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CONVENCER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TODOS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BASE DO FUTURO CONVENCIMENTO GERAL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animBg="1"/>
      <p:bldP spid="16" grpId="0" animBg="1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DO PROGRESSO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47887" y="4961448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3161" y="1723676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7"/>
            <a:ext cx="8915399" cy="1014336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 PROGRESSO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56318" y="4491224"/>
            <a:ext cx="195040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Cap.VIII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173506" y="2885491"/>
            <a:ext cx="107127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894088" y="4449184"/>
            <a:ext cx="127941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46172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Marcha do progresso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85617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Povos degenerados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522372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Civilização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VIII – Da lei do progresso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3135145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60472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Progresso da legislação humana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599917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Influência do Espiritismo no progresso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407379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Estado de natureza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3128" y="126503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776.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Serão coisas idênticas o estado de natureza                                        e a lei natural?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“Não, o estado de natureza é o estado primitivo. A civilização é incompatível com o estado de natureza, ao passo que a lei natural contribui para o progresso da humanidade.”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197353" y="4037006"/>
            <a:ext cx="7315197" cy="121966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ESTADO 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 SER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TERRA, O ESTADO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MAIS PERFEITA  FELICIDADE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PROGRESSO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902242" y="358657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53893" y="79768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 NATUREZA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858056" y="5351702"/>
            <a:ext cx="7992844" cy="88053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RETROGRADAR PARA O ESTADO DE NATUREZA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6261833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8192" y="178094"/>
            <a:ext cx="1438781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407430" y="1726462"/>
            <a:ext cx="7123642" cy="80542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779.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FORÇAS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IMPELEM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HOMEM AO PROGRESSO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PROGRESSO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822982" y="157492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53894" y="61790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MARCHA DO PROGRESSO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558500" y="2562539"/>
            <a:ext cx="8913813" cy="1891283"/>
          </a:xfrm>
          <a:prstGeom prst="round2DiagRect">
            <a:avLst>
              <a:gd name="adj1" fmla="val 2298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780.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SE RELACIONAREM                    O PROGRESSO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INTELECTUAL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 PROGRESSO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</a:t>
            </a: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AutoNum type="alphaLcParenR"/>
            </a:pP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CONECTAM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DOIS PROGRESSOS</a:t>
            </a:r>
          </a:p>
          <a:p>
            <a:pPr marL="457200" indent="-457200" algn="ctr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PERVERSÃO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CIVILIZADOS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558499" y="4569166"/>
            <a:ext cx="8913814" cy="1615423"/>
          </a:xfrm>
          <a:prstGeom prst="round2DiagRect">
            <a:avLst>
              <a:gd name="adj1" fmla="val 2566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781.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HOMEM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PARALIZAR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MARCHA DO PROGRESSO</a:t>
            </a:r>
          </a:p>
          <a:p>
            <a:pPr algn="ctr"/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CONSEQUÊNCIAS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FAZER ISSO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878844" y="6299933"/>
            <a:ext cx="2463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2000" b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uiExpand="1" build="p" animBg="1"/>
      <p:bldP spid="14" grpId="0" uiExpand="1" build="p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285346" y="1916901"/>
            <a:ext cx="6809203" cy="100202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782.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 OBSTAR                 O PROGRESSO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MESMO DE BOA FÉ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PROGRESSO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122350" y="1484655"/>
            <a:ext cx="2103302" cy="437813"/>
          </a:xfrm>
          <a:prstGeom prst="rect">
            <a:avLst/>
          </a:prstGeom>
        </p:spPr>
      </p:pic>
      <p:sp useBgFill="1">
        <p:nvSpPr>
          <p:cNvPr id="15" name="Arredondar Retângulo em um Canto Diagonal 14"/>
          <p:cNvSpPr/>
          <p:nvPr/>
        </p:nvSpPr>
        <p:spPr>
          <a:xfrm flipH="1">
            <a:off x="2738680" y="3003698"/>
            <a:ext cx="7803813" cy="105731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MARCHA DO PROGRESSO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SEMPRE LENTA E PROGRESSIVA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814757" y="4145787"/>
            <a:ext cx="7552924" cy="103133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ESTAR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RECUANDO,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VEZ DE AVANÇANDO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290067" y="5226036"/>
            <a:ext cx="8759219" cy="95961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ORGULHO E DO EGOISMO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ACOMPANHAREM O PROGRESSO INTELECTUAL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39888" y="6171763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1671507" y="61790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MARCHA DO PROGRESSO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6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4" grpId="0" animBg="1"/>
      <p:bldP spid="16" grpId="0" animBg="1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788169" y="1916901"/>
            <a:ext cx="8278757" cy="100202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POVO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RECAIR NA BARBARIA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APÓS SOFRER PROFUNDOS ABALOS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PROGRESSO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57409" y="151577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23914" y="72282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POVOS DEGENERADOS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3593232" y="3007579"/>
            <a:ext cx="6321862" cy="88261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RAÇAS REBELDES AO PROGRESSO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657601" y="3935928"/>
            <a:ext cx="6515207" cy="86092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788.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UM POVO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SOFRER DECLÍNIO E EXTINÇÃO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479370" y="4885512"/>
            <a:ext cx="8767848" cy="103133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789.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FUTURO, DO PROGRESSO REUNIR TODOS OS POVOS,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FORMANDO UMA SÓ NAÇÃO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728945" y="6181151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9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641220" y="1289177"/>
            <a:ext cx="9780304" cy="119073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CIVILIZAÇÃO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UMA DECADÊNCIA DA HUMANIDADE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CIVILIZAÇÃO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OBRA DE DEUS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PROGRESSO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32203" y="99744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29461" y="34146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CIVILIZAÇÃO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1807343" y="2547451"/>
            <a:ext cx="9275275" cy="95671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CIVILIZAÇÃO, POR SI MESMA,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PURIFICAR-SE DOS MALES QUE ELA MESMA PRODUZIU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1513013" y="3571703"/>
            <a:ext cx="9755620" cy="1538179"/>
          </a:xfrm>
          <a:prstGeom prst="round2DiagRect">
            <a:avLst>
              <a:gd name="adj1" fmla="val 40427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ATUAL DOS HOMENS ALCANÇAREM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TODO O BEM QUE A CIVILIZAÇÃO LHES PODERIA OFERECER</a:t>
            </a:r>
          </a:p>
          <a:p>
            <a:pPr marL="457200" indent="-45720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NOVAS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CRIAREM PAIXÕES NOVAS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035596" y="5295507"/>
            <a:ext cx="9119827" cy="122269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CIVILIZAÇÃO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APRESENTAR GRADAÇÕES DIVERSAS</a:t>
            </a:r>
          </a:p>
          <a:p>
            <a:pPr algn="ctr"/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</a:t>
            </a:r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COMENTA O SOCIAL </a:t>
            </a:r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UMA NAÇÃO MAIS ADIANTADA </a:t>
            </a:r>
            <a:endParaRPr lang="pt-BR" sz="2400" b="1" i="1" spc="-15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959720" y="558368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0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5" grpId="0" animBg="1"/>
      <p:bldP spid="14" grpId="0" uiExpand="1" build="p" animBg="1"/>
      <p:bldP spid="16" grpId="0" uiExpand="1" build="p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063415" y="2013950"/>
            <a:ext cx="7395090" cy="84803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SOCIEDADE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REGER-SE UNICAMENTE PELAS LEIS NATURAIS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PROGRESSO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83569" y="165612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54311" y="38533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PROGRESSO                                  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LEGISLAÇÃO HUMANA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283292" y="2950616"/>
            <a:ext cx="6888031" cy="92172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ESTABILIDADE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LEIS HUMANAS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435220" y="3981544"/>
            <a:ext cx="8672490" cy="859913"/>
          </a:xfrm>
          <a:prstGeom prst="round2DiagRect">
            <a:avLst>
              <a:gd name="adj1" fmla="val 40427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FUTURA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ABRANDAMENTO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SEVERIDADE DAS LEIS PENAIS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660292" y="4902119"/>
            <a:ext cx="8447417" cy="89907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797.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CONDUZIRÁ O HOMEM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REFORMAR SUAS LEIS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260284" y="5961015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464" y="723822"/>
            <a:ext cx="174668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20950</TotalTime>
  <Words>606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DO PROGRESSO</vt:lpstr>
      <vt:lpstr>O LIVRO DOS ESPÍRITOS</vt:lpstr>
      <vt:lpstr>Apresentação do PowerPoint</vt:lpstr>
      <vt:lpstr>ESTADO DE NATUREZA</vt:lpstr>
      <vt:lpstr>MARCHA DO PROGRESSO</vt:lpstr>
      <vt:lpstr>MARCHA DO PROGRESSO</vt:lpstr>
      <vt:lpstr>POVOS DEGENERADOS</vt:lpstr>
      <vt:lpstr>CIVILIZAÇÃO</vt:lpstr>
      <vt:lpstr>PROGRESSO                                                     DA LEGISLAÇÃO HUMANA</vt:lpstr>
      <vt:lpstr>INFLUÊNCIA DO ESPIRITISMO                   NO PROGRESSO</vt:lpstr>
      <vt:lpstr>DA LEI DO PROGRESSO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913</cp:revision>
  <dcterms:created xsi:type="dcterms:W3CDTF">2015-03-19T17:38:42Z</dcterms:created>
  <dcterms:modified xsi:type="dcterms:W3CDTF">2015-07-27T14:04:57Z</dcterms:modified>
</cp:coreProperties>
</file>