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  <p:sldMasterId id="2147483776" r:id="rId2"/>
  </p:sldMasterIdLst>
  <p:sldIdLst>
    <p:sldId id="340" r:id="rId3"/>
    <p:sldId id="445" r:id="rId4"/>
    <p:sldId id="491" r:id="rId5"/>
    <p:sldId id="475" r:id="rId6"/>
    <p:sldId id="489" r:id="rId7"/>
    <p:sldId id="490" r:id="rId8"/>
    <p:sldId id="488" r:id="rId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9" d="100"/>
          <a:sy n="69" d="100"/>
        </p:scale>
        <p:origin x="6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20491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1981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1456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772987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453280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587349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443443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45336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43120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76393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606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604478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025003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85916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840733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5752708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35713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1118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043951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96200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4627095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A53010"/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536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930954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074613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419112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72019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82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8776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6439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4665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725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9882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6" Type="http://schemas.openxmlformats.org/officeDocument/2006/relationships/slideLayout" Target="../slideLayouts/slideLayout32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8000">
              <a:schemeClr val="accent2">
                <a:lumMod val="50000"/>
              </a:schemeClr>
            </a:gs>
            <a:gs pos="0">
              <a:schemeClr val="bg1">
                <a:lumMod val="75000"/>
              </a:schemeClr>
            </a:gs>
            <a:gs pos="87000">
              <a:schemeClr val="tx1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/>
              <a:t>27/07/2015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605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71" r:id="rId12"/>
    <p:sldLayoutId id="2147483772" r:id="rId13"/>
    <p:sldLayoutId id="2147483773" r:id="rId14"/>
    <p:sldLayoutId id="2147483774" r:id="rId15"/>
    <p:sldLayoutId id="214748377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89000"/>
              </a:schemeClr>
            </a:gs>
            <a:gs pos="23000">
              <a:schemeClr val="accent3">
                <a:lumMod val="89000"/>
              </a:schemeClr>
            </a:gs>
            <a:gs pos="69000">
              <a:schemeClr val="accent1">
                <a:lumMod val="50000"/>
              </a:schemeClr>
            </a:gs>
            <a:gs pos="97000">
              <a:schemeClr val="accent3">
                <a:lumMod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D72776-6B94-4EDB-902B-09DC5D1D327E}" type="datetimeFigureOut">
              <a:rPr lang="pt-BR" smtClean="0">
                <a:solidFill>
                  <a:prstClr val="black">
                    <a:tint val="75000"/>
                  </a:prstClr>
                </a:solidFill>
              </a:rPr>
              <a:pPr/>
              <a:t>27/07/2015</a:t>
            </a:fld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C2F57C0-3DDB-4582-B415-FB41CE22CE0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30319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7" r:id="rId1"/>
    <p:sldLayoutId id="2147483778" r:id="rId2"/>
    <p:sldLayoutId id="2147483779" r:id="rId3"/>
    <p:sldLayoutId id="2147483780" r:id="rId4"/>
    <p:sldLayoutId id="2147483781" r:id="rId5"/>
    <p:sldLayoutId id="2147483782" r:id="rId6"/>
    <p:sldLayoutId id="2147483783" r:id="rId7"/>
    <p:sldLayoutId id="2147483784" r:id="rId8"/>
    <p:sldLayoutId id="2147483785" r:id="rId9"/>
    <p:sldLayoutId id="2147483786" r:id="rId10"/>
    <p:sldLayoutId id="2147483787" r:id="rId11"/>
    <p:sldLayoutId id="2147483788" r:id="rId12"/>
    <p:sldLayoutId id="2147483789" r:id="rId13"/>
    <p:sldLayoutId id="2147483790" r:id="rId14"/>
    <p:sldLayoutId id="2147483791" r:id="rId15"/>
    <p:sldLayoutId id="214748379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LE%20PARTE%20I-%20Cap.%204%20-.pptx" TargetMode="Externa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979042" y="3712610"/>
            <a:ext cx="9444030" cy="1420656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solidFill>
                  <a:schemeClr val="bg1"/>
                </a:solidFill>
              </a:rPr>
              <a:t>DA LEI DE SOCIEDADE</a:t>
            </a:r>
            <a:endParaRPr lang="pt-BR" sz="4000" dirty="0">
              <a:solidFill>
                <a:schemeClr val="bg1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65831" y="4473896"/>
            <a:ext cx="17307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4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spc="-15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</a:t>
            </a:r>
            <a:r>
              <a:rPr lang="pt-BR" sz="2400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VII</a:t>
            </a:r>
            <a:endParaRPr lang="pt-BR" sz="2400" spc="-150" dirty="0">
              <a:solidFill>
                <a:prstClr val="white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05006" y="191852"/>
            <a:ext cx="2061783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smtClean="0">
                <a:solidFill>
                  <a:schemeClr val="bg1"/>
                </a:solidFill>
              </a:rPr>
              <a:t>DAS LEIS MORAIS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77249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11792" y="532076"/>
            <a:ext cx="8915399" cy="1135359"/>
          </a:xfrm>
        </p:spPr>
        <p:txBody>
          <a:bodyPr/>
          <a:lstStyle/>
          <a:p>
            <a:r>
              <a:rPr lang="pt-BR" dirty="0" smtClean="0">
                <a:solidFill>
                  <a:schemeClr val="bg2">
                    <a:lumMod val="75000"/>
                  </a:schemeClr>
                </a:solidFill>
              </a:rPr>
              <a:t>O LIVRO DOS ESPÍRITOS</a:t>
            </a:r>
            <a:endParaRPr lang="pt-BR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420320" y="2794857"/>
            <a:ext cx="649016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DAS LEIS MORAIS</a:t>
            </a:r>
            <a:endParaRPr lang="pt-BR" sz="4000" dirty="0"/>
          </a:p>
        </p:txBody>
      </p:sp>
      <p:sp>
        <p:nvSpPr>
          <p:cNvPr id="5" name="Retângulo 4"/>
          <p:cNvSpPr/>
          <p:nvPr/>
        </p:nvSpPr>
        <p:spPr>
          <a:xfrm>
            <a:off x="2631423" y="4260539"/>
            <a:ext cx="851618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80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</a:t>
            </a:r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 SOCIEDADE</a:t>
            </a:r>
            <a:endParaRPr lang="pt-BR" sz="4800" dirty="0"/>
          </a:p>
        </p:txBody>
      </p:sp>
      <p:sp>
        <p:nvSpPr>
          <p:cNvPr id="7" name="Retângulo 6"/>
          <p:cNvSpPr/>
          <p:nvPr/>
        </p:nvSpPr>
        <p:spPr>
          <a:xfrm>
            <a:off x="-40341" y="4504672"/>
            <a:ext cx="1865447" cy="461665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4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400" dirty="0" err="1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Cap.VII</a:t>
            </a:r>
            <a:endParaRPr lang="pt-BR" sz="2400" dirty="0">
              <a:solidFill>
                <a:prstClr val="white"/>
              </a:solidFill>
            </a:endParaRPr>
          </a:p>
        </p:txBody>
      </p:sp>
      <p:sp>
        <p:nvSpPr>
          <p:cNvPr id="6" name="Seta para a direita 5">
            <a:hlinkClick r:id="rId2" action="ppaction://hlinkpres?slideindex=1&amp;slidetitle="/>
          </p:cNvPr>
          <p:cNvSpPr/>
          <p:nvPr/>
        </p:nvSpPr>
        <p:spPr>
          <a:xfrm>
            <a:off x="3079373" y="2885491"/>
            <a:ext cx="1174783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TEMA</a:t>
            </a:r>
            <a:endParaRPr lang="pt-BR" sz="2000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  <p:sp>
        <p:nvSpPr>
          <p:cNvPr id="8" name="Seta para a direita 7">
            <a:hlinkClick r:id="rId2" action="ppaction://hlinkpres?slideindex=1&amp;slidetitle="/>
          </p:cNvPr>
          <p:cNvSpPr/>
          <p:nvPr/>
        </p:nvSpPr>
        <p:spPr>
          <a:xfrm>
            <a:off x="2055452" y="4449185"/>
            <a:ext cx="1364868" cy="54574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000" b="1" dirty="0" smtClean="0">
                <a:solidFill>
                  <a:schemeClr val="tx1"/>
                </a:solidFill>
                <a:latin typeface="Agency FB" panose="020B0503020202020204" pitchFamily="34" charset="0"/>
              </a:rPr>
              <a:t>TÍTULO</a:t>
            </a:r>
            <a:endParaRPr lang="pt-BR" sz="2000" b="1" dirty="0">
              <a:solidFill>
                <a:schemeClr val="tx1"/>
              </a:solidFill>
              <a:latin typeface="Agency FB" panose="020B05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96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091607" y="5041592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2   – Vida de insulamento. Voto de silêncio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091607" y="5436040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3   – </a:t>
            </a: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Arial" pitchFamily="34" charset="0"/>
              </a:rPr>
              <a:t>Laços de família</a:t>
            </a:r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04040" y="1700154"/>
            <a:ext cx="3177755" cy="38829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/>
        </p:spPr>
      </p:pic>
      <p:sp>
        <p:nvSpPr>
          <p:cNvPr id="20" name="Rectangle 22"/>
          <p:cNvSpPr>
            <a:spLocks noChangeArrowheads="1"/>
          </p:cNvSpPr>
          <p:nvPr/>
        </p:nvSpPr>
        <p:spPr bwMode="auto">
          <a:xfrm>
            <a:off x="4091606" y="441880"/>
            <a:ext cx="7643194" cy="992373"/>
          </a:xfrm>
          <a:prstGeom prst="rect">
            <a:avLst/>
          </a:prstGeom>
          <a:solidFill>
            <a:schemeClr val="bg1"/>
          </a:solidFill>
          <a:ln w="38100" cmpd="dbl">
            <a:noFill/>
            <a:miter lim="800000"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114300" prst="artDeco"/>
          </a:sp3d>
          <a:extLst/>
        </p:spPr>
        <p:txBody>
          <a:bodyPr wrap="square" tIns="108000">
            <a:spAutoFit/>
          </a:bodyPr>
          <a:lstStyle/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40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Das leis morais</a:t>
            </a:r>
          </a:p>
          <a:p>
            <a:pPr marL="0" marR="0" lvl="0" indent="0" algn="ctr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Cap. </a:t>
            </a:r>
            <a:r>
              <a:rPr kumimoji="0" lang="pt-BR" altLang="pt-BR" sz="2800" b="1" i="0" u="none" strike="noStrike" kern="0" cap="none" spc="0" normalizeH="0" baseline="0" noProof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VII </a:t>
            </a:r>
            <a:r>
              <a:rPr kumimoji="0" lang="pt-BR" altLang="pt-BR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964305">
                    <a:lumMod val="75000"/>
                  </a:srgbClr>
                </a:solidFill>
                <a:effectLst>
                  <a:outerShdw blurRad="38100" dist="38100" dir="2700000" algn="tl">
                    <a:srgbClr val="FFFFFF"/>
                  </a:outerShdw>
                </a:effectLst>
                <a:uLnTx/>
                <a:uFillTx/>
                <a:latin typeface="Aharoni" panose="02010803020104030203" pitchFamily="2" charset="-79"/>
                <a:cs typeface="Aharoni" panose="02010803020104030203" pitchFamily="2" charset="-79"/>
              </a:rPr>
              <a:t>– Da lei de sociedade</a:t>
            </a:r>
            <a:endParaRPr kumimoji="0" lang="pt-BR" altLang="pt-BR" sz="4000" b="1" i="0" u="none" strike="noStrike" kern="0" cap="none" spc="0" normalizeH="0" baseline="0" noProof="0" dirty="0" smtClean="0">
              <a:ln>
                <a:noFill/>
              </a:ln>
              <a:solidFill>
                <a:srgbClr val="964305">
                  <a:lumMod val="75000"/>
                </a:srgbClr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" y="732956"/>
            <a:ext cx="190375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800"/>
              </a:lnSpc>
            </a:pPr>
            <a:r>
              <a:rPr lang="pt-BR" sz="2000" b="1" dirty="0" smtClean="0">
                <a:solidFill>
                  <a:schemeClr val="bg1"/>
                </a:solidFill>
              </a:rPr>
              <a:t>PARTE TERCEIRA</a:t>
            </a:r>
            <a:endParaRPr lang="pt-BR" sz="2000" b="1" dirty="0">
              <a:solidFill>
                <a:schemeClr val="bg1"/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87456" y="3715009"/>
            <a:ext cx="2091109" cy="865707"/>
          </a:xfrm>
          <a:prstGeom prst="rect">
            <a:avLst/>
          </a:prstGeom>
        </p:spPr>
      </p:pic>
      <p:sp>
        <p:nvSpPr>
          <p:cNvPr id="17" name="Rectangle 7"/>
          <p:cNvSpPr>
            <a:spLocks noChangeArrowheads="1"/>
          </p:cNvSpPr>
          <p:nvPr/>
        </p:nvSpPr>
        <p:spPr bwMode="auto">
          <a:xfrm>
            <a:off x="4091602" y="4653659"/>
            <a:ext cx="7643193" cy="387798"/>
          </a:xfrm>
          <a:prstGeom prst="rect">
            <a:avLst/>
          </a:prstGeom>
          <a:solidFill>
            <a:schemeClr val="bg1"/>
          </a:solidFill>
          <a:ln w="38100" cmpd="dbl">
            <a:solidFill>
              <a:sysClr val="windowText" lastClr="000000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/>
          <a:p>
            <a:pPr marL="0" marR="0" lvl="0" indent="0" defTabSz="914400" eaLnBrk="0" fontAlgn="base" latinLnBrk="0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itchFamily="34" charset="0"/>
              </a:rPr>
              <a:t>1   – Necessidade da vida social</a:t>
            </a:r>
            <a:endParaRPr kumimoji="0" lang="pt-BR" altLang="pt-BR" sz="2800" b="1" i="1" u="none" strike="noStrike" kern="0" cap="none" spc="0" normalizeH="0" baseline="0" noProof="0" dirty="0" smtClean="0">
              <a:ln>
                <a:solidFill>
                  <a:srgbClr val="FF0000"/>
                </a:solidFill>
              </a:ln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9975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1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150"/>
                            </p:stCondLst>
                            <p:childTnLst>
                              <p:par>
                                <p:cTn id="1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1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300"/>
                            </p:stCondLst>
                            <p:childTnLst>
                              <p:par>
                                <p:cTn id="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1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450"/>
                            </p:stCondLst>
                            <p:childTnLst>
                              <p:par>
                                <p:cTn id="26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20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841145" y="1265037"/>
            <a:ext cx="9722217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sz="2400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endParaRPr lang="pt-BR" sz="3200" b="1" dirty="0" smtClean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  <a:p>
            <a:pPr marL="0" indent="0" algn="ctr">
              <a:buNone/>
            </a:pPr>
            <a:r>
              <a:rPr lang="pt-BR" sz="2000" i="1" dirty="0" smtClean="0">
                <a:ln w="9525">
                  <a:solidFill>
                    <a:schemeClr val="bg1"/>
                  </a:solidFill>
                  <a:prstDash val="solid"/>
                </a:ln>
              </a:rPr>
              <a:t>Q </a:t>
            </a:r>
            <a:r>
              <a:rPr lang="pt-BR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766.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vida social está em a Natureza?  </a:t>
            </a:r>
          </a:p>
          <a:p>
            <a:pPr marL="0" indent="0" algn="ctr">
              <a:buClr>
                <a:schemeClr val="bg1"/>
              </a:buClr>
              <a:buNone/>
            </a:pP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“Certamente. Deus fez o homem para viver em sociedade.  Não lhe deu inutilmente a palavra e todas as outras                     faculdades necessárias à vida de relação.”</a:t>
            </a:r>
          </a:p>
        </p:txBody>
      </p:sp>
      <p:sp useBgFill="1">
        <p:nvSpPr>
          <p:cNvPr id="12" name="Arredondar Retângulo em um Canto Diagonal 11"/>
          <p:cNvSpPr/>
          <p:nvPr/>
        </p:nvSpPr>
        <p:spPr>
          <a:xfrm flipH="1">
            <a:off x="2393575" y="4020671"/>
            <a:ext cx="8780925" cy="944682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767.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INSULAMENTO ABSOLUTO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NÃO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CONTRÁRIO À LEI DA NATUREZA 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DESTRUIÇÃO</a:t>
            </a:r>
            <a:endParaRPr lang="pt-BR" dirty="0"/>
          </a:p>
        </p:txBody>
      </p:sp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74014" y="27312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NECESSIDADE </a:t>
            </a:r>
            <a:b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VIDA SOCIAL</a:t>
            </a:r>
            <a:endParaRPr lang="pt-B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586675" y="5136550"/>
            <a:ext cx="8549036" cy="880531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 768.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HOMEM PROGREDIR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 O CONTATO COM OS OUTROS HOMENS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gency FB" panose="020B0503020202020204" pitchFamily="34" charset="0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9728945" y="6087022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4" name="Retângulo 13"/>
          <p:cNvSpPr/>
          <p:nvPr/>
        </p:nvSpPr>
        <p:spPr>
          <a:xfrm>
            <a:off x="-49259" y="778332"/>
            <a:ext cx="166924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VII</a:t>
            </a:r>
            <a:endParaRPr lang="pt-BR" sz="2000" b="1" dirty="0">
              <a:solidFill>
                <a:prstClr val="white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953062" y="3559766"/>
            <a:ext cx="2103302" cy="437813"/>
          </a:xfrm>
          <a:prstGeom prst="rect">
            <a:avLst/>
          </a:prstGeom>
        </p:spPr>
      </p:pic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86675" y="180872"/>
            <a:ext cx="1627773" cy="1194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0426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12" grpId="0" animBg="1"/>
      <p:bldP spid="9" grpId="0"/>
      <p:bldP spid="15" grpId="0" animBg="1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558410" y="1916901"/>
            <a:ext cx="8084926" cy="1002022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3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769.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ESPÉCIE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SATISFAÇÃO                                          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QUE 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INSULAMENTO ABSOLUTO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DÁ AO HOMEM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DESTRUIÇÃO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1681721" y="1624416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59024" y="363069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VIDA DE INSULAMENTO                              </a:t>
            </a:r>
            <a:r>
              <a:rPr lang="pt-BR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VOTO DE SILÊNCIO</a:t>
            </a:r>
            <a:endParaRPr lang="pt-BR" sz="11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rredondar Retângulo em um Canto Diagonal 14"/>
          <p:cNvSpPr/>
          <p:nvPr/>
        </p:nvSpPr>
        <p:spPr>
          <a:xfrm flipH="1">
            <a:off x="2797279" y="3003698"/>
            <a:ext cx="7879236" cy="880531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770.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MÉRITO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QUE VIVEM EM RECLUSÃO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FUGINDO AO CONTATO COM O MUNDO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0643336" y="6211669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388232" y="3939624"/>
            <a:ext cx="8812719" cy="1331625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accent3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771.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MÉRITO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QUE FOGEM DO MUNDO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SE DEVOTAR AO SOCORRO DOS DESGRAÇADOS</a:t>
            </a:r>
          </a:p>
          <a:p>
            <a:pPr algn="ctr"/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a) IDEM PARA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TRABALHAR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PELO BEM DE TODOS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Arredondar Retângulo em um Canto Diagonal 16"/>
          <p:cNvSpPr/>
          <p:nvPr/>
        </p:nvSpPr>
        <p:spPr>
          <a:xfrm flipH="1">
            <a:off x="2923075" y="5325411"/>
            <a:ext cx="7753439" cy="940920"/>
          </a:xfrm>
          <a:prstGeom prst="round2DiagRect">
            <a:avLst>
              <a:gd name="adj1" fmla="val 50000"/>
              <a:gd name="adj2" fmla="val 0"/>
            </a:avLst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772.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VOTO DE SILÊNCIO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 CONSIDERADO UM ATO DE VIRTUDE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8" name="Retângulo 17"/>
          <p:cNvSpPr/>
          <p:nvPr/>
        </p:nvSpPr>
        <p:spPr>
          <a:xfrm>
            <a:off x="-49259" y="778332"/>
            <a:ext cx="166924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2687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5" grpId="0" animBg="1"/>
      <p:bldP spid="16" grpId="0"/>
      <p:bldP spid="14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Arredondar Retângulo em um Canto Diagonal 11"/>
          <p:cNvSpPr/>
          <p:nvPr/>
        </p:nvSpPr>
        <p:spPr>
          <a:xfrm flipH="1">
            <a:off x="2532487" y="2291654"/>
            <a:ext cx="8461815" cy="935990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773.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CAUSA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DE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APÓS </a:t>
            </a:r>
            <a:r>
              <a:rPr lang="pt-B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 PERÍODO “MATERNAL</a:t>
            </a: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”,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/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OS ANIMAIS NÃO MAIS SE RECONHECEREM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8242" y="38941"/>
            <a:ext cx="19543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 smtClean="0">
                <a:solidFill>
                  <a:schemeClr val="bg1"/>
                </a:solidFill>
              </a:rPr>
              <a:t>DA LEI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DE DESTRUIÇÃO</a:t>
            </a:r>
            <a:endParaRPr lang="pt-BR" dirty="0"/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366608">
            <a:off x="888290" y="1906903"/>
            <a:ext cx="2103302" cy="437813"/>
          </a:xfrm>
          <a:prstGeom prst="rect">
            <a:avLst/>
          </a:prstGeom>
        </p:spPr>
      </p:pic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714054" y="921008"/>
            <a:ext cx="9992064" cy="1284988"/>
          </a:xfrm>
        </p:spPr>
        <p:txBody>
          <a:bodyPr>
            <a:noAutofit/>
          </a:bodyPr>
          <a:lstStyle/>
          <a:p>
            <a:pPr algn="ctr">
              <a:lnSpc>
                <a:spcPts val="5100"/>
              </a:lnSpc>
            </a:pPr>
            <a:r>
              <a:rPr lang="pt-BR" sz="4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LAÇOS DE FAMÍLIA</a:t>
            </a:r>
            <a:endParaRPr lang="pt-BR" sz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 useBgFill="1">
        <p:nvSpPr>
          <p:cNvPr id="15" name="Arredondar Retângulo em um Canto Diagonal 14"/>
          <p:cNvSpPr/>
          <p:nvPr/>
        </p:nvSpPr>
        <p:spPr>
          <a:xfrm flipH="1">
            <a:off x="2144038" y="3333481"/>
            <a:ext cx="9178385" cy="1321610"/>
          </a:xfrm>
          <a:prstGeom prst="round2DiagRect">
            <a:avLst>
              <a:gd name="adj1" fmla="val 50000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774. A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POSSIBILIDADE                                                                       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DOS LAÇOS DE FAMÍLIA ENTRE OS HOMENS           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SEREM APENAS O RESULTADO DOS COSTUMES SOCIAIS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10118686" y="6087022"/>
            <a:ext cx="13312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600" b="1" dirty="0" smtClean="0"/>
              <a:t>FIM</a:t>
            </a:r>
            <a:endParaRPr lang="pt-BR" sz="3600" b="1" dirty="0"/>
          </a:p>
        </p:txBody>
      </p:sp>
      <p:sp>
        <p:nvSpPr>
          <p:cNvPr id="14" name="Arredondar Retângulo em um Canto Diagonal 13"/>
          <p:cNvSpPr/>
          <p:nvPr/>
        </p:nvSpPr>
        <p:spPr>
          <a:xfrm flipH="1">
            <a:off x="2793776" y="4760928"/>
            <a:ext cx="7939235" cy="1080851"/>
          </a:xfrm>
          <a:prstGeom prst="round2DiagRect">
            <a:avLst>
              <a:gd name="adj1" fmla="val 50000"/>
              <a:gd name="adj2" fmla="val 0"/>
            </a:avLst>
          </a:prstGeom>
          <a:gradFill>
            <a:gsLst>
              <a:gs pos="38000">
                <a:schemeClr val="accent2">
                  <a:lumMod val="50000"/>
                </a:schemeClr>
              </a:gs>
              <a:gs pos="0">
                <a:schemeClr val="bg1">
                  <a:lumMod val="75000"/>
                </a:schemeClr>
              </a:gs>
              <a:gs pos="87000">
                <a:schemeClr val="tx1"/>
              </a:gs>
            </a:gsLst>
            <a:path path="circle">
              <a:fillToRect l="100000" t="100000"/>
            </a:path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Q 775. O </a:t>
            </a:r>
            <a:r>
              <a:rPr lang="pt-BR" sz="2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RESULTADO </a:t>
            </a:r>
            <a:r>
              <a:rPr lang="pt-BR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PARA A SOCIEDADE                           </a:t>
            </a:r>
            <a:r>
              <a:rPr lang="pt-BR" sz="2400" b="1" dirty="0" smtClean="0">
                <a:solidFill>
                  <a:srgbClr val="CCFF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DO RELAXAMENTO DOS LAÇOS DE FAMÍLIA</a:t>
            </a:r>
            <a:endParaRPr lang="pt-BR" sz="2400" b="1" dirty="0">
              <a:solidFill>
                <a:srgbClr val="CCFF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-49259" y="778332"/>
            <a:ext cx="166924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35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9" grpId="0"/>
      <p:bldP spid="15" grpId="0" animBg="1"/>
      <p:bldP spid="16" grpId="0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1"/>
          <p:cNvSpPr>
            <a:spLocks noGrp="1"/>
          </p:cNvSpPr>
          <p:nvPr>
            <p:ph type="title"/>
          </p:nvPr>
        </p:nvSpPr>
        <p:spPr>
          <a:xfrm>
            <a:off x="1446063" y="593095"/>
            <a:ext cx="9844572" cy="778505"/>
          </a:xfrm>
        </p:spPr>
        <p:txBody>
          <a:bodyPr>
            <a:noAutofit/>
          </a:bodyPr>
          <a:lstStyle/>
          <a:p>
            <a:pPr algn="ctr"/>
            <a:r>
              <a:rPr lang="pt-BR" sz="480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LEI DE SOCIEDADE</a:t>
            </a:r>
            <a:endParaRPr lang="pt-BR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467583" y="4931463"/>
            <a:ext cx="7909538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5400" dirty="0" smtClean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O </a:t>
            </a:r>
            <a:r>
              <a:rPr lang="pt-BR" sz="5400" dirty="0">
                <a:gradFill flip="none" rotWithShape="1">
                  <a:gsLst>
                    <a:gs pos="0">
                      <a:schemeClr val="bg2">
                        <a:lumMod val="75000"/>
                        <a:shade val="30000"/>
                        <a:satMod val="115000"/>
                      </a:schemeClr>
                    </a:gs>
                    <a:gs pos="50000">
                      <a:schemeClr val="bg2">
                        <a:lumMod val="75000"/>
                        <a:shade val="67500"/>
                        <a:satMod val="115000"/>
                      </a:schemeClr>
                    </a:gs>
                    <a:gs pos="100000">
                      <a:schemeClr val="bg2">
                        <a:lumMod val="75000"/>
                        <a:shade val="100000"/>
                        <a:satMod val="115000"/>
                      </a:schemeClr>
                    </a:gs>
                  </a:gsLst>
                  <a:lin ang="5400000" scaled="1"/>
                  <a:tileRect/>
                </a:gradFill>
                <a:ea typeface="+mj-ea"/>
                <a:cs typeface="+mj-cs"/>
              </a:rPr>
              <a:t>LIVRO DOS ESPÍRITOS</a:t>
            </a:r>
            <a:endParaRPr lang="pt-BR" dirty="0">
              <a:gradFill flip="none" rotWithShape="1">
                <a:gsLst>
                  <a:gs pos="0">
                    <a:schemeClr val="bg2">
                      <a:lumMod val="75000"/>
                      <a:shade val="30000"/>
                      <a:satMod val="115000"/>
                    </a:schemeClr>
                  </a:gs>
                  <a:gs pos="50000">
                    <a:schemeClr val="bg2">
                      <a:lumMod val="75000"/>
                      <a:shade val="67500"/>
                      <a:satMod val="115000"/>
                    </a:schemeClr>
                  </a:gs>
                  <a:gs pos="100000">
                    <a:schemeClr val="bg2">
                      <a:lumMod val="75000"/>
                      <a:shade val="100000"/>
                      <a:satMod val="115000"/>
                    </a:schemeClr>
                  </a:gs>
                </a:gsLst>
                <a:lin ang="5400000" scaled="1"/>
                <a:tileRect/>
              </a:gra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332673" y="1901134"/>
            <a:ext cx="836905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solidFill>
                  <a:schemeClr val="accent3"/>
                </a:solidFill>
              </a:rPr>
              <a:t>FIM</a:t>
            </a:r>
            <a:endParaRPr lang="pt-BR" sz="1050" b="1" spc="-150" dirty="0">
              <a:solidFill>
                <a:schemeClr val="accent3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-49259" y="778332"/>
            <a:ext cx="1669240" cy="400110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2000" dirty="0" smtClean="0">
                <a:solidFill>
                  <a:srgbClr val="E3EACF">
                    <a:lumMod val="9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3ª P </a:t>
            </a:r>
            <a:r>
              <a:rPr lang="pt-BR" sz="2000" b="1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Cap. VII</a:t>
            </a:r>
            <a:endParaRPr lang="pt-BR" sz="20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744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7" grpId="0"/>
    </p:bldLst>
  </p:timing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1_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18114</TotalTime>
  <Words>308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7</vt:i4>
      </vt:variant>
    </vt:vector>
  </HeadingPairs>
  <TitlesOfParts>
    <vt:vector size="14" baseType="lpstr">
      <vt:lpstr>Agency FB</vt:lpstr>
      <vt:lpstr>Aharoni</vt:lpstr>
      <vt:lpstr>Arial</vt:lpstr>
      <vt:lpstr>Century Gothic</vt:lpstr>
      <vt:lpstr>Wingdings 3</vt:lpstr>
      <vt:lpstr>Cacho</vt:lpstr>
      <vt:lpstr>1_Cacho</vt:lpstr>
      <vt:lpstr>DA LEI DE SOCIEDADE</vt:lpstr>
      <vt:lpstr>O LIVRO DOS ESPÍRITOS</vt:lpstr>
      <vt:lpstr>Apresentação do PowerPoint</vt:lpstr>
      <vt:lpstr>NECESSIDADE  DA VIDA SOCIAL</vt:lpstr>
      <vt:lpstr>VIDA DE INSULAMENTO                              VOTO DE SILÊNCIO</vt:lpstr>
      <vt:lpstr>LAÇOS DE FAMÍLIA</vt:lpstr>
      <vt:lpstr>DA LEI DE SOCIEDADE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 LIVRO DOS ESPÍRITOS</dc:title>
  <dc:creator>GILSON</dc:creator>
  <cp:lastModifiedBy>Gilson</cp:lastModifiedBy>
  <cp:revision>872</cp:revision>
  <dcterms:created xsi:type="dcterms:W3CDTF">2015-03-19T17:38:42Z</dcterms:created>
  <dcterms:modified xsi:type="dcterms:W3CDTF">2015-07-27T13:46:53Z</dcterms:modified>
</cp:coreProperties>
</file>