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445" r:id="rId3"/>
    <p:sldId id="340" r:id="rId4"/>
    <p:sldId id="491" r:id="rId5"/>
    <p:sldId id="475" r:id="rId6"/>
    <p:sldId id="476" r:id="rId7"/>
    <p:sldId id="489" r:id="rId8"/>
    <p:sldId id="477" r:id="rId9"/>
    <p:sldId id="478" r:id="rId10"/>
    <p:sldId id="479" r:id="rId11"/>
    <p:sldId id="480" r:id="rId12"/>
    <p:sldId id="481" r:id="rId13"/>
    <p:sldId id="482" r:id="rId14"/>
    <p:sldId id="484" r:id="rId15"/>
    <p:sldId id="490" r:id="rId16"/>
    <p:sldId id="483" r:id="rId17"/>
    <p:sldId id="486" r:id="rId18"/>
    <p:sldId id="487" r:id="rId19"/>
    <p:sldId id="48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DESTRUIÇÃO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78048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60060" y="2885491"/>
            <a:ext cx="1084724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740146" y="4449185"/>
            <a:ext cx="1300835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36580" y="1878203"/>
            <a:ext cx="6488704" cy="2570797"/>
          </a:xfrm>
          <a:prstGeom prst="round2DiagRect">
            <a:avLst>
              <a:gd name="adj1" fmla="val 28831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744.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GUERRA SER NECESSÁRIA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SEUS FINS PROVIDENCIAIS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a)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RESULTADOS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ESCRAVIZAÇÃO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DECORRENTE DE UMA GUERRA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484930" y="163473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66621" y="78530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GUERRAS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576920" y="4570670"/>
            <a:ext cx="6549384" cy="1319141"/>
          </a:xfrm>
          <a:prstGeom prst="round2DiagRect">
            <a:avLst>
              <a:gd name="adj1" fmla="val 50000"/>
              <a:gd name="adj2" fmla="val 0"/>
            </a:avLst>
          </a:prstGeom>
          <a:pattFill prst="pct10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745.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QUEM PROMOVE UMA GUERRA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PROVEITO PRÓPRIO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890309" y="6206554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4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69081" y="46799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ASSASSÍNIO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487" y="91788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crime aos olhos de Deus o assassínio?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“Grande crime, pois que aquele que tira a vida ao seu semelhante corta o fio de uma existência de expiação                            ou de missão. Aí é que está o mal.”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269840" y="3372786"/>
            <a:ext cx="7212623" cy="92939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tx1">
                <a:lumMod val="95000"/>
                <a:lumOff val="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747.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JULGAMENTO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CULPABILIDADE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UM ASSASSÍNIO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23965" y="2953071"/>
            <a:ext cx="2103302" cy="437813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3362281" y="4385238"/>
            <a:ext cx="7212623" cy="76948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748.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LEGÍTIMA DEFESA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3317827" y="5227184"/>
            <a:ext cx="7212623" cy="993733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tx1">
                <a:lumMod val="95000"/>
                <a:lumOff val="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749.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CULPABILIDADE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MORTES DURANTE UMA GUERRA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5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4" grpId="0"/>
      <p:bldP spid="12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791327" y="2450550"/>
            <a:ext cx="7114657" cy="1467194"/>
          </a:xfrm>
          <a:prstGeom prst="round2DiagRect">
            <a:avLst>
              <a:gd name="adj1" fmla="val 22414"/>
              <a:gd name="adj2" fmla="val 35553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750.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DIFERIR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GRAU DE CULPABILIDADE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PARRICÍDIO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INFANTICÍDIO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47017" y="228814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49790" y="113800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ASSASSÍNIO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568725" y="4069720"/>
            <a:ext cx="7600512" cy="181682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751.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COSTUME DO INFANTICÍDIO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POVOS ADIANTADOS INTELECTUALMENTE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5844976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8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593305" y="2518348"/>
            <a:ext cx="8244585" cy="86489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752.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SENTIMENTO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CRUELDADE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40025" y="205096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33613" y="124757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CRUELDADE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3282842" y="3474854"/>
            <a:ext cx="6880487" cy="129201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753.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CRUELDADE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 O CARÁTER PREDOMINANTE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DOS POVOS PRIMITIVOS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306033" y="6144779"/>
            <a:ext cx="226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Continua...</a:t>
            </a:r>
            <a:endParaRPr lang="pt-BR" sz="2400" b="1" dirty="0"/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837481" y="4888458"/>
            <a:ext cx="5981075" cy="102219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754.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CRUELDADE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O SENSO MORAL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1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6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923087" y="2698230"/>
            <a:ext cx="7450112" cy="138855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755.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ENCONTRAR-SE SERES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TÃO CRUÉIS QUANTO OS SELVAGENS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SEIO DE ADIANTADA CIVILIZAÇÃO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291899" y="240665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77155" y="127661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CRUELDADE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162412" y="4194378"/>
            <a:ext cx="6975257" cy="165059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756.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MANEIRA    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FUTURO EXPURGO                                                                            DOS SERES MALFAZEJOS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DA SOCIEDADE DOS HOMENS DE BEM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5983526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28913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DUELO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69541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Pode-se considerar o duelo como um caso                                     de legítima defesa?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“Não; é um assassínio e um costume absurdo,  digno dos bárbaros. Com uma civilização mais adiantada e mais moral,             o homem compreenderá que o duelo é tão ridículo quanto os combates que outrora se consideravam como o juízo de Deus.”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428170" y="3687768"/>
            <a:ext cx="8438674" cy="912546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758.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DUELO SER UM SUICÍDIO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SE TEM A CERTEZA DE QUE MORRERÁ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02113" y="3560842"/>
            <a:ext cx="2103302" cy="437813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2428170" y="4689081"/>
            <a:ext cx="8259816" cy="1798772"/>
          </a:xfrm>
          <a:prstGeom prst="round2DiagRect">
            <a:avLst>
              <a:gd name="adj1" fmla="val 1896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759.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HONRA SER “DEFENDIDA”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MEIO DE UM DUELO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a)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“PONTO DE HONRA”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PROGRESSO MORAL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523424" y="58415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2" grpId="0" animBg="1"/>
      <p:bldP spid="15" grpId="0" uiExpand="1" build="p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43831" y="66643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 DE MORTE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552670" y="1970004"/>
            <a:ext cx="7291165" cy="104934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rgbClr val="FF0000"/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PENA DE MORTE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PERMANECER POR MUITO TEMPO NA TERRA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885540" y="1492172"/>
            <a:ext cx="2103302" cy="437813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2919168" y="3111074"/>
            <a:ext cx="7962490" cy="1319848"/>
          </a:xfrm>
          <a:prstGeom prst="round2DiagRect">
            <a:avLst>
              <a:gd name="adj1" fmla="val 25013"/>
              <a:gd name="adj2" fmla="val 0"/>
            </a:avLst>
          </a:prstGeom>
          <a:pattFill prst="pct5">
            <a:fgClr>
              <a:schemeClr val="accent1">
                <a:lumMod val="40000"/>
                <a:lumOff val="60000"/>
              </a:schemeClr>
            </a:fgClr>
            <a:bgClr>
              <a:schemeClr val="accent1">
                <a:lumMod val="75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SOCIEDADE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 UTILIZANDO O DIREITO DE PRESERVAR VIDAS,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ELIMINA UM MEMBRO PERIGOSO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687582" y="4522647"/>
            <a:ext cx="7151605" cy="1353494"/>
          </a:xfrm>
          <a:prstGeom prst="round2DiagRect">
            <a:avLst>
              <a:gd name="adj1" fmla="val 35602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rgbClr val="FF0000"/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PENA DE MORTE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SIDO NECESSÁRIA         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ÉPOCAS MENOS ADIANTADAS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323882" y="6115987"/>
            <a:ext cx="215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2000" b="1" dirty="0"/>
          </a:p>
        </p:txBody>
      </p:sp>
      <p:sp>
        <p:nvSpPr>
          <p:cNvPr id="17" name="Retângulo 16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5" grpId="0" animBg="1"/>
      <p:bldP spid="14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59021" y="89650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 DE MORTE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136440" y="2113938"/>
            <a:ext cx="9185133" cy="1294675"/>
          </a:xfrm>
          <a:prstGeom prst="round2DiagRect">
            <a:avLst>
              <a:gd name="adj1" fmla="val 34375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rgbClr val="FF0000"/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763. 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INDÍCIO DE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PROGRESSO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RESTRIÇÃO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CASOS                                                                               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SE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 A PENA DE MORTE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27146" y="1640515"/>
            <a:ext cx="2103302" cy="369268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2343287" y="3483564"/>
            <a:ext cx="8645780" cy="131328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O DIREITO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CUMPRIR O PREVISTO POR JESUS: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QUEM MATOU PELA ESPADA, PELA ESPADA MORRERÁ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235006" y="4869369"/>
            <a:ext cx="7102886" cy="124661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rgbClr val="FF0000"/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UM CRIME A PENA DE MORTE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IMPOSTA EM NOME DE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150006" y="6115987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0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5" grpId="0" animBg="1"/>
      <p:bldP spid="14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DA DESTRUIÇÃO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646651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02917" y="2035604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DESTRUIÇÃO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0156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Flagelos destruidores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41012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Guerras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7776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Assassínio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Cap.VI – Da lei de destruição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689092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1586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Crueldade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55312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Duelo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94757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7   – Pena de morte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62774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Destruição necessária e destruição abusiva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6503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lei da Natureza a destruição?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“Preciso é que tudo se destrua para renascer e se regenerar. Porque, o que chamais destruição não passa de uma transformação, que tem por fim a renovação                                                   e a melhoria dos seres vivos 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3057127" y="3987738"/>
            <a:ext cx="7137293" cy="122972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728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INSTINTO DE DESTRUIÇÃO DOS SERES VIVOS, SER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 DE QUE DEUS SE SERVE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4454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36824" y="362866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38742" y="2731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DESTRUIÇÃO NECESSÁRIA </a:t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DESTRUIÇÃO ABUSIVA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657605" y="5257799"/>
            <a:ext cx="6200640" cy="125858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729.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NECESSIDADE DE DESTRUIÇÃO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INSTINTO DE CONSERVAÇÃO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772" y="80985"/>
            <a:ext cx="143268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321142" y="2606940"/>
            <a:ext cx="8580729" cy="1086306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FF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NOSSA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APREENSÃO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MORTE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JÁ QUE VAMOS PARA UMA VIDA MELHOR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13278" y="216137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1131" y="83042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DESTRUIÇÃO NECESSÁRIA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DESTRUIÇÃO ABUSIVA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96986" y="3780931"/>
            <a:ext cx="7749025" cy="126381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NOSSA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CONVIVÊNCIA                                             COM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OS MEIOS DE CONSERVAÇÃO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AO LADO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AGENTES DA DESTRUIÇÃO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919321" y="5172764"/>
            <a:ext cx="8416568" cy="1084925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FF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DE DESTRUIÇÃO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O ESTADO MORAL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DIFERENTES MUNDOS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546012" y="632974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7" name="Retângulo 16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8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321141" y="2311106"/>
            <a:ext cx="8580729" cy="1001207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tx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733.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CONDIÇÕES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NECESSIDADE DA DESTRUIÇÃO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ENFRAQUEÇA NA TERRA.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LEI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DE DESTRUIÇÃO</a:t>
            </a:r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13278" y="186553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94393" y="68528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DESTRUIÇÃO NECESSÁRIA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DESTRUIÇÃO ABUSIVA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919321" y="3390968"/>
            <a:ext cx="7982550" cy="8872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734.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DIREITOS DO HOMEM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DESTRUIÇÃO SOBRE OS ANIMAIS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559859" y="4325604"/>
            <a:ext cx="9776030" cy="918394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FFC000"/>
            </a:fgClr>
            <a:bgClr>
              <a:schemeClr val="tx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735.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CONSEQUÊNCIAS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ULTRAPASSAR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LIMITES DO DIREITO DE DESTRUIÇÃO SOBRE OS ANIMAIS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546012" y="632974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1169894" y="5298271"/>
            <a:ext cx="10318395" cy="91839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736.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PREDOMINA ENTRE 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POVOS QUE LEVAM AO EXCESSO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ESCRÚPULO QUANTO À DESTRUIÇÃO DOS ANIMAIS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8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580393" y="2108082"/>
            <a:ext cx="6323128" cy="1086306"/>
          </a:xfrm>
          <a:prstGeom prst="round2DiagRect">
            <a:avLst>
              <a:gd name="adj1" fmla="val 50000"/>
              <a:gd name="adj2" fmla="val 0"/>
            </a:avLst>
          </a:prstGeom>
          <a:pattFill prst="pct10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737.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FLAGELOS DESTRUIDORES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FIM ÚTIL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08164" y="178093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05239" y="82845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FLAGELOS DESTRUIDORES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383435" y="3278759"/>
            <a:ext cx="8991142" cy="3167011"/>
          </a:xfrm>
          <a:prstGeom prst="round2DiagRect">
            <a:avLst>
              <a:gd name="adj1" fmla="val 13342"/>
              <a:gd name="adj2" fmla="val 0"/>
            </a:avLst>
          </a:prstGeom>
          <a:pattFill prst="pct5">
            <a:fgClr>
              <a:srgbClr val="FFC000"/>
            </a:fgClr>
            <a:bgClr>
              <a:schemeClr val="bg2">
                <a:lumMod val="1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 TER PROVIDO O HOMEM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OUTROS MEIOS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EVITASSEM A NECESSIDADE                                             DOS FLAGELOS NATURAIS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SUCUMBIR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TANTO O HOMEM DE BEM   QUANTO O PERVERSO NOS FLAGELOS NATURAIS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COMPENSAÇÕES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TERÃO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VÍTIMAS DESSES FLAGELOS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0546012" y="644577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uiExpand="1" build="p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708513" y="2400268"/>
            <a:ext cx="7901791" cy="1086306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739.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FLAGELOS DESTRUIDORES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 O PONTO DE VISTA FÍSICO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36976" y="2115540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708512" y="3579781"/>
            <a:ext cx="8036703" cy="992220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740.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FLAGELOS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DESTRUIDORES                               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 O PONTO DE VISTA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MORAL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799893" y="4691550"/>
            <a:ext cx="8457629" cy="992220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741.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PREVENÇÃO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FLAGELOS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DESTRUIDORES SOB OS PONTOS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VISTA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FÍSICO 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5844976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7" name="Retângulo 16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603641" y="110422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FLAGELOS DESTRUIDORES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77541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742.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é o que impele o homem à guerra?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“Predominância da natureza animal sobre a natureza espiritual e transbordamento das paixões. No estado de barbaria, os povos um só direito conhecem – o do mais forte. Por isso é que, para tais povos, o de guerra é um estado normal. A medida que o homem progride, menos frequente se torna a guerra, porque ele lhe evita as causas, fazendo-a com humanidade,  quando a sente necessária 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89201" y="46799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GUERRAS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305805" y="5010564"/>
            <a:ext cx="6553055" cy="1088677"/>
          </a:xfrm>
          <a:prstGeom prst="round2DiagRect">
            <a:avLst>
              <a:gd name="adj1" fmla="val 50000"/>
              <a:gd name="adj2" fmla="val 0"/>
            </a:avLst>
          </a:prstGeom>
          <a:pattFill prst="pct5">
            <a:fgClr>
              <a:srgbClr val="92D050"/>
            </a:fgClr>
            <a:bgClr>
              <a:schemeClr val="tx2">
                <a:lumMod val="5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743.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ALGUM DIA,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GUERRA DESAPARECER DA TERRA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04287" y="4618527"/>
            <a:ext cx="2103302" cy="437813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-40341" y="775099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4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4" grpId="0"/>
      <p:bldP spid="12" grpId="0" animBg="1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18254</TotalTime>
  <Words>1119</Words>
  <Application>Microsoft Office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O LIVRO DOS ESPÍRITOS</vt:lpstr>
      <vt:lpstr>DA LEI DE DESTRUIÇÃO</vt:lpstr>
      <vt:lpstr>Apresentação do PowerPoint</vt:lpstr>
      <vt:lpstr>DESTRUIÇÃO NECESSÁRIA  E DESTRUIÇÃO ABUSIVA</vt:lpstr>
      <vt:lpstr>DESTRUIÇÃO NECESSÁRIA                             E DESTRUIÇÃO ABUSIVA</vt:lpstr>
      <vt:lpstr>DESTRUIÇÃO NECESSÁRIA                             E DESTRUIÇÃO ABUSIVA</vt:lpstr>
      <vt:lpstr>FLAGELOS DESTRUIDORES</vt:lpstr>
      <vt:lpstr>FLAGELOS DESTRUIDORES</vt:lpstr>
      <vt:lpstr>GUERRAS</vt:lpstr>
      <vt:lpstr>GUERRAS</vt:lpstr>
      <vt:lpstr>ASSASSÍNIO</vt:lpstr>
      <vt:lpstr>ASSASSÍNIO</vt:lpstr>
      <vt:lpstr>CRUELDADE</vt:lpstr>
      <vt:lpstr>CRUELDADE</vt:lpstr>
      <vt:lpstr>DUELO</vt:lpstr>
      <vt:lpstr>PENA DE MORTE</vt:lpstr>
      <vt:lpstr>PENA DE MORTE</vt:lpstr>
      <vt:lpstr>DA LEI DA DESTRUIÇÃO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878</cp:revision>
  <dcterms:created xsi:type="dcterms:W3CDTF">2015-03-19T17:38:42Z</dcterms:created>
  <dcterms:modified xsi:type="dcterms:W3CDTF">2015-09-18T12:00:44Z</dcterms:modified>
</cp:coreProperties>
</file>