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89" r:id="rId5"/>
    <p:sldId id="339" r:id="rId6"/>
    <p:sldId id="462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474" r:id="rId15"/>
    <p:sldId id="48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CONSERVAÇÃO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599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130127"/>
            <a:ext cx="9722217" cy="190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715.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pode o homem conhecer o limite do necessário?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“Aquele que é ponderado o conhece por intuição. Muitos só chegam a conhece-lo por experiência e à sua própria custa.”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36923" y="3128151"/>
            <a:ext cx="8002210" cy="128521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ALTERAR SUA CONSTITUIÇÃO NATURAL COM A CRIAÇÃO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NECESSIDADES QUE NÃO SÃO REAIS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78012" y="283037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72980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NECESSÁRIO E SUPÉRFLUO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860741" y="626756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879451" y="4451855"/>
            <a:ext cx="9654246" cy="1921615"/>
          </a:xfrm>
          <a:prstGeom prst="round2DiagRect">
            <a:avLst>
              <a:gd name="adj1" fmla="val 2503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AÇAMBARCAR                                 OS BENS DA TERRA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SE FACULTAR O SUPÉRFLUO                                          COM PREJUÍZO DAQUELES A QUEM FALTA O NECESSÁRIO</a:t>
            </a: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VARIAÇÃO DO LIMITE DO NECESSÁRIO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7" grpId="0"/>
      <p:bldP spid="1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6055" y="1467182"/>
            <a:ext cx="9722217" cy="190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lei de conservação obriga o homem a prover                              às necessidades do corpo?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“Sim, porque, sem força e saúde, impossível é o trabalho 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400788" y="3479553"/>
            <a:ext cx="7145223" cy="83337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NÃO SER NATURAL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DESEJO DO BEM ESTAR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29251" y="335971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1131" y="58210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PRIVAÇÕES VOLUNTÁRIAS.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MORTIFICAÇÕES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753845" y="4353853"/>
            <a:ext cx="10042506" cy="1286392"/>
          </a:xfrm>
          <a:prstGeom prst="round2DiagRect">
            <a:avLst>
              <a:gd name="adj1" fmla="val 33686"/>
              <a:gd name="adj2" fmla="val 0"/>
            </a:avLst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720.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PRIVAÇÕES VOLUNTÁRIAS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COM O OBJETIVO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EXPIAÇÃO IGUALMENTE VOLUNTÁRIA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IDENTIFICAÇÃO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EXPIAÇÕES VOLUNTÁRIAS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MERITÓRIAS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971331" y="5695353"/>
            <a:ext cx="8159767" cy="58946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721.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MORTIFICAÇÕES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ASCÉTICAS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7" name="Retângulo 16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 uiExpand="1" build="p" animBg="1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086292" y="2550163"/>
            <a:ext cx="8792166" cy="108630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INTERDIÇÃO DE CERTOS ALIMENTOS,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DETERMINADOS POVOS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48165" y="2126245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3222207" y="3684707"/>
            <a:ext cx="6625652" cy="88729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723.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CONSENTIMENTO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SE ALIMENTAR DA CARNE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154272" y="4641315"/>
            <a:ext cx="6826595" cy="129479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724.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ABSTENÇÃO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QUALQUER TIPO DE ALIMENTAÇÃO,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EXPIAÇÃO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7" name="Retângulo 16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601291" y="70202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PRIVAÇÕES VOLUNTÁRIAS.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MORTIFICAÇÕES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071941" y="2550163"/>
            <a:ext cx="7061414" cy="108630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725.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PRIVAÇÕES SÉRIAS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MUTILAÇÕES INÚTEIS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69491" y="2265435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 flipH="1">
            <a:off x="2760938" y="3694656"/>
            <a:ext cx="7957031" cy="88729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726.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UTILIDADE                                      DOS SOFRIMENTOS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VOLUNTÁRIOS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403146" y="4641315"/>
            <a:ext cx="8824628" cy="130859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6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727.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NOS PRESERVARMOS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DE SOFRIMENTOS QUE NOS AMEACEM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QUE DEVEMOS FUSTIGAR E MORTIFICAR EM NÓS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501936" y="5949907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841131" y="73200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PRIVAÇÕES VOLUNTÁRIAS.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MORTIFICAÇÕES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DA CONSERVAÇÃO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511742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918549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699251"/>
            <a:ext cx="8915399" cy="1234998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CONSERVAÇÃO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69552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46612" y="2885491"/>
            <a:ext cx="1098171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690944" y="4449185"/>
            <a:ext cx="1107991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26100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Meios de conservação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65545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Gozo dos bens terrenos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02300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Necessário e supérfluo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V – Da lei de conservação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934421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40400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Privações voluntárias. Mortificações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87307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Instinto de conservação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7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2031956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702.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lei da Natureza o instinto de conservação?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“Sem dúvida. Todos os seres vivos o possuem, qualquer que seja o grau de sua inteligência. Nuns, é puramente maquinal, raciocinado em outros.”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14024" y="4645476"/>
            <a:ext cx="8278090" cy="12263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 OS SERES VIVOS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POSSUIREM O INSTINTO DE CONSERVAÇÃO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23394" y="402721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59555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INSTINTO </a:t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CONSERVAÇÃO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728945" y="5844976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142" y="103053"/>
            <a:ext cx="1438781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9861" y="125159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 dado ao homem a necessidade de viver, Deus lhe facultou, em todos os tempos, os meios de o conseguir?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“Certo, e se ele os não encontra, é que não os compreende. (...) Essa a razão por que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(Deus)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 que a Terra produza de modo a proporcionar o necessário aos que a habitam, visto que só o necessário é útil. O supérfluo nunca o é.”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3791" y="752296"/>
            <a:ext cx="982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775270" y="4308860"/>
            <a:ext cx="10399234" cy="92954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705.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TERRA PRODUZIR SEMPRE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NECESSÁRIO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COM O NECESSÁRIO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SOUBESSE O HOMEM CONTENTAR-SE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335321" y="373933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05758" y="684828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 DE CONSERVAÇÃO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963529" y="5315451"/>
            <a:ext cx="10848592" cy="97599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BENS DA TERRA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(DO SOLO)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COMPREENDEREM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TUDO O QUE O HOMEM PODE GOZAR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NESTE MUNDO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7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575720" y="2362022"/>
            <a:ext cx="7803366" cy="3568245"/>
          </a:xfrm>
          <a:prstGeom prst="round2DiagRect">
            <a:avLst>
              <a:gd name="adj1" fmla="val 3756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FALTAREM OS MEIOS DE SUBSITÊNCIA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PARA ALGUNS INDIVÍDUOS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</a:t>
            </a:r>
            <a:r>
              <a:rPr lang="pt-BR" sz="28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COMENTA: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TRABALHO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ORGANIZAÇÃO SOCIAL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AMBIÇÃO 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FILANTROPIA E A CIÊNCIA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2050581" y="2015113"/>
            <a:ext cx="2103302" cy="437813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0546012" y="644966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405758" y="684828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 DE CONSERVAÇÃO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243312" y="2499647"/>
            <a:ext cx="8696873" cy="1117832"/>
          </a:xfrm>
          <a:prstGeom prst="round2DiagRect">
            <a:avLst>
              <a:gd name="adj1" fmla="val 50000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PRIVAÇÃO DOS MEIOS DE SUBSISTÊNCIA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INDEPENDENTE DA VONTADE DO HOMEM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60150" y="2023909"/>
            <a:ext cx="2103302" cy="437813"/>
          </a:xfrm>
          <a:prstGeom prst="rect">
            <a:avLst/>
          </a:prstGeom>
        </p:spPr>
      </p:pic>
      <p:sp useBgFill="1">
        <p:nvSpPr>
          <p:cNvPr id="14" name="Arredondar Retângulo em um Canto Diagonal 13"/>
          <p:cNvSpPr/>
          <p:nvPr/>
        </p:nvSpPr>
        <p:spPr>
          <a:xfrm flipH="1">
            <a:off x="2228537" y="3673433"/>
            <a:ext cx="8552579" cy="1143994"/>
          </a:xfrm>
          <a:prstGeom prst="round2DiagRect">
            <a:avLst>
              <a:gd name="adj1" fmla="val 50000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709.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EM CERTAS SITUAÇÕES CRÍTICAS,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CRIME   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SACRIFICAR SEUS SEMELHANTES PARA MATAR A FOME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633672" y="4870650"/>
            <a:ext cx="7908893" cy="1213815"/>
          </a:xfrm>
          <a:prstGeom prst="round2DiagRect">
            <a:avLst>
              <a:gd name="adj1" fmla="val 50000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710.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HABITANTES                                               DE UM MUNDO MAIS ADIANTADO QUE A TERRA,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DIGERIREM OS NOSSOS ALIMENTOS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48007" y="60978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544305" y="759778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 DE CONSERVAÇÃO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9994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711.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uso dos bens da Terra é um direito                                                de todos os homens?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“Esse direito é consequente da necessidade de viver.                          Deus não imporia um dever sem dar ao homem                                           o meio de cumpri-lo.”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398165" y="4122648"/>
            <a:ext cx="6646137" cy="172232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ATRATIVOS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GOZOS DOS BENS MATERIRIAS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a)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OBJETIVO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TENTAÇÃO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758710" y="3866384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80475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GOZO DOS BENS TERRENOS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794377" y="5844976"/>
            <a:ext cx="2265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2000" b="1" dirty="0"/>
          </a:p>
        </p:txBody>
      </p:sp>
      <p:sp>
        <p:nvSpPr>
          <p:cNvPr id="14" name="Retângulo 13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uiExpand="1" build="p" animBg="1"/>
      <p:bldP spid="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452979" y="2522369"/>
            <a:ext cx="6497745" cy="132624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NATUREZA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TRAÇAR LIMITES PARA OS GOZOS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E QUAIS SERIAM TAIS LIMITES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237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CONSERVAÇÃO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37299" y="2132731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728945" y="5844976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3563872" y="3936557"/>
            <a:ext cx="6387353" cy="168431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714.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EXCESSOS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TODO GÊNERO DE GOZOS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RELAÇÃO COM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12406" y="786223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1586301" y="804750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GOZO DOS BENS TERRENOS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  <p:bldP spid="14" grpId="0" uiExpand="1" build="p" animBg="1"/>
      <p:bldP spid="16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18044</TotalTime>
  <Words>845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CONSERVAÇÃO</vt:lpstr>
      <vt:lpstr>O LIVRO DOS ESPÍRITOS</vt:lpstr>
      <vt:lpstr>Apresentação do PowerPoint</vt:lpstr>
      <vt:lpstr>INSTINTO  DE CONSERVAÇÃO</vt:lpstr>
      <vt:lpstr>MEIOS DE CONSERVAÇÃO</vt:lpstr>
      <vt:lpstr>Apresentação do PowerPoint</vt:lpstr>
      <vt:lpstr>MEIOS DE CONSERVAÇÃO</vt:lpstr>
      <vt:lpstr>GOZO DOS BENS TERRENOS</vt:lpstr>
      <vt:lpstr>Apresentação do PowerPoint</vt:lpstr>
      <vt:lpstr>NECESSÁRIO E SUPÉRFLUO</vt:lpstr>
      <vt:lpstr>PRIVAÇÕES VOLUNTÁRIAS.            MORTIFICAÇÕES</vt:lpstr>
      <vt:lpstr>PRIVAÇÕES VOLUNTÁRIAS.            MORTIFICAÇÕES</vt:lpstr>
      <vt:lpstr>PRIVAÇÕES VOLUNTÁRIAS.            MORTIFICAÇÕES</vt:lpstr>
      <vt:lpstr>DA LEI DA CONSERVAÇÃO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866</cp:revision>
  <dcterms:created xsi:type="dcterms:W3CDTF">2015-03-19T17:38:42Z</dcterms:created>
  <dcterms:modified xsi:type="dcterms:W3CDTF">2015-09-18T11:42:16Z</dcterms:modified>
</cp:coreProperties>
</file>