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67" r:id="rId5"/>
    <p:sldId id="339" r:id="rId6"/>
    <p:sldId id="462" r:id="rId7"/>
    <p:sldId id="463" r:id="rId8"/>
    <p:sldId id="464" r:id="rId9"/>
    <p:sldId id="465" r:id="rId10"/>
    <p:sldId id="466" r:id="rId11"/>
    <p:sldId id="45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-5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REPRODUÇÃO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6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IV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DE REPRODUÇÃO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541721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1863168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5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6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 REPRODUÇÃO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78048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Cap.IV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119718" y="2885491"/>
            <a:ext cx="1125065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731045" y="4449185"/>
            <a:ext cx="1135125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37250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Sucessão e aperfeiçoamento das raças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76695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Obstáculos à reprodução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13450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Casamento e celibato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642598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IV – Da lei de reprodução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045926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51550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Poligamia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98457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População do Globo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5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2005062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686.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lei da Natureza a reprodução dos seres vivos?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“Evidentemente. Sem a reprodução,                                                         o mundo corporal pereceria.”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229437" y="4238320"/>
            <a:ext cx="6884890" cy="92954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687.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POPULAÇÃO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VIR A SER EXCESSIVA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TERRA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537" y="38941"/>
            <a:ext cx="2164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REPRODUÇÃO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500983" y="3829404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61112" y="75691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DO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70992" y="575798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70008" y="7493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1321" y="87369"/>
            <a:ext cx="1121563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491430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Há, neste momento, raças humanas que                       evidentemente decrescem. Virá o momento em que                                                      terão desaparecido da Terra?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“Assim acontecerá, de fato. É que outras lhes terão tomado o lugar, como outras um dia tomarão o da vossa.”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886485" y="4261454"/>
            <a:ext cx="7659527" cy="92954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689.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RAÇAS ATUAIS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DESCENDEREM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SERES PRIMITIVOS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64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REPRODUÇÃO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38841" y="387202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34005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SUCESSÃO                             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APERFEIÇOAMENTO DAS RAÇAS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915388" y="5277472"/>
            <a:ext cx="7198191" cy="97599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690.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RAÇAS ATUAIS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PROCEDEREM SEMPRE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FAMÍLIA HUMANA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-70008" y="7493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653259" y="1977446"/>
            <a:ext cx="8323126" cy="12584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RAÇAS ATUAIS SABEREM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TIRAR MAIS PROVEITO DAS FORÇAS DA NATUREZA,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QUE AS RAÇAS PRIMITIVAS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64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REPRODUÇÃO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38841" y="166780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36201" y="25011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SUCESSÃO                                 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APERFEIÇOAMENTO DAS RAÇAS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865199" y="3371489"/>
            <a:ext cx="7987620" cy="3112437"/>
          </a:xfrm>
          <a:prstGeom prst="round2DiagRect">
            <a:avLst>
              <a:gd name="adj1" fmla="val 31482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CONFORME À LEI DA NATUREZA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                                             O HOMEM APERFEIÇOAR 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RAÇAS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VEGETAIS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ANIMAIS PELA CIÊNCIA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a)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PROVEITO PESSOAL                            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O HOMEM TIRA DESTE ESFORÇO                               DE MELHORIA DAS RAÇAS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732992" y="5837595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-70008" y="7493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2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uiExpand="1" build="p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010473" y="2099725"/>
            <a:ext cx="9088212" cy="2596469"/>
          </a:xfrm>
          <a:prstGeom prst="round2DiagRect">
            <a:avLst>
              <a:gd name="adj1" fmla="val 3268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SEREM CONTRÁRIOS À LEI DA NATUREZA AS LEIS E OS COSTUMES HUMANOS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TÊM POR FIM CRIAR OBTÁCULOS À REPRODUÇÃO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              a)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CONTROLE PELO HOMEM DA REPRODUÇÃO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ANIMAIS E DE PLANTAS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64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REPRODUÇÃO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335321" y="154477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92467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OBSTÁCULOS À REPRODUÇÃO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934107" y="4738139"/>
            <a:ext cx="7992395" cy="132564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694.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USOS CUJO EFEITO                              CONSISTE EM OBSTAR A REPRODUÇÃO,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SATISFAÇÃO DA SENSUALIDADE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970992" y="612374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70008" y="7493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2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8865" y="869720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695.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contrário à lei da Natureza o casamento,                               isto é, a união permanente de dois seres?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“É um progresso na marcha da Humanidade.”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1693889" y="2816720"/>
            <a:ext cx="9648256" cy="92954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696.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EFEITO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SOBRE A SOCIEDADE HUMANA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ABOLIÇÃO DO CASAMENTO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EXEMPLO DE ALGUNS ANIMAIS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64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REPRODUÇÃO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373301" y="231325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21211" y="41113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CASAMENTO E CELIBATO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846289" y="3776481"/>
            <a:ext cx="9677941" cy="87281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697.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ESTAR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 LEIS DA NATUREZA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INDISSOLUBILIDADE ABSOLUTA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CASAMENTO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203737" y="4685831"/>
            <a:ext cx="9240126" cy="87281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698.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CELIBATO VOLUNTÁRIO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REPRESENTAR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ESTADO DE MÉRITO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OLHOS DE DEUS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637059" y="5630971"/>
            <a:ext cx="8416764" cy="86723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699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CELIBATO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REPRESENTAR UM SACRIFÍCIO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OLHOS DE DEUS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992072" y="609326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70008" y="7493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0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 animBg="1"/>
      <p:bldP spid="15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655440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igualdade numérica, que mais ou menos existe entre os sexos, constitui indício da proporção                                                      em que devam  unir-se?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“Sim, porquanto tudo, em a Natureza, tem um fim.”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719771" y="4305217"/>
            <a:ext cx="8072813" cy="92954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POLIGAMIA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FUNDAR 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AFEIÇÃO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SERES QUE SE UNEM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164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REPRODUÇÃO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23394" y="381206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56321" y="77388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POLIGAMIA</a:t>
            </a:r>
            <a:b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70992" y="575798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70008" y="7493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0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17494</TotalTime>
  <Words>558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REPRODUÇÃO</vt:lpstr>
      <vt:lpstr>O LIVRO DOS ESPÍRITOS</vt:lpstr>
      <vt:lpstr>Apresentação do PowerPoint</vt:lpstr>
      <vt:lpstr>POPULAÇÃO DO GLOBO</vt:lpstr>
      <vt:lpstr>SUCESSÃO                                                      E APERFEIÇOAMENTO DAS RAÇAS</vt:lpstr>
      <vt:lpstr>SUCESSÃO                                                          E APERFEIÇOAMENTO DAS RAÇAS</vt:lpstr>
      <vt:lpstr>OBSTÁCULOS À REPRODUÇÃO</vt:lpstr>
      <vt:lpstr>CASAMENTO E CELIBATO</vt:lpstr>
      <vt:lpstr>POLIGAMIA </vt:lpstr>
      <vt:lpstr>DA LEI DE REPRODUÇÃO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796</cp:revision>
  <dcterms:created xsi:type="dcterms:W3CDTF">2015-03-19T17:38:42Z</dcterms:created>
  <dcterms:modified xsi:type="dcterms:W3CDTF">2015-07-27T12:29:37Z</dcterms:modified>
</cp:coreProperties>
</file>