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62" r:id="rId5"/>
    <p:sldId id="339" r:id="rId6"/>
    <p:sldId id="460" r:id="rId7"/>
    <p:sldId id="461" r:id="rId8"/>
    <p:sldId id="45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96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DO TRABALHO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610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III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6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63142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TRABALHO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40341" y="4504672"/>
            <a:ext cx="1761251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Cap.III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079376" y="2885491"/>
            <a:ext cx="1165407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2053411" y="4449185"/>
            <a:ext cx="1175828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8854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Limite do trabalho. Repouso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754113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III – Da lei do trabalho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3558892"/>
            <a:ext cx="2091109" cy="865707"/>
          </a:xfrm>
          <a:prstGeom prst="rect">
            <a:avLst/>
          </a:prstGeom>
        </p:spPr>
      </p:pic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4497542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Necessidade do trabalho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4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386500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endParaRPr lang="pt-BR" sz="2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r>
              <a:rPr lang="pt-BR" sz="2400" b="1" dirty="0" smtClean="0">
                <a:ln w="9525">
                  <a:solidFill>
                    <a:schemeClr val="bg1"/>
                  </a:solidFill>
                  <a:prstDash val="solid"/>
                </a:ln>
                <a:latin typeface="+mj-lt"/>
              </a:rPr>
              <a:t>Q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674.  A necessidade do trabalho é lei da Natureza?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“O trabalho é lei da Natureza, por isso mesmo que constitui uma necessidade, e a civilização obriga o homem a trabalhar mais, porque lhe aumenta as necessidades e os gozos.”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257614" y="3782772"/>
            <a:ext cx="8454612" cy="79333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675.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ENTENDIMENTO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QUE SEJA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TRABALHO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-10698" y="38941"/>
            <a:ext cx="1798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TRABALHO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602113" y="3320027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07991" y="74851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NECESSIDADE DO TRABALHO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257613" y="4665976"/>
            <a:ext cx="8734235" cy="83297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676.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TRABALHO COM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EXPIAÇÃO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E COM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INTELIGÊNCIA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257614" y="5554338"/>
            <a:ext cx="8863104" cy="67927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677.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ANIMAIS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 O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TRABALHO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546012" y="64496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8" name="Retângulo 17"/>
          <p:cNvSpPr/>
          <p:nvPr/>
        </p:nvSpPr>
        <p:spPr>
          <a:xfrm>
            <a:off x="28901" y="755048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9408" y="166296"/>
            <a:ext cx="964906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/>
      <p:bldP spid="14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2793554" y="2009422"/>
            <a:ext cx="7103480" cy="83862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678.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TRABALHAR,                          NOS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MUNDOS MAIS PERFEIÇOADOS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52371" y="38941"/>
            <a:ext cx="1798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TRABALHO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24937" y="171986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51831" y="74478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NECESSIDADE DO TRABALHO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755419" y="3025439"/>
            <a:ext cx="7437452" cy="88052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679.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TRABALHO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POSSUA MUITOS BENS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2370226" y="4072787"/>
            <a:ext cx="8387421" cy="100844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680.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JUSTIÇA DE DEUS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COM AQUELES  QUE NÃO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TRABALHAM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2295911" y="5260529"/>
            <a:ext cx="8784464" cy="114027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681.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SER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FILHOS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TRABALHAREM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SEUS PAIS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SENDO ISSO UMA          </a:t>
            </a:r>
            <a:r>
              <a:rPr lang="pt-BR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LEI </a:t>
            </a:r>
            <a:r>
              <a:rPr lang="pt-BR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 </a:t>
            </a:r>
            <a:r>
              <a:rPr lang="pt-BR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NATUREZA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0874636" y="5754469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28901" y="755048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0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152722" y="1606011"/>
            <a:ext cx="6757759" cy="86042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682.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REPOUSO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UMA LEI DA NATUREZA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52371" y="38941"/>
            <a:ext cx="1798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TRABALHO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602113" y="1679491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59995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DO TRABALHO.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REPOUSO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096778" y="2487560"/>
            <a:ext cx="8593633" cy="87420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683.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DEUS NOS CONCEDER LIBERDADE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QUANTO AO LIMITE DO NOSSO TRABALHO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023178" y="3396333"/>
            <a:ext cx="9147480" cy="86059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684.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ABUSO DA AUTORIDADE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IMPONDO AOS SUBORDINADOS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EXCESSIVO TRABALHO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2443397" y="4304226"/>
            <a:ext cx="8690764" cy="2386622"/>
          </a:xfrm>
          <a:prstGeom prst="round2DiagRect">
            <a:avLst>
              <a:gd name="adj1" fmla="val 23832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6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685. DO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DIREITO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REPOUSAR NA VELHICE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OBRIGAÇÃO DA SOCIEDADE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PROVER O VELHO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NÃO PODE TRABALHAR</a:t>
            </a:r>
          </a:p>
          <a:p>
            <a:pPr algn="ctr"/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COMENTA A TAREFA DA EDUCAÇÃO:                                               CRIAR HÁBITOS PARA A ORDEM E PARA A PREVIDÊNCIA  </a:t>
            </a:r>
            <a:endParaRPr lang="pt-BR" sz="2400" b="1" i="1" spc="-15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0912735" y="5997219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28901" y="755048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 animBg="1"/>
      <p:bldP spid="17" grpId="0" uiExpand="1" build="p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 LEI  DO  TRABALHO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5006417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73161" y="2170073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5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15913</TotalTime>
  <Words>332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DO TRABALHO</vt:lpstr>
      <vt:lpstr>O LIVRO DOS ESPÍRITOS</vt:lpstr>
      <vt:lpstr>Apresentação do PowerPoint</vt:lpstr>
      <vt:lpstr>NECESSIDADE DO TRABALHO</vt:lpstr>
      <vt:lpstr>NECESSIDADE DO TRABALHO</vt:lpstr>
      <vt:lpstr>LIMITE DO TRABALHO. REPOUSO</vt:lpstr>
      <vt:lpstr>DA  LEI  DO  TRABALHO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779</cp:revision>
  <dcterms:created xsi:type="dcterms:W3CDTF">2015-03-19T17:38:42Z</dcterms:created>
  <dcterms:modified xsi:type="dcterms:W3CDTF">2015-07-27T12:14:58Z</dcterms:modified>
</cp:coreProperties>
</file>