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</p:sldMasterIdLst>
  <p:sldIdLst>
    <p:sldId id="340" r:id="rId3"/>
    <p:sldId id="445" r:id="rId4"/>
    <p:sldId id="460" r:id="rId5"/>
    <p:sldId id="339" r:id="rId6"/>
    <p:sldId id="426" r:id="rId7"/>
    <p:sldId id="454" r:id="rId8"/>
    <p:sldId id="455" r:id="rId9"/>
    <p:sldId id="456" r:id="rId10"/>
    <p:sldId id="457" r:id="rId11"/>
    <p:sldId id="458" r:id="rId12"/>
    <p:sldId id="459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1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0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4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9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56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29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3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4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1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3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0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4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250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59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0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52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5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111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3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620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270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3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0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46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191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0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2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7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2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50000"/>
              </a:schemeClr>
            </a:gs>
            <a:gs pos="0">
              <a:schemeClr val="bg1">
                <a:lumMod val="75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042" y="3712610"/>
            <a:ext cx="9444030" cy="1420656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DA LEI DE ADORAÇÃO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65831" y="4473896"/>
            <a:ext cx="1544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spc="-15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pt-BR" sz="2400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II</a:t>
            </a:r>
            <a:endParaRPr lang="pt-BR" sz="2400" spc="-150" dirty="0">
              <a:solidFill>
                <a:prstClr val="white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5006" y="191852"/>
            <a:ext cx="206178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DAS LEIS MORAIS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2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3342988" y="1517826"/>
            <a:ext cx="6310742" cy="819660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669.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PORQUÊ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PRÁTICA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SACRIFÍCIOS HUMANOS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535254" y="1192212"/>
            <a:ext cx="2103302" cy="437813"/>
          </a:xfrm>
          <a:prstGeom prst="rect">
            <a:avLst/>
          </a:prstGeom>
        </p:spPr>
      </p:pic>
      <p:sp>
        <p:nvSpPr>
          <p:cNvPr id="11" name="Arredondar Retângulo em um Canto Diagonal 10"/>
          <p:cNvSpPr/>
          <p:nvPr/>
        </p:nvSpPr>
        <p:spPr>
          <a:xfrm flipH="1">
            <a:off x="2573186" y="2413658"/>
            <a:ext cx="8483560" cy="121559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670.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ALGUMA VEZ                                                  UM SACRIFÍCIO HUMANO, PRATICADO COM PIEDOSA INTENÇÃO,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AGRADADO A DEUS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Arredondar Retângulo em um Canto Diagonal 12"/>
          <p:cNvSpPr/>
          <p:nvPr/>
        </p:nvSpPr>
        <p:spPr>
          <a:xfrm flipH="1">
            <a:off x="2573186" y="3660120"/>
            <a:ext cx="8598475" cy="964752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671.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“GUERRAS SANTAS”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AGRADAREM A DEUS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352371" y="38941"/>
            <a:ext cx="20217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ADORAÇÃO</a:t>
            </a:r>
            <a:endParaRPr lang="pt-BR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532513" y="513652"/>
            <a:ext cx="9992064" cy="1284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SACRIFÍCIOS</a:t>
            </a:r>
            <a:endParaRPr lang="pt-B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9" name="Arredondar Retângulo em um Canto Diagonal 18"/>
          <p:cNvSpPr/>
          <p:nvPr/>
        </p:nvSpPr>
        <p:spPr>
          <a:xfrm flipH="1">
            <a:off x="2369711" y="4670441"/>
            <a:ext cx="8505117" cy="89249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672. O MAIOR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MÉRITO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OFERENDAS À DEUS 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FRUTOS DA TERRA OU DO SACRIFÍCIO DOS ANIMAIS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3075708" y="5641575"/>
            <a:ext cx="7114468" cy="730390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673.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MELHOR MEIO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HONRAR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DEUS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0190178" y="5889008"/>
            <a:ext cx="1331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FIM</a:t>
            </a:r>
            <a:endParaRPr lang="pt-BR" sz="4000" b="1" dirty="0"/>
          </a:p>
        </p:txBody>
      </p:sp>
      <p:sp>
        <p:nvSpPr>
          <p:cNvPr id="21" name="Retângulo 20"/>
          <p:cNvSpPr/>
          <p:nvPr/>
        </p:nvSpPr>
        <p:spPr>
          <a:xfrm>
            <a:off x="-62605" y="752296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68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3" grpId="0" animBg="1"/>
      <p:bldP spid="17" grpId="0"/>
      <p:bldP spid="19" grpId="0" animBg="1"/>
      <p:bldP spid="15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46063" y="593095"/>
            <a:ext cx="9844572" cy="778505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DE ADORAÇÃO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32673" y="4418059"/>
            <a:ext cx="79095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 smtClean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O </a:t>
            </a:r>
            <a:r>
              <a:rPr lang="pt-BR" sz="5400" dirty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LIVRO DOS ESPÍRITOS</a:t>
            </a:r>
            <a:endParaRPr lang="pt-BR" dirty="0">
              <a:gradFill flip="none" rotWithShape="1">
                <a:gsLst>
                  <a:gs pos="0">
                    <a:schemeClr val="bg2">
                      <a:lumMod val="75000"/>
                      <a:shade val="30000"/>
                      <a:satMod val="115000"/>
                    </a:schemeClr>
                  </a:gs>
                  <a:gs pos="50000">
                    <a:schemeClr val="bg2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2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967290" y="2707958"/>
            <a:ext cx="8369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3"/>
                </a:solidFill>
              </a:rPr>
              <a:t>FIM</a:t>
            </a:r>
            <a:endParaRPr lang="pt-BR" sz="1050" b="1" spc="-15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15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1792" y="605122"/>
            <a:ext cx="8915399" cy="1234998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420320" y="2794857"/>
            <a:ext cx="64901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LEIS MORAIS</a:t>
            </a:r>
            <a:endParaRPr lang="pt-BR" sz="4000" dirty="0"/>
          </a:p>
        </p:txBody>
      </p:sp>
      <p:sp>
        <p:nvSpPr>
          <p:cNvPr id="5" name="Retângulo 4"/>
          <p:cNvSpPr/>
          <p:nvPr/>
        </p:nvSpPr>
        <p:spPr>
          <a:xfrm>
            <a:off x="2631423" y="4260539"/>
            <a:ext cx="85161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</a:t>
            </a:r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ADORAÇÃO</a:t>
            </a:r>
            <a:endParaRPr lang="pt-BR" sz="4800" dirty="0"/>
          </a:p>
        </p:txBody>
      </p:sp>
      <p:sp>
        <p:nvSpPr>
          <p:cNvPr id="7" name="Retângulo 6"/>
          <p:cNvSpPr/>
          <p:nvPr/>
        </p:nvSpPr>
        <p:spPr>
          <a:xfrm>
            <a:off x="-40341" y="4504672"/>
            <a:ext cx="1676293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Cap.II</a:t>
            </a:r>
            <a:endParaRPr lang="pt-BR" sz="2400" b="1" dirty="0">
              <a:solidFill>
                <a:prstClr val="white"/>
              </a:solidFill>
            </a:endParaRPr>
          </a:p>
        </p:txBody>
      </p:sp>
      <p:sp>
        <p:nvSpPr>
          <p:cNvPr id="6" name="Seta para a direita 5">
            <a:hlinkClick r:id="rId2" action="ppaction://hlinkpres?slideindex=1&amp;slidetitle="/>
          </p:cNvPr>
          <p:cNvSpPr/>
          <p:nvPr/>
        </p:nvSpPr>
        <p:spPr>
          <a:xfrm>
            <a:off x="3106272" y="2885491"/>
            <a:ext cx="1138512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2080546" y="4449185"/>
            <a:ext cx="1148693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9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4104889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2   – Adoração exterior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7" y="4499337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3   –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Vida contemplativa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91607" y="4866889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4   – A prece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091606" y="441880"/>
            <a:ext cx="7643194" cy="992373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Das leis morais</a:t>
            </a:r>
          </a:p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Cap. II – Da lei de adoração</a:t>
            </a:r>
            <a:endParaRPr kumimoji="0" lang="pt-BR" alt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PARTE TERCEIRA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456" y="2778306"/>
            <a:ext cx="2091109" cy="865707"/>
          </a:xfrm>
          <a:prstGeom prst="rect">
            <a:avLst/>
          </a:prstGeom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102036" y="5247889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5   – Politeísmo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097555" y="5642337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6   – Sacrifícios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91602" y="3716956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   – Objetivo da adoração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9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5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9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0" grpId="0" animBg="1"/>
      <p:bldP spid="12" grpId="0" animBg="1"/>
      <p:bldP spid="13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26" y="203137"/>
            <a:ext cx="1234507" cy="1164437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386500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649.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que consiste a adoração?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“Na elevação do pensamento a Deus. Deste, pela adoração, aproxima o homem sua alma.”</a:t>
            </a:r>
          </a:p>
        </p:txBody>
      </p:sp>
      <p:sp useBgFill="1">
        <p:nvSpPr>
          <p:cNvPr id="12" name="Arredondar Retângulo em um Canto Diagonal 11"/>
          <p:cNvSpPr/>
          <p:nvPr/>
        </p:nvSpPr>
        <p:spPr>
          <a:xfrm flipH="1">
            <a:off x="2979532" y="3382683"/>
            <a:ext cx="7279254" cy="929549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650.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SENTIMENTO DE ADORAÇÃO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SER FRUTO DE ENSINO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2256" y="38941"/>
            <a:ext cx="20217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ADORAÇÃO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300190" y="3004380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116306" y="686165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DA ADORAÇÃO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3186953" y="4383588"/>
            <a:ext cx="7071831" cy="120631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651.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TER EXISTIDO                         UM POVO ATEU                 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 NUNCA ADOROU UM ENTE SUPREMO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5" name="Arredondar Retângulo em um Canto Diagonal 14"/>
          <p:cNvSpPr/>
          <p:nvPr/>
        </p:nvSpPr>
        <p:spPr>
          <a:xfrm flipH="1">
            <a:off x="2508348" y="5613699"/>
            <a:ext cx="8383708" cy="98106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652. A POSSIBILIDADE DA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FONTE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ADORAÇÃO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NÃO ESTAR NA LEI NATURAL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777111" y="5519967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6" name="Retângulo 15"/>
          <p:cNvSpPr/>
          <p:nvPr/>
        </p:nvSpPr>
        <p:spPr>
          <a:xfrm>
            <a:off x="-62605" y="752296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71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  <p:bldP spid="9" grpId="0"/>
      <p:bldP spid="14" grpId="0" animBg="1"/>
      <p:bldP spid="15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413854" y="1732977"/>
            <a:ext cx="8229487" cy="1211103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653.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NECESSIDADE 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MANIFESTAÇÕES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EXTERIORES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PARA A ADORAÇÃO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a)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UTILIDADE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DESSAS MANIFESTAÇÕES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550639" y="1235198"/>
            <a:ext cx="2103302" cy="437813"/>
          </a:xfrm>
          <a:prstGeom prst="rect">
            <a:avLst/>
          </a:prstGeom>
        </p:spPr>
      </p:pic>
      <p:sp useBgFill="1">
        <p:nvSpPr>
          <p:cNvPr id="11" name="Arredondar Retângulo em um Canto Diagonal 10"/>
          <p:cNvSpPr/>
          <p:nvPr/>
        </p:nvSpPr>
        <p:spPr>
          <a:xfrm>
            <a:off x="1783369" y="3001488"/>
            <a:ext cx="9424962" cy="687301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654.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MANEIRA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PREFERIDA POR DEUS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PARA SER ADORADO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Arredondar Retângulo em um Canto Diagonal 12"/>
          <p:cNvSpPr/>
          <p:nvPr/>
        </p:nvSpPr>
        <p:spPr>
          <a:xfrm flipH="1">
            <a:off x="2853420" y="3727676"/>
            <a:ext cx="7272214" cy="112836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655.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VARIAÇÕES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INTENÇÃO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QUE PRATICAM UMA RELIGIÃO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QUAL NÃO CREEM DO FUNDO DALMA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352371" y="38941"/>
            <a:ext cx="20217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ADORAÇÃO</a:t>
            </a:r>
            <a:endParaRPr lang="pt-BR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586301" y="535982"/>
            <a:ext cx="9992064" cy="1284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ADORAÇÃO EXTERIOR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 useBgFill="1">
        <p:nvSpPr>
          <p:cNvPr id="19" name="Arredondar Retângulo em um Canto Diagonal 18"/>
          <p:cNvSpPr/>
          <p:nvPr/>
        </p:nvSpPr>
        <p:spPr>
          <a:xfrm flipH="1">
            <a:off x="2413854" y="4885471"/>
            <a:ext cx="8636715" cy="1493983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656.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ADORAÇÃO INDIVIDUAL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EXPRESSAR MAIOR FORÇA                 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A ADORAÇÃO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COMUM </a:t>
            </a:r>
          </a:p>
          <a:p>
            <a:pPr algn="ctr"/>
            <a:r>
              <a:rPr lang="pt-BR" sz="2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(APLICAÇÃO: “CORRENTE” DE PENSAMENTOS)</a:t>
            </a:r>
            <a:endParaRPr lang="pt-BR" sz="2400" b="1" i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0912735" y="6217341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4" name="Retângulo 13"/>
          <p:cNvSpPr/>
          <p:nvPr/>
        </p:nvSpPr>
        <p:spPr>
          <a:xfrm>
            <a:off x="-62605" y="752296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65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11" grpId="0" animBg="1"/>
      <p:bldP spid="13" grpId="0" animBg="1"/>
      <p:bldP spid="17" grpId="0"/>
      <p:bldP spid="19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386500"/>
            <a:ext cx="9722217" cy="5068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657.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Têm, perante Deus, algum mérito os que se consagram                   à vida contemplativa, uma vez que nenhum mal fazem                             e só em Deus pensam?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“Não, porquanto, se é certo que não fazem o mal, também o é que não fazem o bem e são inúteis. Demais, não fazer o bem já é um mal. Deus quer que o homem pense nele, mas não quer que só nele pense, pois que lhe impôs deveres a cumprir                           na Terra. Quem passa todo o tempo na meditação e na contemplação nada faz de meritório aos olhos de Deus,      porque vive uma vida toda pessoal e inútil à Humanidade                            e Deus lhe pedirá contas do bem que não houver feito .”</a:t>
            </a:r>
          </a:p>
        </p:txBody>
      </p:sp>
      <p:sp>
        <p:nvSpPr>
          <p:cNvPr id="2" name="Retângulo 1"/>
          <p:cNvSpPr/>
          <p:nvPr/>
        </p:nvSpPr>
        <p:spPr>
          <a:xfrm>
            <a:off x="352371" y="38941"/>
            <a:ext cx="20217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ADORAÇÃO</a:t>
            </a:r>
            <a:endParaRPr lang="pt-BR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6301" y="617650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VIDA COMTEMPLATIVA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777812" y="6026928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2" name="Retângulo 11"/>
          <p:cNvSpPr/>
          <p:nvPr/>
        </p:nvSpPr>
        <p:spPr>
          <a:xfrm>
            <a:off x="-62605" y="752296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4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3713919" y="1654471"/>
            <a:ext cx="5674662" cy="100488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658.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CONDIÇÕES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PRECE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AGRADA A DEUS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2094508" y="1259672"/>
            <a:ext cx="2103302" cy="437813"/>
          </a:xfrm>
          <a:prstGeom prst="rect">
            <a:avLst/>
          </a:prstGeom>
        </p:spPr>
      </p:pic>
      <p:sp useBgFill="1">
        <p:nvSpPr>
          <p:cNvPr id="11" name="Arredondar Retângulo em um Canto Diagonal 10"/>
          <p:cNvSpPr/>
          <p:nvPr/>
        </p:nvSpPr>
        <p:spPr>
          <a:xfrm flipH="1">
            <a:off x="2371751" y="2733698"/>
            <a:ext cx="8358999" cy="1010899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659.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COISAS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PODEMOS PROPOR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 MEIO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PRECE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Arredondar Retângulo em um Canto Diagonal 12"/>
          <p:cNvSpPr/>
          <p:nvPr/>
        </p:nvSpPr>
        <p:spPr>
          <a:xfrm flipH="1">
            <a:off x="2617988" y="3845249"/>
            <a:ext cx="8188618" cy="132390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660.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 TORNAR MELHOR,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 MEIO DE PRECES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a)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ALCANÇAR ESTE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OBJETIVO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352371" y="38941"/>
            <a:ext cx="20217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ADORAÇÃO</a:t>
            </a:r>
            <a:endParaRPr lang="pt-BR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483526" y="791245"/>
            <a:ext cx="9992064" cy="1284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A PRECE</a:t>
            </a:r>
            <a:endParaRPr lang="pt-B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 useBgFill="1">
        <p:nvSpPr>
          <p:cNvPr id="19" name="Arredondar Retângulo em um Canto Diagonal 18"/>
          <p:cNvSpPr/>
          <p:nvPr/>
        </p:nvSpPr>
        <p:spPr>
          <a:xfrm flipH="1">
            <a:off x="1896035" y="5226787"/>
            <a:ext cx="9256530" cy="964752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661.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OBTERMOS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O PERDÃO DE NOSSAS FALTAS,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APENAS FAZENDO PRECES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546012" y="642276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20" name="Retângulo 19"/>
          <p:cNvSpPr/>
          <p:nvPr/>
        </p:nvSpPr>
        <p:spPr>
          <a:xfrm>
            <a:off x="-62605" y="752296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02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3" grpId="0" uiExpand="1" build="p" animBg="1"/>
      <p:bldP spid="17" grpId="0"/>
      <p:bldP spid="19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724277" y="2000610"/>
            <a:ext cx="7810567" cy="683346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662.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CONSEQUÊNCIAS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ORAR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 OUTREM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719369" y="1450411"/>
            <a:ext cx="2103302" cy="437813"/>
          </a:xfrm>
          <a:prstGeom prst="rect">
            <a:avLst/>
          </a:prstGeom>
        </p:spPr>
      </p:pic>
      <p:sp>
        <p:nvSpPr>
          <p:cNvPr id="11" name="Arredondar Retângulo em um Canto Diagonal 10"/>
          <p:cNvSpPr/>
          <p:nvPr/>
        </p:nvSpPr>
        <p:spPr>
          <a:xfrm flipH="1">
            <a:off x="2652106" y="2733699"/>
            <a:ext cx="8519558" cy="719552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663. AS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CONSEQUÊNCIAS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ORAR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SI MESMO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Arredondar Retângulo em um Canto Diagonal 12"/>
          <p:cNvSpPr/>
          <p:nvPr/>
        </p:nvSpPr>
        <p:spPr>
          <a:xfrm flipH="1">
            <a:off x="2444472" y="3502994"/>
            <a:ext cx="8923135" cy="74019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664.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CONSEQUÊNCIAS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ORAR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PELOS MORTOS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352371" y="38941"/>
            <a:ext cx="20217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ADORAÇÃO</a:t>
            </a:r>
            <a:endParaRPr lang="pt-BR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532513" y="774910"/>
            <a:ext cx="9992064" cy="1284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A PRECE</a:t>
            </a:r>
            <a:endParaRPr lang="pt-B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9" name="Arredondar Retângulo em um Canto Diagonal 18"/>
          <p:cNvSpPr/>
          <p:nvPr/>
        </p:nvSpPr>
        <p:spPr>
          <a:xfrm flipH="1">
            <a:off x="2248523" y="4322095"/>
            <a:ext cx="8923135" cy="964752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665.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ORAÇÃO PELOS MORTOS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NÃO ESTAR EXPLÍCITA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NOS EVANGELHOS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976178" y="5344939"/>
            <a:ext cx="7432518" cy="1055861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666.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EFICÁCIA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ORAÇÃO DIRIGIDA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AOS BONS ESPÍRITOS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0777812" y="6026928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21" name="Retângulo 20"/>
          <p:cNvSpPr/>
          <p:nvPr/>
        </p:nvSpPr>
        <p:spPr>
          <a:xfrm>
            <a:off x="-62605" y="752296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89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3" grpId="0" animBg="1"/>
      <p:bldP spid="17" grpId="0"/>
      <p:bldP spid="19" grpId="0" animBg="1"/>
      <p:bldP spid="15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Arredondar Retângulo em um Canto Diagonal 11"/>
          <p:cNvSpPr/>
          <p:nvPr/>
        </p:nvSpPr>
        <p:spPr>
          <a:xfrm flipH="1">
            <a:off x="3065927" y="1491454"/>
            <a:ext cx="6575614" cy="1017691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667.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RAZÃO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PRESENÇA DO POLITEÍSMO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DESDE A ANTIGUIDADE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485553" y="1125273"/>
            <a:ext cx="1949057" cy="437813"/>
          </a:xfrm>
          <a:prstGeom prst="rect">
            <a:avLst/>
          </a:prstGeom>
        </p:spPr>
      </p:pic>
      <p:sp>
        <p:nvSpPr>
          <p:cNvPr id="11" name="Arredondar Retângulo em um Canto Diagonal 10"/>
          <p:cNvSpPr/>
          <p:nvPr/>
        </p:nvSpPr>
        <p:spPr>
          <a:xfrm flipH="1">
            <a:off x="1797417" y="2578502"/>
            <a:ext cx="9061530" cy="3916864"/>
          </a:xfrm>
          <a:prstGeom prst="round2DiagRect">
            <a:avLst>
              <a:gd name="adj1" fmla="val 21946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668.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FENÔMENOS ESPÍRITAS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TEREM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CONTRIBUÍDO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A DIFUSÃO DA CRENÇA                        NA PLURALIDADE DOS DEUSES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                                                 </a:t>
            </a:r>
            <a:r>
              <a:rPr lang="pt-BR" sz="2400" b="1" i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KARDEC COMENTA: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PALAVRA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deus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ANTIGOS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DEUSES OU  ESPÍRITOS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 PURA QUESTÃO DE PALAVRAS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ATRIBUTOS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DIVINDADES PAGÃS                                           E OS ATRIBUTOS DOS ESPÍRITOS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PROPRIEDADES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PERISPÍRITO, etc.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352371" y="38941"/>
            <a:ext cx="20217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ADORAÇÃO</a:t>
            </a:r>
            <a:endParaRPr lang="pt-BR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434539" y="578968"/>
            <a:ext cx="9992064" cy="1284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POLITEÍSMO</a:t>
            </a:r>
            <a:endParaRPr lang="pt-B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0687994" y="5849035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4" name="Retângulo 13"/>
          <p:cNvSpPr/>
          <p:nvPr/>
        </p:nvSpPr>
        <p:spPr>
          <a:xfrm>
            <a:off x="-62605" y="752296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57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uiExpand="1" build="p" animBg="1"/>
      <p:bldP spid="17" grpId="0"/>
      <p:bldP spid="20" grpId="0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16773</TotalTime>
  <Words>700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Agency FB</vt:lpstr>
      <vt:lpstr>Aharoni</vt:lpstr>
      <vt:lpstr>Arial</vt:lpstr>
      <vt:lpstr>Century Gothic</vt:lpstr>
      <vt:lpstr>Wingdings 3</vt:lpstr>
      <vt:lpstr>Cacho</vt:lpstr>
      <vt:lpstr>1_Cacho</vt:lpstr>
      <vt:lpstr>DA LEI DE ADORAÇÃO</vt:lpstr>
      <vt:lpstr>O LIVRO DOS ESPÍRITOS</vt:lpstr>
      <vt:lpstr>Apresentação do PowerPoint</vt:lpstr>
      <vt:lpstr>OBJETIVO DA ADORAÇÃO</vt:lpstr>
      <vt:lpstr>Apresentação do PowerPoint</vt:lpstr>
      <vt:lpstr>VIDA COMTEMPLATIVA</vt:lpstr>
      <vt:lpstr>Apresentação do PowerPoint</vt:lpstr>
      <vt:lpstr>Apresentação do PowerPoint</vt:lpstr>
      <vt:lpstr>Apresentação do PowerPoint</vt:lpstr>
      <vt:lpstr>Apresentação do PowerPoint</vt:lpstr>
      <vt:lpstr>DA LEI DE ADORAÇÃO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780</cp:revision>
  <dcterms:created xsi:type="dcterms:W3CDTF">2015-03-19T17:38:42Z</dcterms:created>
  <dcterms:modified xsi:type="dcterms:W3CDTF">2015-09-18T11:07:20Z</dcterms:modified>
</cp:coreProperties>
</file>