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340" r:id="rId3"/>
    <p:sldId id="445" r:id="rId4"/>
    <p:sldId id="504" r:id="rId5"/>
    <p:sldId id="475" r:id="rId6"/>
    <p:sldId id="493" r:id="rId7"/>
    <p:sldId id="494" r:id="rId8"/>
    <p:sldId id="495" r:id="rId9"/>
    <p:sldId id="496" r:id="rId10"/>
    <p:sldId id="497" r:id="rId11"/>
    <p:sldId id="498" r:id="rId12"/>
    <p:sldId id="499" r:id="rId13"/>
    <p:sldId id="500" r:id="rId14"/>
    <p:sldId id="501" r:id="rId15"/>
    <p:sldId id="502" r:id="rId16"/>
    <p:sldId id="488" r:id="rId17"/>
    <p:sldId id="503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9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042" y="3712610"/>
            <a:ext cx="9444030" cy="1420656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DA PERFEIÇÃO MORAL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65831" y="4473896"/>
            <a:ext cx="1714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spc="-15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2400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XII</a:t>
            </a:r>
            <a:endParaRPr lang="pt-BR" sz="2400" spc="-150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5006" y="191852"/>
            <a:ext cx="206178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DAS LEIS MORAIS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2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649778" y="1663573"/>
            <a:ext cx="8090421" cy="1095906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909.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VENCER SUAS MÁS INCLINAÇÕES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 POUCOS ESFORÇOS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3772" y="38941"/>
            <a:ext cx="18389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PERFEIÇÃO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MORAL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420446" y="1179451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05747" y="535948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PAIXÕES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5" name="Arredondar Retângulo em um Canto Diagonal 14"/>
          <p:cNvSpPr/>
          <p:nvPr/>
        </p:nvSpPr>
        <p:spPr>
          <a:xfrm flipH="1">
            <a:off x="2718425" y="2834476"/>
            <a:ext cx="8208004" cy="1047983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910.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ASSISTIDO NA SUA LUTA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PARA VENCER AS MÁS PAIXÕES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0358200" y="5849926"/>
            <a:ext cx="198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48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110654" y="3957456"/>
            <a:ext cx="8982251" cy="1193231"/>
          </a:xfrm>
          <a:prstGeom prst="round2DiagRect">
            <a:avLst>
              <a:gd name="adj1" fmla="val 27684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911.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HAVER PAIXÕES IRRESISTÍVEIS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A VONTADE SEJA IMPOTENTE PARA DOMINÁ-LAS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7" name="Arredondar Retângulo em um Canto Diagonal 16"/>
          <p:cNvSpPr/>
          <p:nvPr/>
        </p:nvSpPr>
        <p:spPr>
          <a:xfrm flipH="1">
            <a:off x="3248931" y="5218101"/>
            <a:ext cx="7191759" cy="942512"/>
          </a:xfrm>
          <a:prstGeom prst="round2DiagRect">
            <a:avLst>
              <a:gd name="adj1" fmla="val 27684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912.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MEIO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COMBATER-SE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PREDOMÍNIO DA NATUREZA CORPÓREA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49259" y="778332"/>
            <a:ext cx="166924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28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9" grpId="0"/>
      <p:bldP spid="15" grpId="0" animBg="1"/>
      <p:bldP spid="16" grpId="0"/>
      <p:bldP spid="14" grpId="0" build="p" animBg="1"/>
      <p:bldP spid="1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944515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913.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Dentre os vícios, qual o que se pode considerar radical?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“Temo-lo dito muitas vezes; o egoísmo. Daí deriva todo mal. Estudai todos os vícios e vereis que no fundo de todos há egoísmo. Por mais que lhes deis combate não chegareis a extirpá-los, enquanto não atacardes o mal pela raiz, enquanto não lhe houverdes destruído a causa...”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>
            <a:off x="2302719" y="4146285"/>
            <a:ext cx="7997728" cy="103105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914.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MEIO DISPONÍVEL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EGOISMO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SER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EXTIRPADO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CORAÇÃO HUMANO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7219" y="38941"/>
            <a:ext cx="1903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PERFEIÇÃO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MORAL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668366" y="3681625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3571" y="48298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EGOÍSMO</a:t>
            </a:r>
            <a:endParaRPr lang="pt-BR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9713626" y="6338468"/>
            <a:ext cx="198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848130" y="5220903"/>
            <a:ext cx="7946883" cy="103105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915. DA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HAVER NA TERRA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HOMENS ISENTOS DO EGOÍSMO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-49259" y="778332"/>
            <a:ext cx="166924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Arredondar Retângulo em um Canto Diagonal 11"/>
          <p:cNvSpPr/>
          <p:nvPr/>
        </p:nvSpPr>
        <p:spPr>
          <a:xfrm flipH="1">
            <a:off x="1196786" y="1774557"/>
            <a:ext cx="10031506" cy="1095906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916.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CIVILIZAÇÃO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MANTER O EGOISMO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JÁ QUE O EXCITA </a:t>
            </a:r>
            <a:endParaRPr lang="pt-BR" sz="2400" b="1" dirty="0" smtClean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23772" y="38941"/>
            <a:ext cx="18389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PERFEIÇÃO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MORAL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669314" y="1245029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304912" y="57292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EGOÍSMO</a:t>
            </a:r>
            <a:endParaRPr lang="pt-B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1936374" y="2937502"/>
            <a:ext cx="9242487" cy="2589239"/>
          </a:xfrm>
          <a:prstGeom prst="round2DiagRect">
            <a:avLst>
              <a:gd name="adj1" fmla="val 23925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917.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HOMEM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DESTRUIR O EGOISMO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PELO ESPIRITISMO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 EDUCAÇÃO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 PESQUISA DAS CAUSAS QUE O ALIMENTAM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 NECESSIDADE DE SEGURANÇA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 BUSCA DA FELICIDADE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998436" y="5981076"/>
            <a:ext cx="198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4800" b="1" dirty="0"/>
          </a:p>
        </p:txBody>
      </p:sp>
      <p:sp>
        <p:nvSpPr>
          <p:cNvPr id="14" name="Retângulo 13"/>
          <p:cNvSpPr/>
          <p:nvPr/>
        </p:nvSpPr>
        <p:spPr>
          <a:xfrm>
            <a:off x="-49259" y="778332"/>
            <a:ext cx="166924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998693" y="5611744"/>
            <a:ext cx="710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CCFF33"/>
                </a:solidFill>
              </a:rPr>
              <a:t>KARDEC FAZ LONGO COMENTÁRIO</a:t>
            </a:r>
            <a:endParaRPr lang="pt-BR" sz="2400" b="1" dirty="0">
              <a:solidFill>
                <a:srgbClr val="CC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73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9" grpId="0"/>
      <p:bldP spid="15" grpId="0" uiExpand="1" build="p" animBg="1"/>
      <p:bldP spid="16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7219" y="38941"/>
            <a:ext cx="1903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PERFEIÇÃO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MORAL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23451" y="632890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CARACTERES DO HOMEM DE BEM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9713626" y="6203558"/>
            <a:ext cx="198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FIM</a:t>
            </a:r>
            <a:endParaRPr lang="pt-BR" sz="3200" b="1" dirty="0"/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2168053" y="1750699"/>
            <a:ext cx="9134531" cy="4500116"/>
          </a:xfrm>
          <a:prstGeom prst="round2DiagRect">
            <a:avLst>
              <a:gd name="adj1" fmla="val 23925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918. </a:t>
            </a:r>
            <a:r>
              <a:rPr lang="pt-BR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INDÍCIOS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ESPÍRITO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ELEVADO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PRATICA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LEI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COMPREENDE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VIDA ESPIRITUAL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SACRIFICA SEUS INTERESSES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JUSTIÇA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CONSIDERA-SE SIMPLES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DEPOSITÁRIO DE BENS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 A AUTORIDADE COM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BONDADE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INDULGENTE COM 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FRAQUEZAS ALHEIAS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PERDOA 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OFENSAS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RESPEITA TODOS OS DIREITOS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PRÓXIMO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49259" y="778332"/>
            <a:ext cx="166924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70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6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7219" y="38941"/>
            <a:ext cx="1903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PERFEIÇÃO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MORAL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63491" y="707842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 DE SI MESMO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9713626" y="6203558"/>
            <a:ext cx="198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FIM</a:t>
            </a:r>
            <a:endParaRPr lang="pt-BR" sz="3200" b="1" dirty="0"/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1563491" y="1750699"/>
            <a:ext cx="10133834" cy="4500116"/>
          </a:xfrm>
          <a:prstGeom prst="round2DiagRect">
            <a:avLst>
              <a:gd name="adj1" fmla="val 23925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lvl="1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919. 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MEIO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MELHORAR-SE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RESISTIR AO MAL</a:t>
            </a:r>
          </a:p>
          <a:p>
            <a:pPr lvl="1"/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APLICAR O “CONHECE-TE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TI MESMO”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PASSAR EM REVISTA O QUE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FEZ NO DIA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VERIFICAR O QUE PRECISA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REFORMA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ROGAR  ESCLARECIMENTOS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DEUS E AO ANJO DE GUARDA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DIRIGIR PERGUNTAS À SI MESMO: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NÍTIDAS E PRECISAS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VERIFICAR OS OBJETIVOS DOS SEUS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PROCEDIMENTOS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FAZER O “BALANÇO DO DIA MORAL”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ETC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...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 É A CHAVE </a:t>
            </a:r>
            <a:r>
              <a:rPr lang="pt-BR" sz="28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PROGRESSO INDIVIDUAL</a:t>
            </a:r>
            <a:endParaRPr lang="pt-BR" sz="2800" b="1" i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445275" y="2453493"/>
            <a:ext cx="2228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</a:t>
            </a:r>
            <a:r>
              <a:rPr lang="pt-BR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Agostinho</a:t>
            </a:r>
            <a:endParaRPr lang="pt-BR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49259" y="778332"/>
            <a:ext cx="166924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1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6" grpId="0" uiExpand="1" build="p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593095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PERFEIÇÃO MORAL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76052" y="752296"/>
            <a:ext cx="1669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2673" y="5006417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127991" y="2452900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593095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 LEIS MORAIS</a:t>
            </a:r>
            <a:b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PARTE TERCEIRA</a:t>
            </a:r>
            <a:endParaRPr lang="pt-B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2673" y="5121045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127991" y="2452900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2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98345" y="532077"/>
            <a:ext cx="8915399" cy="947100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47214" y="2794857"/>
            <a:ext cx="6490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LEIS MORAIS</a:t>
            </a:r>
            <a:endParaRPr lang="pt-BR" sz="4000" dirty="0"/>
          </a:p>
        </p:txBody>
      </p:sp>
      <p:sp>
        <p:nvSpPr>
          <p:cNvPr id="5" name="Retângulo 4"/>
          <p:cNvSpPr/>
          <p:nvPr/>
        </p:nvSpPr>
        <p:spPr>
          <a:xfrm>
            <a:off x="2316633" y="4260539"/>
            <a:ext cx="8516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PERFEIÇÃO MORAL</a:t>
            </a:r>
            <a:endParaRPr lang="pt-BR" sz="4800" dirty="0"/>
          </a:p>
        </p:txBody>
      </p:sp>
      <p:sp>
        <p:nvSpPr>
          <p:cNvPr id="7" name="Retângulo 6"/>
          <p:cNvSpPr/>
          <p:nvPr/>
        </p:nvSpPr>
        <p:spPr>
          <a:xfrm>
            <a:off x="-96659" y="4491224"/>
            <a:ext cx="186544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Cap.XII</a:t>
            </a:r>
            <a:endParaRPr lang="pt-BR" sz="2400" dirty="0">
              <a:solidFill>
                <a:prstClr val="white"/>
              </a:solidFill>
            </a:endParaRPr>
          </a:p>
        </p:txBody>
      </p:sp>
      <p:sp>
        <p:nvSpPr>
          <p:cNvPr id="6" name="Seta para a direita 5">
            <a:hlinkClick r:id="rId2" action="ppaction://hlinkpres?slideindex=1&amp;slidetitle="/>
          </p:cNvPr>
          <p:cNvSpPr/>
          <p:nvPr/>
        </p:nvSpPr>
        <p:spPr>
          <a:xfrm>
            <a:off x="3294525" y="2885491"/>
            <a:ext cx="1108144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1853746" y="4449185"/>
            <a:ext cx="1118053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428331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Paixões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467775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O egoísmo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504531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4   – Caracteres do homem de bem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441880"/>
            <a:ext cx="7643194" cy="992373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Das leis morais</a:t>
            </a:r>
          </a:p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XII – Da perfeição moral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TERCEIRA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2889818"/>
            <a:ext cx="2091109" cy="865707"/>
          </a:xfrm>
          <a:prstGeom prst="rect">
            <a:avLst/>
          </a:prstGeom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102036" y="542631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5   – Conhecimento de si mesmo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3895378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As virtudes e os vícios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86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  <p:bldP spid="12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31085" y="1064435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893.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a mais meritória de todas as virtudes?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“Toda virtude tem seu mérito próprio, porque todas indicam progresso na senda do bem. Há virtude sempre que há resistência voluntária ao arrastamento dos maus pendores.                      A sublimidade da virtude, porém, está no sacrifício do interesse pessoal, pelo bem do próximo, sem pensamento oculto.                                 A mais meritória é a que assenta na mais                                   desinteressada caridade.”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068606" y="4976469"/>
            <a:ext cx="7275997" cy="1361999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894.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MÉRITO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QUE FAZEM O BEM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ESPONTANEAMENTE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SEM NENHUM ESFORÇO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7219" y="38941"/>
            <a:ext cx="1903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PERFEIÇÃO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MORAL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601662" y="4613612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76907" y="75553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VIRTUDES E OS VÍCIOS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9578716" y="6338468"/>
            <a:ext cx="198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5" name="Retângulo 14"/>
          <p:cNvSpPr/>
          <p:nvPr/>
        </p:nvSpPr>
        <p:spPr>
          <a:xfrm>
            <a:off x="-49259" y="778332"/>
            <a:ext cx="166924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387" y="201270"/>
            <a:ext cx="1312990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2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369117" y="1914697"/>
            <a:ext cx="8821252" cy="1034621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895.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INTERESSE PESSOAL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O SINAL MAIS CARACTERÍSTICO DA IMPERFEIÇÃO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3772" y="38941"/>
            <a:ext cx="18389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PERFEIÇÃO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MORAL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864285" y="1674709"/>
            <a:ext cx="2103302" cy="437813"/>
          </a:xfrm>
          <a:prstGeom prst="rect">
            <a:avLst/>
          </a:prstGeom>
        </p:spPr>
      </p:pic>
      <p:sp useBgFill="1">
        <p:nvSpPr>
          <p:cNvPr id="15" name="Arredondar Retângulo em um Canto Diagonal 14"/>
          <p:cNvSpPr/>
          <p:nvPr/>
        </p:nvSpPr>
        <p:spPr>
          <a:xfrm flipH="1">
            <a:off x="3342594" y="3031698"/>
            <a:ext cx="6971295" cy="91679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896. OS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LIMITES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MERECIMENTO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PRODIGALIDADE IRREFLETIDA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578716" y="6385312"/>
            <a:ext cx="198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607258" y="3972527"/>
            <a:ext cx="8519849" cy="2388747"/>
          </a:xfrm>
          <a:prstGeom prst="round2DiagRect">
            <a:avLst>
              <a:gd name="adj1" fmla="val 21304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897.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MERECIMENTO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FAZER O BEM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ESPERANDO SER RECOMPENSADO NA OUTRA VIDA</a:t>
            </a:r>
          </a:p>
          <a:p>
            <a:pPr marL="457200" indent="-457200" algn="ctr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DIFERENÇA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FAZER O BEM POR RETRIBUIÇÃO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DE FAZÊ-LO PARA AGRADAR A DEUS</a:t>
            </a:r>
          </a:p>
          <a:p>
            <a:pPr marL="457200" indent="-457200" algn="ctr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PROCEDIMENTO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AUTO-CORRIGIR-SE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CALCULANDO RECOMPENSAS NA VIDA FUTURA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49259" y="778332"/>
            <a:ext cx="166924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1780215" y="75553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VIRTUDES E OS VÍCIOS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46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15" grpId="0" animBg="1"/>
      <p:bldP spid="16" grpId="0"/>
      <p:bldP spid="14" grpId="0" uiExpand="1" build="p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1801905" y="2233236"/>
            <a:ext cx="9415088" cy="1034621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898.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UTILIDADE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O ESPÍRITO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CONHECIMENTOS CIENTÍFICOS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ADQUIRIDOS NA TERRA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3772" y="38941"/>
            <a:ext cx="18389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PERFEIÇÃO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MORAL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399873" y="1905994"/>
            <a:ext cx="2103302" cy="437813"/>
          </a:xfrm>
          <a:prstGeom prst="rect">
            <a:avLst/>
          </a:prstGeom>
        </p:spPr>
      </p:pic>
      <p:sp useBgFill="1">
        <p:nvSpPr>
          <p:cNvPr id="15" name="Arredondar Retângulo em um Canto Diagonal 14"/>
          <p:cNvSpPr/>
          <p:nvPr/>
        </p:nvSpPr>
        <p:spPr>
          <a:xfrm flipH="1">
            <a:off x="2138085" y="3335315"/>
            <a:ext cx="8700587" cy="109205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899.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DIFERENÇA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RESPONSABILIDADE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SOCIAL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PELAS ORIGENS DE SUAS RIQUEZAS </a:t>
            </a:r>
          </a:p>
          <a:p>
            <a:pPr algn="ctr"/>
            <a:r>
              <a:rPr lang="pt-BR" sz="2400" b="1" i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(TRABALHO OU BERÇO)</a:t>
            </a:r>
            <a:endParaRPr lang="pt-BR" sz="2400" b="1" i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578716" y="6246762"/>
            <a:ext cx="198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703248" y="4494831"/>
            <a:ext cx="7666189" cy="1354639"/>
          </a:xfrm>
          <a:prstGeom prst="round2DiagRect">
            <a:avLst>
              <a:gd name="adj1" fmla="val 27684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900.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SIGNIFICADO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ACUMULAR BENS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INCESSANTEMENTE  PARA SEUS HERDEIROS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SEM FAZER O BEM A QUEM QUER QUE SEJA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49259" y="778332"/>
            <a:ext cx="166924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1600334" y="81549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VIRTUDES E OS VÍCIOS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93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15" grpId="0" animBg="1"/>
      <p:bldP spid="16" grpId="0"/>
      <p:bldP spid="14" grpId="0" build="p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067977" y="1939477"/>
            <a:ext cx="9266490" cy="1379436"/>
          </a:xfrm>
          <a:prstGeom prst="round2DiagRect">
            <a:avLst>
              <a:gd name="adj1" fmla="val 35378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901.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CULPABILIDADE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RICOS AVARENTOS: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QUE GOZA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BENS QUE POSSUI;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DO QUE MORRE NA MISÉRIA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APESAR DE MUITO POSSUIR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3772" y="38941"/>
            <a:ext cx="18389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PERFEIÇÃO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MORAL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521656" y="1625624"/>
            <a:ext cx="2103302" cy="437813"/>
          </a:xfrm>
          <a:prstGeom prst="rect">
            <a:avLst/>
          </a:prstGeom>
        </p:spPr>
      </p:pic>
      <p:sp useBgFill="1">
        <p:nvSpPr>
          <p:cNvPr id="15" name="Arredondar Retângulo em um Canto Diagonal 14"/>
          <p:cNvSpPr/>
          <p:nvPr/>
        </p:nvSpPr>
        <p:spPr>
          <a:xfrm flipH="1">
            <a:off x="3045584" y="3386370"/>
            <a:ext cx="7334784" cy="109205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902.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SER REPROVÁVEL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COBIÇAR A RIQUEZA PARA FAZER O BEM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878516" y="6366682"/>
            <a:ext cx="198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3487639" y="4531464"/>
            <a:ext cx="6559809" cy="916618"/>
          </a:xfrm>
          <a:prstGeom prst="round2DiagRect">
            <a:avLst>
              <a:gd name="adj1" fmla="val 27684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903.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CULPABILIDADE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 SE ESTUDAR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DEFEITOS ALHEIOS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7" name="Arredondar Retângulo em um Canto Diagonal 16"/>
          <p:cNvSpPr/>
          <p:nvPr/>
        </p:nvSpPr>
        <p:spPr>
          <a:xfrm flipH="1">
            <a:off x="3571540" y="5501118"/>
            <a:ext cx="6791666" cy="916618"/>
          </a:xfrm>
          <a:prstGeom prst="round2DiagRect">
            <a:avLst>
              <a:gd name="adj1" fmla="val 27684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904.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CULPABILIDADE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ESCRITOR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 ESTUDAR AS CHAGAS DA SOCIEDADE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49259" y="778332"/>
            <a:ext cx="166924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9" name="Título 1"/>
          <p:cNvSpPr>
            <a:spLocks noGrp="1"/>
          </p:cNvSpPr>
          <p:nvPr>
            <p:ph type="title"/>
          </p:nvPr>
        </p:nvSpPr>
        <p:spPr>
          <a:xfrm>
            <a:off x="1735245" y="75553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VIRTUDES E OS VÍCIOS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79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15" grpId="0" animBg="1"/>
      <p:bldP spid="16" grpId="0"/>
      <p:bldP spid="14" grpId="0" build="p" animBg="1"/>
      <p:bldP spid="17" grpId="0" build="p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2341509" y="1763011"/>
            <a:ext cx="9029816" cy="1481628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904 a.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MEIO</a:t>
            </a:r>
          </a:p>
          <a:p>
            <a:pPr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 JULGAR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PUREZA DE INTENÇÕES    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ESCRITOR QUE SONDA AS CHAGAS DA SOCIEDADE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3772" y="38941"/>
            <a:ext cx="18389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PERFEIÇÃO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MORAL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149364" y="1659910"/>
            <a:ext cx="2103302" cy="437813"/>
          </a:xfrm>
          <a:prstGeom prst="rect">
            <a:avLst/>
          </a:prstGeom>
        </p:spPr>
      </p:pic>
      <p:sp useBgFill="1">
        <p:nvSpPr>
          <p:cNvPr id="15" name="Arredondar Retângulo em um Canto Diagonal 14"/>
          <p:cNvSpPr/>
          <p:nvPr/>
        </p:nvSpPr>
        <p:spPr>
          <a:xfrm flipH="1">
            <a:off x="2715584" y="3319590"/>
            <a:ext cx="8146376" cy="159396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905.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APROVEITÁVEL PARA O ESCRITOR,            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TER ESCRITO BELA OBRA SOBRE A MORAL,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DA QUAL NÃO TIROU PROVEITO PESSOAL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0418162" y="5809481"/>
            <a:ext cx="198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48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3275284" y="4972315"/>
            <a:ext cx="7256561" cy="1384883"/>
          </a:xfrm>
          <a:prstGeom prst="round2DiagRect">
            <a:avLst>
              <a:gd name="adj1" fmla="val 27684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906.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SER CENSURÁVEL  O HOMEM TER CONSCIÊNCIA DO BEM QUE FAZ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CONFESSÁ-LO A SI MESMO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49259" y="778332"/>
            <a:ext cx="166924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1825186" y="75553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VIRTUDES E OS VÍCIOS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62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15" grpId="0" animBg="1"/>
      <p:bldP spid="16" grpId="0"/>
      <p:bldP spid="14" grpId="0" build="p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334255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907.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 substancialmente mau o princípio originário das paixões, embora esteja na natureza?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“Não; a paixão está no excesso de que se acresceu à vontade, visto que o princípio que lhe dá origem foi posto no homem para o bem, tanto que as paixões podem leva-lo à realização de grandes coisas. O abuso que delas se faz                              é que causa o mal.”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158849" y="4895787"/>
            <a:ext cx="7701891" cy="103105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908.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 AS PAIXÕES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DEIXAM DE SER BOAS PARA SE TORNAREM MÁS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7219" y="38941"/>
            <a:ext cx="1903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PERFEIÇÃO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MORAL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594217" y="4454550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51378" y="681380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PAIXÕES</a:t>
            </a:r>
            <a:endParaRPr lang="pt-BR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9578716" y="6338468"/>
            <a:ext cx="198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5" name="Retângulo 14"/>
          <p:cNvSpPr/>
          <p:nvPr/>
        </p:nvSpPr>
        <p:spPr>
          <a:xfrm>
            <a:off x="-49259" y="778332"/>
            <a:ext cx="166924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68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4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23444</TotalTime>
  <Words>998</Words>
  <Application>Microsoft Office PowerPoint</Application>
  <PresentationFormat>Widescreen</PresentationFormat>
  <Paragraphs>147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DA PERFEIÇÃO MORAL</vt:lpstr>
      <vt:lpstr>O LIVRO DOS ESPÍRITOS</vt:lpstr>
      <vt:lpstr>Apresentação do PowerPoint</vt:lpstr>
      <vt:lpstr>AS VIRTUDES E OS VÍCIOS</vt:lpstr>
      <vt:lpstr>AS VIRTUDES E OS VÍCIOS</vt:lpstr>
      <vt:lpstr>AS VIRTUDES E OS VÍCIOS</vt:lpstr>
      <vt:lpstr>AS VIRTUDES E OS VÍCIOS</vt:lpstr>
      <vt:lpstr>AS VIRTUDES E OS VÍCIOS</vt:lpstr>
      <vt:lpstr>PAIXÕES</vt:lpstr>
      <vt:lpstr>PAIXÕES</vt:lpstr>
      <vt:lpstr>O EGOÍSMO</vt:lpstr>
      <vt:lpstr>O EGOÍSMO</vt:lpstr>
      <vt:lpstr>CARACTERES DO HOMEM DE BEM</vt:lpstr>
      <vt:lpstr>CONHECIMENTO DE SI MESMO</vt:lpstr>
      <vt:lpstr>DA PERFEIÇÃO MORAL</vt:lpstr>
      <vt:lpstr>DAS LEIS MORAIS PARTE TERCEIRA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1063</cp:revision>
  <dcterms:created xsi:type="dcterms:W3CDTF">2015-03-19T17:38:42Z</dcterms:created>
  <dcterms:modified xsi:type="dcterms:W3CDTF">2015-09-19T15:35:25Z</dcterms:modified>
</cp:coreProperties>
</file>