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  <p:sldMasterId id="2147483776" r:id="rId2"/>
  </p:sldMasterIdLst>
  <p:sldIdLst>
    <p:sldId id="340" r:id="rId3"/>
    <p:sldId id="445" r:id="rId4"/>
    <p:sldId id="511" r:id="rId5"/>
    <p:sldId id="475" r:id="rId6"/>
    <p:sldId id="493" r:id="rId7"/>
    <p:sldId id="506" r:id="rId8"/>
    <p:sldId id="494" r:id="rId9"/>
    <p:sldId id="507" r:id="rId10"/>
    <p:sldId id="508" r:id="rId11"/>
    <p:sldId id="509" r:id="rId12"/>
    <p:sldId id="510" r:id="rId13"/>
    <p:sldId id="488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5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19/09/2015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049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19/09/2015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1981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19/09/2015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4560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19/09/2015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298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19/09/2015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328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19/09/2015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5873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19/09/2015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344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19/09/2015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4533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312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639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2606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19/09/2015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0447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2500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8591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4073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75270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53571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01118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04395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96200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2709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536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19/09/2015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93095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07461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1911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201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19/09/2015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82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19/09/2015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8776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19/09/2015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439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19/09/2015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466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19/09/2015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25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19/09/2015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988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chemeClr val="accent2">
                <a:lumMod val="50000"/>
              </a:schemeClr>
            </a:gs>
            <a:gs pos="0">
              <a:schemeClr val="bg1">
                <a:lumMod val="75000"/>
              </a:schemeClr>
            </a:gs>
            <a:gs pos="87000">
              <a:schemeClr val="tx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/>
              <a:t>19/09/2015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05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1">
                <a:lumMod val="50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03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LE%20PARTE%20I-%20Cap.%204%20-.pptx" TargetMode="Externa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79042" y="3712610"/>
            <a:ext cx="9444030" cy="1420656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DA LEI DE JUSTIÇA, DE AMOR              E DE CARIDADE</a:t>
            </a: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-65831" y="4473896"/>
            <a:ext cx="16650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400" spc="-15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</a:t>
            </a:r>
            <a:r>
              <a:rPr lang="pt-BR" sz="2400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XI</a:t>
            </a:r>
            <a:endParaRPr lang="pt-BR" sz="2400" spc="-150" dirty="0">
              <a:solidFill>
                <a:prstClr val="white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05006" y="191852"/>
            <a:ext cx="2061783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DAS LEIS MORAIS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724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8242" y="38941"/>
            <a:ext cx="21788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...JUSTIÇA, AMOR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 CARIDADE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0860741" y="5961952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2258826" y="1477861"/>
            <a:ext cx="8573714" cy="5205328"/>
          </a:xfrm>
          <a:prstGeom prst="round2DiagRect">
            <a:avLst>
              <a:gd name="adj1" fmla="val 11653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000"/>
              </a:lnSpc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888.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ESMOLA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DEVER SOCIAL</a:t>
            </a:r>
          </a:p>
          <a:p>
            <a:pPr algn="ctr">
              <a:lnSpc>
                <a:spcPts val="3000"/>
              </a:lnSpc>
            </a:pPr>
            <a:endParaRPr lang="pt-BR" sz="2400" b="1" dirty="0" smtClean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>
              <a:lnSpc>
                <a:spcPts val="3000"/>
              </a:lnSpc>
            </a:pPr>
            <a:r>
              <a:rPr lang="pt-BR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888 a.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SOCIEDADE </a:t>
            </a:r>
            <a:r>
              <a:rPr lang="pt-BR" sz="2400" b="1" u="sng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PRECISA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                                  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IR AO ENCONTRO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DESGRAÇADO</a:t>
            </a:r>
          </a:p>
          <a:p>
            <a:pPr algn="ctr">
              <a:lnSpc>
                <a:spcPts val="3000"/>
              </a:lnSpc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IR COM DELICADEZA 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SEM ALTIVEZ</a:t>
            </a:r>
          </a:p>
          <a:p>
            <a:pPr algn="ctr">
              <a:lnSpc>
                <a:spcPts val="3000"/>
              </a:lnSpc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IR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SEM OSTENTAÇÃO</a:t>
            </a:r>
          </a:p>
          <a:p>
            <a:pPr algn="ctr">
              <a:lnSpc>
                <a:spcPts val="3000"/>
              </a:lnSpc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DIFERENÇAR O QUE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DAQUELE QUE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PRECISA</a:t>
            </a:r>
          </a:p>
          <a:p>
            <a:pPr algn="ctr">
              <a:lnSpc>
                <a:spcPts val="3000"/>
              </a:lnSpc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AMOR É 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LEI DE ATRAÇÃO </a:t>
            </a:r>
          </a:p>
          <a:p>
            <a:pPr algn="ctr">
              <a:lnSpc>
                <a:spcPts val="3000"/>
              </a:lnSpc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ATRAÇÃO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É A LEI DE AMOR</a:t>
            </a:r>
          </a:p>
          <a:p>
            <a:pPr algn="ctr">
              <a:lnSpc>
                <a:spcPts val="3000"/>
              </a:lnSpc>
            </a:pP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TODOS ESTAMOS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ENTRE UM INFERIOR E UM SUPERIOR</a:t>
            </a:r>
          </a:p>
          <a:p>
            <a:pPr algn="ctr">
              <a:lnSpc>
                <a:spcPts val="3000"/>
              </a:lnSpc>
            </a:pP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INSTRUIR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OS IGNORANTES</a:t>
            </a:r>
          </a:p>
          <a:p>
            <a:pPr algn="ctr">
              <a:lnSpc>
                <a:spcPts val="3000"/>
              </a:lnSpc>
            </a:pP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MORALIZAR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OS VICIADOS</a:t>
            </a:r>
          </a:p>
          <a:p>
            <a:pPr algn="ctr">
              <a:lnSpc>
                <a:spcPts val="3000"/>
              </a:lnSpc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BRANDURA E BENEVOLÊNCIA PARA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TODOS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1385393" y="1409486"/>
            <a:ext cx="2103302" cy="437813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-49259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XI</a:t>
            </a:r>
            <a:endParaRPr lang="pt-BR" sz="2000" b="1" dirty="0">
              <a:solidFill>
                <a:prstClr val="white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t="-2" r="4409" b="14757"/>
          <a:stretch/>
        </p:blipFill>
        <p:spPr>
          <a:xfrm>
            <a:off x="4428456" y="1964498"/>
            <a:ext cx="4100689" cy="384564"/>
          </a:xfrm>
          <a:prstGeom prst="rect">
            <a:avLst/>
          </a:prstGeom>
        </p:spPr>
      </p:pic>
      <p:sp>
        <p:nvSpPr>
          <p:cNvPr id="15" name="Título 1"/>
          <p:cNvSpPr>
            <a:spLocks noGrp="1"/>
          </p:cNvSpPr>
          <p:nvPr>
            <p:ph type="title"/>
          </p:nvPr>
        </p:nvSpPr>
        <p:spPr>
          <a:xfrm>
            <a:off x="1549448" y="603197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CARIDADE E AMOR DO PRÓXIMO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70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4" grpId="0" uiExpand="1" build="p" animBg="1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773351" y="842749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AMOR MATERNO E FILIAL</a:t>
            </a:r>
            <a:endParaRPr lang="pt-BR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2251901" y="2452402"/>
            <a:ext cx="8713765" cy="1030386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890.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AMOR MATERNO                                SER UM SENTIMENTO INSTINTIVO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COMO NOS ANIMAIS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21788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...JUSTIÇA, AMOR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 CARIDADE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871600" y="2033687"/>
            <a:ext cx="2103302" cy="437813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10195107" y="5932548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 useBgFill="1">
        <p:nvSpPr>
          <p:cNvPr id="14" name="Arredondar Retângulo em um Canto Diagonal 13"/>
          <p:cNvSpPr/>
          <p:nvPr/>
        </p:nvSpPr>
        <p:spPr>
          <a:xfrm flipH="1">
            <a:off x="2548327" y="3530654"/>
            <a:ext cx="8312410" cy="1003298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891.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CAUSA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UMA MÃE  ODIAR SEUS FILHOS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DESDE A INFÂNCIA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 flipH="1">
            <a:off x="2931459" y="4581818"/>
            <a:ext cx="7616255" cy="1350730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892.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PAIS ESTAREM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COLHENDO OS FRUTOS QUE SEMEARAM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QUANDO OS FILHOS LHES CAUSAM DESGOSTOS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-49259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50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build="p" animBg="1"/>
      <p:bldP spid="16" grpId="0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446063" y="593095"/>
            <a:ext cx="9844572" cy="778505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LEI DE JUSTIÇA,                                 DE AMOR E DE CARIDADE</a:t>
            </a: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76052" y="752296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32673" y="5040363"/>
            <a:ext cx="790953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5400" dirty="0" smtClean="0">
                <a:gradFill flip="none" rotWithShape="1">
                  <a:gsLst>
                    <a:gs pos="0">
                      <a:schemeClr val="bg2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bg2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bg2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a typeface="+mj-ea"/>
                <a:cs typeface="+mj-cs"/>
              </a:rPr>
              <a:t>O </a:t>
            </a:r>
            <a:r>
              <a:rPr lang="pt-BR" sz="5400" dirty="0">
                <a:gradFill flip="none" rotWithShape="1">
                  <a:gsLst>
                    <a:gs pos="0">
                      <a:schemeClr val="bg2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bg2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bg2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a typeface="+mj-ea"/>
                <a:cs typeface="+mj-cs"/>
              </a:rPr>
              <a:t>LIVRO DOS ESPÍRITOS</a:t>
            </a:r>
            <a:endParaRPr lang="pt-BR" dirty="0">
              <a:gradFill flip="none" rotWithShape="1">
                <a:gsLst>
                  <a:gs pos="0">
                    <a:schemeClr val="bg2">
                      <a:lumMod val="75000"/>
                      <a:shade val="30000"/>
                      <a:satMod val="115000"/>
                    </a:schemeClr>
                  </a:gs>
                  <a:gs pos="50000">
                    <a:schemeClr val="bg2">
                      <a:lumMod val="75000"/>
                      <a:shade val="67500"/>
                      <a:satMod val="115000"/>
                    </a:schemeClr>
                  </a:gs>
                  <a:gs pos="100000">
                    <a:schemeClr val="bg2">
                      <a:lumMod val="75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127991" y="2614264"/>
            <a:ext cx="8369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chemeClr val="accent3"/>
                </a:solidFill>
              </a:rPr>
              <a:t>FIM</a:t>
            </a:r>
            <a:endParaRPr lang="pt-BR" sz="1050" b="1" spc="-15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74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11792" y="532077"/>
            <a:ext cx="8915399" cy="1041230"/>
          </a:xfrm>
        </p:spPr>
        <p:txBody>
          <a:bodyPr/>
          <a:lstStyle/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O LIVRO DOS ESPÍRITOS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420320" y="2794857"/>
            <a:ext cx="64901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LEIS MORAIS</a:t>
            </a:r>
            <a:endParaRPr lang="pt-BR" sz="4000" dirty="0"/>
          </a:p>
        </p:txBody>
      </p:sp>
      <p:sp>
        <p:nvSpPr>
          <p:cNvPr id="5" name="Retângulo 4"/>
          <p:cNvSpPr/>
          <p:nvPr/>
        </p:nvSpPr>
        <p:spPr>
          <a:xfrm>
            <a:off x="2316633" y="4260539"/>
            <a:ext cx="851618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LEI </a:t>
            </a:r>
            <a:r>
              <a:rPr lang="pt-BR" sz="4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JUSTIÇA,                          DE AMOR E DE CARIDADE</a:t>
            </a:r>
            <a:endParaRPr lang="pt-BR" sz="4800" dirty="0"/>
          </a:p>
        </p:txBody>
      </p:sp>
      <p:sp>
        <p:nvSpPr>
          <p:cNvPr id="7" name="Retângulo 6"/>
          <p:cNvSpPr/>
          <p:nvPr/>
        </p:nvSpPr>
        <p:spPr>
          <a:xfrm>
            <a:off x="-96659" y="4491224"/>
            <a:ext cx="1780487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Cap.XI</a:t>
            </a:r>
            <a:endParaRPr lang="pt-BR" sz="2400" dirty="0">
              <a:solidFill>
                <a:prstClr val="white"/>
              </a:solidFill>
            </a:endParaRPr>
          </a:p>
        </p:txBody>
      </p:sp>
      <p:sp>
        <p:nvSpPr>
          <p:cNvPr id="6" name="Seta para a direita 5">
            <a:hlinkClick r:id="rId2" action="ppaction://hlinkpres?slideindex=1&amp;slidetitle="/>
          </p:cNvPr>
          <p:cNvSpPr/>
          <p:nvPr/>
        </p:nvSpPr>
        <p:spPr>
          <a:xfrm>
            <a:off x="3307972" y="2885491"/>
            <a:ext cx="1121472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TEMA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sp>
        <p:nvSpPr>
          <p:cNvPr id="8" name="Seta para a direita 7">
            <a:hlinkClick r:id="rId2" action="ppaction://hlinkpres?slideindex=1&amp;slidetitle="/>
          </p:cNvPr>
          <p:cNvSpPr/>
          <p:nvPr/>
        </p:nvSpPr>
        <p:spPr>
          <a:xfrm>
            <a:off x="1853747" y="4449185"/>
            <a:ext cx="1131500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TÍTULO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69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91607" y="4662444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2   – Direito de propriedade. Roubo</a:t>
            </a:r>
            <a:endParaRPr kumimoji="0" lang="pt-BR" altLang="pt-BR" sz="2800" b="1" i="1" u="none" strike="noStrike" kern="0" cap="none" spc="0" normalizeH="0" baseline="0" noProof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091607" y="5056892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3   – </a:t>
            </a: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</a:rPr>
              <a:t>Caridade e amor do próximo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091607" y="5424444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4   – Amor materno e filial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4040" y="1700154"/>
            <a:ext cx="3177755" cy="388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</p:pic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4091606" y="441880"/>
            <a:ext cx="7643194" cy="1337083"/>
          </a:xfrm>
          <a:prstGeom prst="rect">
            <a:avLst/>
          </a:prstGeom>
          <a:solidFill>
            <a:schemeClr val="bg1"/>
          </a:solidFill>
          <a:ln w="38100" cmpd="dbl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wrap="square" tIns="108000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Das leis morais</a:t>
            </a:r>
          </a:p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Cap. XI – Da lei de justiça, de amor e                         de caridade</a:t>
            </a:r>
            <a:endParaRPr kumimoji="0" lang="pt-BR" altLang="pt-BR" sz="4000" b="1" i="0" u="none" strike="noStrike" kern="0" cap="none" spc="0" normalizeH="0" baseline="0" noProof="0" dirty="0" smtClean="0">
              <a:ln>
                <a:noFill/>
              </a:ln>
              <a:solidFill>
                <a:srgbClr val="964305">
                  <a:lumMod val="75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" y="732956"/>
            <a:ext cx="19037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pt-BR" sz="2000" b="1" dirty="0" smtClean="0">
                <a:solidFill>
                  <a:schemeClr val="bg1"/>
                </a:solidFill>
              </a:rPr>
              <a:t>PARTE TERCEIRA</a:t>
            </a:r>
            <a:endParaRPr lang="pt-BR" sz="2000" b="1" dirty="0">
              <a:solidFill>
                <a:schemeClr val="bg1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7456" y="3335861"/>
            <a:ext cx="2091109" cy="865707"/>
          </a:xfrm>
          <a:prstGeom prst="rect">
            <a:avLst/>
          </a:prstGeom>
        </p:spPr>
      </p:pic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4091602" y="4274511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1   – Justiça e direitos naturais</a:t>
            </a:r>
            <a:endParaRPr kumimoji="0" lang="pt-BR" altLang="pt-BR" sz="2800" b="1" i="1" u="none" strike="noStrike" kern="0" cap="none" spc="0" normalizeH="0" baseline="0" noProof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30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5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5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00"/>
                            </p:stCondLst>
                            <p:childTnLst>
                              <p:par>
                                <p:cTn id="3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20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1064435"/>
            <a:ext cx="972221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873.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sentimento da justiça está em a natureza,                                       ou é resultado de ideias adquiridas?  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“Está de tal modo em a natureza, que vos revoltais à simples ideia de uma injustiça. É fora de dúvida que o progresso moral desenvolve esse sentimento, mas não o dá. Deus o pôs no coração do homem. Daí vem que, frequentemente, em homens simples e incultos se vos deparam noções mais exatas da justiça do que nos que possuem grande cabedal de saber. ”</a:t>
            </a:r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2638894" y="4895787"/>
            <a:ext cx="7917046" cy="1454151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874.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HAVER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DIFERENÇAS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ENTENDIMENTO DA JUSTIÇA                                            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MESMO SENDO ELA, LEI DA NATUREZA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37219" y="38941"/>
            <a:ext cx="25378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... JUSTIÇA, DE AMOR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 DE CARIDADE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005748" y="4709549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296394" y="234591"/>
            <a:ext cx="8602046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JUSTIÇA                                              </a:t>
            </a:r>
            <a:r>
              <a:rPr lang="pt-BR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DIREITOS NATURAIS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9578716" y="6338468"/>
            <a:ext cx="1983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continua...</a:t>
            </a:r>
            <a:endParaRPr lang="pt-BR" sz="3200" b="1" dirty="0"/>
          </a:p>
        </p:txBody>
      </p:sp>
      <p:sp>
        <p:nvSpPr>
          <p:cNvPr id="15" name="Retângulo 14"/>
          <p:cNvSpPr/>
          <p:nvPr/>
        </p:nvSpPr>
        <p:spPr>
          <a:xfrm>
            <a:off x="-49259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XI</a:t>
            </a:r>
            <a:endParaRPr lang="pt-BR" sz="2000" b="1" dirty="0">
              <a:solidFill>
                <a:prstClr val="white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9452" y="183920"/>
            <a:ext cx="1694835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42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  <p:bldP spid="9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2850780" y="1978183"/>
            <a:ext cx="7661954" cy="1345529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875.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DEFINIÇÃO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JUSTIÇA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ORIGEM DUPLA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LEIS QUE  DETERMINAM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OS DIREITOS DO HOMEM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23772" y="38941"/>
            <a:ext cx="25378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... JUSTIÇA, DE AMOR</a:t>
            </a:r>
          </a:p>
          <a:p>
            <a:r>
              <a:rPr lang="pt-BR" dirty="0">
                <a:solidFill>
                  <a:schemeClr val="bg1"/>
                </a:solidFill>
              </a:rPr>
              <a:t>E DE CARIDADE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395450" y="1680190"/>
            <a:ext cx="2103302" cy="437813"/>
          </a:xfrm>
          <a:prstGeom prst="rect">
            <a:avLst/>
          </a:prstGeom>
        </p:spPr>
      </p:pic>
      <p:sp>
        <p:nvSpPr>
          <p:cNvPr id="15" name="Arredondar Retângulo em um Canto Diagonal 14"/>
          <p:cNvSpPr/>
          <p:nvPr/>
        </p:nvSpPr>
        <p:spPr>
          <a:xfrm flipH="1">
            <a:off x="2527175" y="3423584"/>
            <a:ext cx="8311155" cy="1344664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876.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BASE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JUSTIÇA                 ESTAR EM QUERER PARA OS OUTROS</a:t>
            </a:r>
          </a:p>
          <a:p>
            <a:pPr algn="ctr"/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O QUE QUERERIA PARA SI MESMO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9578716" y="6203998"/>
            <a:ext cx="1983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continua...</a:t>
            </a:r>
            <a:endParaRPr lang="pt-BR" sz="3200" b="1" dirty="0"/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2174054" y="4808588"/>
            <a:ext cx="9446559" cy="1395409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877.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SER UMA NECESSIDADE SOCIAL AGIR COM JUSTIÇA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RESPEITAR O DIREITO DO PRÓXIMO 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-49259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18" name="Título 1"/>
          <p:cNvSpPr>
            <a:spLocks noGrp="1"/>
          </p:cNvSpPr>
          <p:nvPr>
            <p:ph type="title"/>
          </p:nvPr>
        </p:nvSpPr>
        <p:spPr>
          <a:xfrm>
            <a:off x="2236434" y="249362"/>
            <a:ext cx="8602046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JUSTIÇA                                                   </a:t>
            </a:r>
            <a:r>
              <a:rPr lang="pt-BR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DIREITOS NATURAIS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46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 animBg="1"/>
      <p:bldP spid="15" grpId="0" animBg="1"/>
      <p:bldP spid="16" grpId="0"/>
      <p:bldP spid="14" grpId="0" animBg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3772" y="38941"/>
            <a:ext cx="25378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... JUSTIÇA, DE AMOR</a:t>
            </a:r>
          </a:p>
          <a:p>
            <a:r>
              <a:rPr lang="pt-BR" dirty="0">
                <a:solidFill>
                  <a:schemeClr val="bg1"/>
                </a:solidFill>
              </a:rPr>
              <a:t>E DE CARIDADE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0081254" y="5857021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7" name="Arredondar Retângulo em um Canto Diagonal 16"/>
          <p:cNvSpPr/>
          <p:nvPr/>
        </p:nvSpPr>
        <p:spPr>
          <a:xfrm flipH="1">
            <a:off x="2840181" y="2331563"/>
            <a:ext cx="7802335" cy="2129504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878.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MODO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HOMEM IDENTIFICAR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OS  LIMITES DOS SEUS DIREITOS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                                      DO SUBORDINADO TER DIREITOS NATURAIS                       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IGUAIS AOS DOS SEUS SUPERIORES 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8" name="Arredondar Retângulo em um Canto Diagonal 17"/>
          <p:cNvSpPr/>
          <p:nvPr/>
        </p:nvSpPr>
        <p:spPr>
          <a:xfrm flipH="1">
            <a:off x="2909447" y="4612835"/>
            <a:ext cx="7952584" cy="1068832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879.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VERDADEIRA JUSTIÇA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EXIGIR A PRÁTICA DA CARIDADE.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609995" y="1929280"/>
            <a:ext cx="2103302" cy="437813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-49259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2296394" y="774235"/>
            <a:ext cx="8602046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JUSTIÇA                                                </a:t>
            </a:r>
            <a:r>
              <a:rPr lang="pt-BR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DIREITOS NATURAIS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38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uiExpand="1" build="p" animBg="1"/>
      <p:bldP spid="18" grpId="0" build="p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3775" y="1298742"/>
            <a:ext cx="9421316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880.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 o primeiro de todos os direitos naturais                                    do homem?  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“O de viver. Por isso é que ninguém tem o de atentar contra a vida de seu semelhante, nem de fazer o que quer que possa comprometer-lhe a existência corporal.”</a:t>
            </a: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819424" y="482989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DIREITO DE PROPRIEDADE.                                        </a:t>
            </a:r>
            <a:r>
              <a:rPr lang="pt-B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ROUBO</a:t>
            </a:r>
            <a:endParaRPr lang="pt-BR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2689411" y="3988780"/>
            <a:ext cx="8309845" cy="1003298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881.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HOMEM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TER O  DIREITO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ACUMULAR BENS PARA A VELHICE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21788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...JUSTIÇA, AMOR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 CARIDADE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932124" y="3555220"/>
            <a:ext cx="2103302" cy="437813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8565777" y="6257786"/>
            <a:ext cx="362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continua...</a:t>
            </a:r>
            <a:endParaRPr lang="pt-BR" sz="3600" b="1" dirty="0"/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2663474" y="5126049"/>
            <a:ext cx="8389457" cy="1003298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882.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HOMEM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TER O  DIREITO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DEFENDER OS BENS QUE JUNTOU TRABALHANDO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49259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22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2" grpId="0" animBg="1"/>
      <p:bldP spid="16" grpId="0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923251" y="617899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DIREITO DE PROPRIEDADE</a:t>
            </a:r>
            <a:r>
              <a:rPr lang="pt-BR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                                   </a:t>
            </a:r>
            <a:r>
              <a:rPr lang="pt-B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ROUBO</a:t>
            </a:r>
            <a:endParaRPr lang="pt-BR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3569238" y="1970564"/>
            <a:ext cx="6704314" cy="1820034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883.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SER NATURAL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DESEJO DE POSSUIR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RELAÇÃO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DAS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PAIXÕES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DESEJO DE POSSUIR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21788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...JUSTIÇA, AMOR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 CARIDADE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845006" y="2004971"/>
            <a:ext cx="2103302" cy="437813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10401558" y="6131858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3824730" y="3858275"/>
            <a:ext cx="6314349" cy="1003298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884.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CONSTATAÇÃO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QUE  UMA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PROPRIEDADE SEJA LEGÍTIMA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 flipH="1">
            <a:off x="3160056" y="4969590"/>
            <a:ext cx="7553505" cy="1202609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885.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LEI DE JUSTIÇA                  TAMBÉM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ESTABELECER LIMITES         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DIREITO DE PROPRIEDADE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-49259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869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uiExpand="1" build="p" animBg="1"/>
      <p:bldP spid="16" grpId="0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49448" y="678147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CARIDADE E AMOR DO PRÓXIMO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3775" y="1218060"/>
            <a:ext cx="9421316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886.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 o verdadeiro sentido da palavra caridade,                     como a entendia Jesus?  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“Benevolência para com todos, indulgência para as imperfeições dos outros, perdão das ofensas.”</a:t>
            </a:r>
          </a:p>
        </p:txBody>
      </p:sp>
      <p:sp useBgFill="1">
        <p:nvSpPr>
          <p:cNvPr id="12" name="Arredondar Retângulo em um Canto Diagonal 11"/>
          <p:cNvSpPr/>
          <p:nvPr/>
        </p:nvSpPr>
        <p:spPr>
          <a:xfrm flipH="1">
            <a:off x="2467981" y="3614030"/>
            <a:ext cx="8652300" cy="1003298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887.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AMOR AO INIMIGO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CONTRARIAR NOSSAS TENDÊNCIAS NATURAIS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21788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...JUSTIÇA, AMOR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 CARIDADE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813278" y="3137897"/>
            <a:ext cx="2103302" cy="437813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8897298" y="6331228"/>
            <a:ext cx="2793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Continua...</a:t>
            </a:r>
            <a:endParaRPr lang="pt-BR" sz="2000" b="1" dirty="0"/>
          </a:p>
        </p:txBody>
      </p:sp>
      <p:sp useBgFill="1">
        <p:nvSpPr>
          <p:cNvPr id="14" name="Arredondar Retângulo em um Canto Diagonal 13"/>
          <p:cNvSpPr/>
          <p:nvPr/>
        </p:nvSpPr>
        <p:spPr>
          <a:xfrm flipH="1">
            <a:off x="2138079" y="5266691"/>
            <a:ext cx="9197240" cy="1003298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889.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SOCIEDADE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DIVIDIR A RESPONSABILIDADE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 OS QUE PEDEM ESMOLA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 flipH="1">
            <a:off x="5728447" y="4676251"/>
            <a:ext cx="5676644" cy="499732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888. NO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PRÓXIMO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SLIDE &gt;&gt;&gt;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-49259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56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 build="p"/>
      <p:bldP spid="12" grpId="0" animBg="1"/>
      <p:bldP spid="16" grpId="0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22909</TotalTime>
  <Words>787</Words>
  <Application>Microsoft Office PowerPoint</Application>
  <PresentationFormat>Widescreen</PresentationFormat>
  <Paragraphs>103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12</vt:i4>
      </vt:variant>
    </vt:vector>
  </HeadingPairs>
  <TitlesOfParts>
    <vt:vector size="19" baseType="lpstr">
      <vt:lpstr>Agency FB</vt:lpstr>
      <vt:lpstr>Aharoni</vt:lpstr>
      <vt:lpstr>Arial</vt:lpstr>
      <vt:lpstr>Century Gothic</vt:lpstr>
      <vt:lpstr>Wingdings 3</vt:lpstr>
      <vt:lpstr>Cacho</vt:lpstr>
      <vt:lpstr>1_Cacho</vt:lpstr>
      <vt:lpstr>DA LEI DE JUSTIÇA, DE AMOR              E DE CARIDADE</vt:lpstr>
      <vt:lpstr>O LIVRO DOS ESPÍRITOS</vt:lpstr>
      <vt:lpstr>Apresentação do PowerPoint</vt:lpstr>
      <vt:lpstr>JUSTIÇA                                              E DIREITOS NATURAIS</vt:lpstr>
      <vt:lpstr>JUSTIÇA                                                   E DIREITOS NATURAIS</vt:lpstr>
      <vt:lpstr>JUSTIÇA                                                E DIREITOS NATURAIS</vt:lpstr>
      <vt:lpstr>DIREITO DE PROPRIEDADE.                                        ROUBO</vt:lpstr>
      <vt:lpstr>DIREITO DE PROPRIEDADE.                                        ROUBO</vt:lpstr>
      <vt:lpstr>CARIDADE E AMOR DO PRÓXIMO</vt:lpstr>
      <vt:lpstr>CARIDADE E AMOR DO PRÓXIMO</vt:lpstr>
      <vt:lpstr>AMOR MATERNO E FILIAL</vt:lpstr>
      <vt:lpstr>DA LEI DE JUSTIÇA,                                 DE AMOR E DE CARIDADE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LIVRO DOS ESPÍRITOS</dc:title>
  <dc:creator>GILSON</dc:creator>
  <cp:lastModifiedBy>Gilson</cp:lastModifiedBy>
  <cp:revision>1023</cp:revision>
  <dcterms:created xsi:type="dcterms:W3CDTF">2015-03-19T17:38:42Z</dcterms:created>
  <dcterms:modified xsi:type="dcterms:W3CDTF">2015-09-19T14:36:56Z</dcterms:modified>
</cp:coreProperties>
</file>