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54" r:id="rId5"/>
    <p:sldId id="339" r:id="rId6"/>
    <p:sldId id="426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25/07/2015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DIVINA OU NATURAL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479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3627619" y="2308447"/>
            <a:ext cx="7218263" cy="87093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644.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MOTIVO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 ESTAR COLOCADO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 MEIO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MUITOS VÍCIOS E CRIMES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2910168" y="3216181"/>
            <a:ext cx="8115597" cy="133700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RESISTÊNCIA                                       AO ARRASTAMENTO DO MAL, QUANDO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ESTÁ MERGULHADO NUMA ATMOSFERA DE VÍCIO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2041095" y="900670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BEM E O MAL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3526770" y="4618888"/>
            <a:ext cx="7364084" cy="81480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BEM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848966" y="2010300"/>
            <a:ext cx="2103302" cy="437813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0247106" y="562207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5" name="Retângulo 14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9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9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832943"/>
            <a:ext cx="972221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lei de Deus se acha contida toda no preceito                                    do amor do próximo, ensinado por Jesus 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“Certamente. Esse preceito encerra todos os deveres dos homens uns para com os outros. Cumpre, porém, se lhes mostre a aplicação que comporta, do contrário deixarão de cumpri-lo, como fazem presentemente. Demais, a lei natural abrange todas as circunstâncias da vida e esse preceito compreende só uma parte da lei. Aos homens são necessárias regras precisas; os preceitos gerais e muito vagos deixam grande número de portas abertas à interpretação  .”</a:t>
            </a:r>
          </a:p>
        </p:txBody>
      </p:sp>
      <p:sp>
        <p:nvSpPr>
          <p:cNvPr id="2" name="Retângulo 1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75162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CARACTERES DA LEI NATURAL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0546012" y="64227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685225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CARACTERES DA LEI NATURAL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411507" y="1546534"/>
            <a:ext cx="8284770" cy="4951754"/>
          </a:xfrm>
          <a:prstGeom prst="round2DiagRect">
            <a:avLst>
              <a:gd name="adj1" fmla="val 1712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ADOÇÃO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DE DEUS EM 10 PARTES:</a:t>
            </a:r>
          </a:p>
          <a:p>
            <a:pPr algn="ctr"/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ADORAÇÃO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TRABALHO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REPRODUÇÃO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CONSERVAÇÃO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DESTRUIÇÃO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SOCIEDADE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PROGRESSO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LIBERDADE</a:t>
            </a:r>
          </a:p>
          <a:p>
            <a:pPr marL="2800350" lvl="5" indent="-514350">
              <a:buFont typeface="+mj-lt"/>
              <a:buAutoNum type="arabicPeriod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JUSTIÇA, AMOR E CARIDADE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852157" y="1670088"/>
            <a:ext cx="2103302" cy="43781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0696277" y="598611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FIM</a:t>
            </a:r>
            <a:endParaRPr lang="pt-BR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uiExpand="1" build="p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DIVINA OU NATURAL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3732255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3161" y="1618746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644" y="0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3128962" y="4381562"/>
            <a:ext cx="85161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DIVINA OU NATURAL</a:t>
            </a:r>
            <a:endParaRPr lang="pt-BR" sz="40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59133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163298" y="2885491"/>
            <a:ext cx="108148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782306" y="4449185"/>
            <a:ext cx="1258676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437252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Conhecimento da lei natural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766968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O bem e o mal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513452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Divisão da lei natural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 – Da lei divina ou natural 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045937"/>
            <a:ext cx="2091109" cy="865707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984587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Caracteres da lei natural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5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38583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 deve entender por lei natural?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“A lei natural é a lei de Deus. É a única verdadeira para a felicidade do homem. Indica-lhe o que deve fazer ou deixar de fazer e ele só é infeliz quando dela se afasta.”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3587515" y="3519664"/>
            <a:ext cx="6054024" cy="614444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ETERNIDADE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55926">
            <a:off x="1687512" y="3344939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86301" y="447633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44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CARACTERES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NATURAL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487111" y="4220704"/>
            <a:ext cx="6054024" cy="61444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402381" y="4906504"/>
            <a:ext cx="8758930" cy="79590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ABRANGÊNCIA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NELA SE  APROFUNDAR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161529" y="5748038"/>
            <a:ext cx="7284643" cy="79590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bg2">
                  <a:lumMod val="1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ADEQUAR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DIFERENTES MUNDOS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777812" y="6026928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8" name="Retângulo 17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3361" y="176150"/>
            <a:ext cx="1438781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/>
      <p:bldP spid="14" grpId="0" animBg="1"/>
      <p:bldP spid="15" grpId="0" uiExpand="1" build="p" animBg="1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3793543" y="1531778"/>
            <a:ext cx="5766318" cy="92050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619.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COMPREENDEREM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LEI DE DEUS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137538" y="1370454"/>
            <a:ext cx="2103302" cy="437813"/>
          </a:xfrm>
          <a:prstGeom prst="rect">
            <a:avLst/>
          </a:prstGeom>
        </p:spPr>
      </p:pic>
      <p:sp>
        <p:nvSpPr>
          <p:cNvPr id="11" name="Arredondar Retângulo em um Canto Diagonal 10"/>
          <p:cNvSpPr/>
          <p:nvPr/>
        </p:nvSpPr>
        <p:spPr>
          <a:xfrm flipH="1">
            <a:off x="2552316" y="2507139"/>
            <a:ext cx="8152017" cy="948015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MELHOR COMPREENDERMOS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LEI DE DEUS COMO ESPÍRITOS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 flipH="1">
            <a:off x="1466614" y="3495628"/>
            <a:ext cx="10273815" cy="96475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621.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DE DEUS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 ESCRITA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ESPÍRITO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LEMBRARMOS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DELA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546012" y="646848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86301" y="249513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endParaRPr lang="pt-BR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4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NATURAL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2410922" y="4516708"/>
            <a:ext cx="8774125" cy="96475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DEUS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 CONFIADO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CERTOS HOMENS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MISSÃO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REVELAREM A SUA LEI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Arredondar Retângulo em um Canto Diagonal 19"/>
          <p:cNvSpPr/>
          <p:nvPr/>
        </p:nvSpPr>
        <p:spPr>
          <a:xfrm flipH="1">
            <a:off x="2563322" y="5537788"/>
            <a:ext cx="8774125" cy="96475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623.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ENGANO E ERRO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INSTRUIRAM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HOMEM SOBRE A LEI DE DEUS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0" y="774175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uiExpand="1" build="p" animBg="1"/>
      <p:bldP spid="14" grpId="0"/>
      <p:bldP spid="17" grpId="0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2947627" y="1638459"/>
            <a:ext cx="7659170" cy="7542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624.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CARÁTER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VERDADEIRO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PROFETA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3290353" y="2459307"/>
            <a:ext cx="7376404" cy="75633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625. O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MODELO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OFERECIDO POR DEUS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SER SEGUIDO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36201" y="325713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</a:p>
          <a:p>
            <a:pPr algn="ctr">
              <a:lnSpc>
                <a:spcPts val="4400"/>
              </a:lnSpc>
            </a:pPr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NATURAL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3264101" y="3267027"/>
            <a:ext cx="7532563" cy="1139383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60000"/>
                  <a:lumOff val="4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LEI DE DEUS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ESTAR ESCRITA EM ALGUM LUGAR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DESDE TODOS OS TEMPOS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849878" y="4406410"/>
            <a:ext cx="8160651" cy="97861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627.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ENSINOS DOS ESPÍRITOS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SOBRE A LEI DE DEUS,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JÁ ENSINADA POR JESUS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589042" y="1236502"/>
            <a:ext cx="2103302" cy="437813"/>
          </a:xfrm>
          <a:prstGeom prst="rect">
            <a:avLst/>
          </a:prstGeom>
        </p:spPr>
      </p:pic>
      <p:sp>
        <p:nvSpPr>
          <p:cNvPr id="20" name="Arredondar Retângulo em um Canto Diagonal 19"/>
          <p:cNvSpPr/>
          <p:nvPr/>
        </p:nvSpPr>
        <p:spPr>
          <a:xfrm flipH="1">
            <a:off x="2849876" y="5422952"/>
            <a:ext cx="8351522" cy="10745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4">
                  <a:lumMod val="75000"/>
                </a:schemeClr>
              </a:gs>
              <a:gs pos="86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628.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VERDADE RELATIVA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TODOS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TEMPOS...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DISPERSA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COORDENÁVEL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O ESPIRITISMO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1010529" y="585121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22" name="Retângulo 21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9" grpId="0" animBg="1"/>
      <p:bldP spid="15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3448924" y="1736405"/>
            <a:ext cx="6647201" cy="7542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rgbClr val="FFC000"/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629.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MORAL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2235330" y="2557253"/>
            <a:ext cx="8850399" cy="653679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630.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DISTINÇÃO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BEM E O MAL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586301" y="657993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BEM E O MAL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3119750" y="3233868"/>
            <a:ext cx="7950738" cy="884946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631.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FACULDADE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OFERECIDA POR DEUS AO HOMEM 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DISTINGUIR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BEM DO 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943208" y="4154032"/>
            <a:ext cx="7632604" cy="97784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632.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ENGANO                        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AVALIAÇÃO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O BEM E O MAL.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2168840" y="1297300"/>
            <a:ext cx="2103302" cy="437813"/>
          </a:xfrm>
          <a:prstGeom prst="rect">
            <a:avLst/>
          </a:prstGeom>
        </p:spPr>
      </p:pic>
      <p:sp>
        <p:nvSpPr>
          <p:cNvPr id="20" name="Arredondar Retângulo em um Canto Diagonal 19"/>
          <p:cNvSpPr/>
          <p:nvPr/>
        </p:nvSpPr>
        <p:spPr>
          <a:xfrm flipH="1">
            <a:off x="2943208" y="5197578"/>
            <a:ext cx="7632604" cy="10745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633.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REGRA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PREVENÇÃO DO MAL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APLICAVEL CONSIGO MESMO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546012" y="64227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21" name="Retângulo 20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2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9" grpId="0" animBg="1"/>
      <p:bldP spid="15" grpId="0" animBg="1"/>
      <p:bldP spid="2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2407918" y="1416819"/>
            <a:ext cx="9037321" cy="87093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634.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DEUS TER CRIADO                                        A HUMANIDADE 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MELHORES CONDIÇÕES MORAIS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1721224" y="2354377"/>
            <a:ext cx="10031505" cy="1063551"/>
          </a:xfrm>
          <a:prstGeom prst="round2DiagRect">
            <a:avLst>
              <a:gd name="adj1" fmla="val 34496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635.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DIFERENTES POSIÇÕES SOCIAIS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DIFICULTAREM A IGUALDADE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DA LEI NATURAL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66181" y="592861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BEM E O MAL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1726360" y="3477888"/>
            <a:ext cx="9932240" cy="81480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636.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VARIAR          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DA RESPONSABILIDADE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PRÁTICA DO BEM E DO 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637860" y="4337662"/>
            <a:ext cx="9020740" cy="97784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637. O GRAU DA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SELVAGEM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NUTRIR-SE  DA CARNE HUMANA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173389" y="1162643"/>
            <a:ext cx="2103302" cy="437813"/>
          </a:xfrm>
          <a:prstGeom prst="rect">
            <a:avLst/>
          </a:prstGeom>
        </p:spPr>
      </p:pic>
      <p:sp>
        <p:nvSpPr>
          <p:cNvPr id="20" name="Arredondar Retângulo em um Canto Diagonal 19"/>
          <p:cNvSpPr/>
          <p:nvPr/>
        </p:nvSpPr>
        <p:spPr>
          <a:xfrm flipH="1">
            <a:off x="2637860" y="5381208"/>
            <a:ext cx="8807380" cy="1074598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2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638. O GRAU DE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LEI DE DEUS APLICADO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NECESSIDADE DE DESTRUIR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(ATÉ O SEMELHANTE)</a:t>
            </a:r>
            <a:endParaRPr lang="pt-BR" sz="2400" b="1" i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546012" y="64227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21" name="Retângulo 20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7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9" grpId="0" animBg="1"/>
      <p:bldP spid="15" grpId="0" animBg="1"/>
      <p:bldP spid="2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edondar Retângulo em um Canto Diagonal 10"/>
          <p:cNvSpPr/>
          <p:nvPr/>
        </p:nvSpPr>
        <p:spPr>
          <a:xfrm flipH="1">
            <a:off x="2095021" y="1384681"/>
            <a:ext cx="9395935" cy="1251840"/>
          </a:xfrm>
          <a:prstGeom prst="round2DiagRect">
            <a:avLst>
              <a:gd name="adj1" fmla="val 35631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5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639.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 MAL A QUE SE TENHA DADO                    LUGAR 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DETERMINAÇÃO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PESSOAL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OU 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OBEDIÊNCIA À POSIÇÃO QUE SE OCUPA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Arredondar Retângulo em um Canto Diagonal 12"/>
          <p:cNvSpPr/>
          <p:nvPr/>
        </p:nvSpPr>
        <p:spPr>
          <a:xfrm>
            <a:off x="2225040" y="2703147"/>
            <a:ext cx="9235439" cy="80298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DAQUELE QUE 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APROVEITA DO MAL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PRATICADO POR OUTREM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2371" y="38941"/>
            <a:ext cx="178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 DIVINA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OU NATURAL</a:t>
            </a:r>
            <a:endParaRPr lang="pt-BR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06221" y="539073"/>
            <a:ext cx="9992064" cy="12849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ts val="44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BEM E O MAL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rredondar Retângulo em um Canto Diagonal 18"/>
          <p:cNvSpPr/>
          <p:nvPr/>
        </p:nvSpPr>
        <p:spPr>
          <a:xfrm flipH="1">
            <a:off x="2225040" y="3571828"/>
            <a:ext cx="9148750" cy="814804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5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CULPABILIDADE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APENAS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DESEJAR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FAZER O 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998694" y="4432352"/>
            <a:ext cx="8375096" cy="977848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AGRADAR A DEUS                                   POR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APENAS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NÃO SE FAZER O 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398484" y="1533192"/>
            <a:ext cx="2103302" cy="437813"/>
          </a:xfrm>
          <a:prstGeom prst="rect">
            <a:avLst/>
          </a:prstGeom>
        </p:spPr>
      </p:pic>
      <p:sp>
        <p:nvSpPr>
          <p:cNvPr id="20" name="Arredondar Retângulo em um Canto Diagonal 19"/>
          <p:cNvSpPr/>
          <p:nvPr/>
        </p:nvSpPr>
        <p:spPr>
          <a:xfrm flipH="1">
            <a:off x="3344354" y="5455920"/>
            <a:ext cx="6918210" cy="9706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5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643.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ALGUÉM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PODER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FAZER O BEM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546012" y="642276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21" name="Retângulo 20"/>
          <p:cNvSpPr/>
          <p:nvPr/>
        </p:nvSpPr>
        <p:spPr>
          <a:xfrm>
            <a:off x="0" y="747281"/>
            <a:ext cx="1356653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7" grpId="0"/>
      <p:bldP spid="19" grpId="0" animBg="1"/>
      <p:bldP spid="15" grpId="0" animBg="1"/>
      <p:bldP spid="20" grpId="0" animBg="1"/>
      <p:bldP spid="12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15958</TotalTime>
  <Words>875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DIVINA OU NATURAL</vt:lpstr>
      <vt:lpstr>O LIVRO DOS ESPÍRITOS</vt:lpstr>
      <vt:lpstr>Apresentação do PowerPoint</vt:lpstr>
      <vt:lpstr>CARACTERES  DA LEI NATURAL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CARACTERES DA LEI NATURAL</vt:lpstr>
      <vt:lpstr>CARACTERES DA LEI NATURAL</vt:lpstr>
      <vt:lpstr>DA LEI DIVINA OU NATURAL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761</cp:revision>
  <dcterms:created xsi:type="dcterms:W3CDTF">2015-03-19T17:38:42Z</dcterms:created>
  <dcterms:modified xsi:type="dcterms:W3CDTF">2015-07-25T23:10:09Z</dcterms:modified>
</cp:coreProperties>
</file>