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445" r:id="rId3"/>
    <p:sldId id="446" r:id="rId4"/>
    <p:sldId id="339" r:id="rId5"/>
    <p:sldId id="426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24/09/2015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9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Cap.XI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456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84325" y="4195482"/>
            <a:ext cx="9535290" cy="8612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TRÊS REINOS</a:t>
            </a:r>
            <a:endParaRPr lang="pt-BR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2232212" y="4453399"/>
            <a:ext cx="130732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167782" y="3153608"/>
            <a:ext cx="105083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9498" y="598232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360851" y="1631356"/>
            <a:ext cx="8569357" cy="4733743"/>
          </a:xfrm>
          <a:prstGeom prst="round2DiagRect">
            <a:avLst>
              <a:gd name="adj1" fmla="val 14661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POSSUIR DUAS ALMAS :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ANIMAL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ESPÍRITA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                                      E OS ANIMAIS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POSSUIREM APENAS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ANIMAL</a:t>
            </a:r>
          </a:p>
          <a:p>
            <a:pPr algn="ctr"/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TER QUE LUTAR CONTRA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IMPERFEIÇÕES DO ESPÍRITO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CONTRA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INFLUÊNCIA DA MATÉRIA                                                       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COMENTA AS ORIGENS  DIFERENTES                             DAS PAIXÕES HUMANAS: </a:t>
            </a:r>
          </a:p>
          <a:p>
            <a:pPr marL="514350" indent="-514350" algn="ctr">
              <a:buAutoNum type="arabicPeriod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INSTINTOS DA NATUREZA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ANIMAL</a:t>
            </a:r>
          </a:p>
          <a:p>
            <a:pPr marL="514350" indent="-514350" algn="ctr">
              <a:buAutoNum type="arabicPeriod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IMPUREZAS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891893" y="1475681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3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uiExpand="1" build="p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9398" y="287744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2" name="Arredondar Retângulo em um Canto Diagonal 11"/>
          <p:cNvSpPr/>
          <p:nvPr/>
        </p:nvSpPr>
        <p:spPr>
          <a:xfrm>
            <a:off x="2355021" y="1277004"/>
            <a:ext cx="8779143" cy="1625491"/>
          </a:xfrm>
          <a:prstGeom prst="round2DiagRect">
            <a:avLst>
              <a:gd name="adj1" fmla="val 50000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TEREM A MESMA ORIGEM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INTELIGÊNCIA DO HOMEM E A DOS ANIMAIS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INTELIGÊNCIA DO HOMEM E A DOS ANIMAIS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78012" y="1683006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2314676" y="2982267"/>
            <a:ext cx="8819487" cy="3486219"/>
          </a:xfrm>
          <a:prstGeom prst="round2DiagRect">
            <a:avLst>
              <a:gd name="adj1" fmla="val 27286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PRIMEIRA FASE DO DESENVOLVIMENTO DO ESPÍRITO SER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PERÍODO QUE  PRECEDE AO DA HUMANIDADE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HUMANA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SIDO O PRINCÍPIO INTELIGENTE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DOS SERES INFERIORES</a:t>
            </a:r>
          </a:p>
          <a:p>
            <a:pPr marL="514350" indent="-514350" algn="ctr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POSSIBILIDADE,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QUE POSSA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MUNDOS DE CONDIÇÕES MELHORES OU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PIORES,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INÍCIO                      DO PERÍODO DA HUMANIZAÇÃO DOS ESPÍRITOS !!!?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 animBg="1"/>
      <p:bldP spid="11" grpId="0" uiExpand="1" build="p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>
            <a:off x="2729753" y="2127590"/>
            <a:ext cx="7999207" cy="13566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DO HOMEM, APÓS A MORTE DO CORPO, TER CONSCIÊNCIA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SUAS EXISTÊNCIAS ANTE-HUMANAS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23607" y="156351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79478" y="585121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1966322" y="3564015"/>
            <a:ext cx="9563170" cy="944878"/>
          </a:xfrm>
          <a:prstGeom prst="round2DiagRect">
            <a:avLst>
              <a:gd name="adj1" fmla="val 3470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PERÍODO HUMANO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                   O ESPÍRITO CONSERVAR TRAÇOS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PERÍODO ANTE-HUMANO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>
            <a:off x="2355022" y="4600050"/>
            <a:ext cx="8560395" cy="141573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TEREM SE ENGANADO                          OS ESPÍRIITOS QUE DISSERAM CONSTITUIR O HOMEM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SER À PARTE NA ORDEM DA CRIAÇÃO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0432223" y="6015781"/>
            <a:ext cx="133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FIM</a:t>
            </a:r>
            <a:endParaRPr lang="pt-BR" sz="4000" b="1" dirty="0"/>
          </a:p>
        </p:txBody>
      </p:sp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1" grpId="0" animBg="1"/>
      <p:bldP spid="13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771983"/>
            <a:ext cx="9722217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611.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terem os seres vivos uma origem comum no princípio inteligente não é a consagração da doutrina da metempsicose?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“Duas coisas podem ter a mesma origem e absolutamente não se assemelharem mais tarde. (...) Desde que o princípio inteligente atinge o grau necessário para ser Espírito e entrar no período da humanização, já não guarda relação com o seu estado primitivo                       e já não é a alma dos animais, como a árvore já não é a semente. (...) Não se pode, pois, dizer que tal homem é a encarnação do Espírito de tal animal. Conseguintemente, a metempsicose,                                como a entendem, não é verdadeira. ”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transcrição completa </a:t>
            </a:r>
            <a:r>
              <a:rPr lang="pt-B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extensa para o objetivo deste trabalho.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377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9498" y="762125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METEMPSICOSE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264262" y="5948335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355022" y="1677954"/>
            <a:ext cx="9286539" cy="99039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ENCARNAR NUM ANIMAL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ESPÍRITO QUE ANIMOU O CORPO DE UM HOMEM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778012" y="168300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14388" y="538608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METEMPSICOSE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314675" y="2757675"/>
            <a:ext cx="9326883" cy="3710813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IDÉIA DA METEMPSICOSE RESULTAR DO SENTIMENTO QUE O HOMEM POSSUI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SUAS  DIFERENTES EXISTÊNCIAS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COMENTA:</a:t>
            </a:r>
          </a:p>
          <a:p>
            <a:pPr marL="1428750" lvl="2" indent="-514350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CONCEITO E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ORIGENS DA METEMPSICOSE</a:t>
            </a:r>
          </a:p>
          <a:p>
            <a:pPr marL="1428750" lvl="2" indent="-514350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PONTO INICIAL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 </a:t>
            </a:r>
          </a:p>
          <a:p>
            <a:pPr marL="1428750" lvl="2" indent="-514350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DIFERENTES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OPINIÕES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DOS ESPÍRITOS</a:t>
            </a:r>
          </a:p>
          <a:p>
            <a:pPr marL="1428750" lvl="2" indent="-514350">
              <a:buAutoNum type="alphaLcParenR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MISTÉRIOS INDEVASSÁVEIS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ATUALMENTE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0384699" y="5760602"/>
            <a:ext cx="133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FIM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4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/>
      <p:bldP spid="11" grpId="0" uiExpand="1" build="p" animBg="1"/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TRÊS REINOS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3732255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05242" y="4711884"/>
            <a:ext cx="83690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FIM DA </a:t>
            </a:r>
            <a:r>
              <a:rPr lang="pt-BR" sz="2800" b="1" spc="-15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SEGUNDA:</a:t>
            </a:r>
          </a:p>
          <a:p>
            <a:pPr algn="ctr"/>
            <a:r>
              <a:rPr lang="pt-BR" sz="3600" b="1" i="1" spc="-15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MUNDO ESPÍRITA OU                                </a:t>
            </a:r>
            <a:r>
              <a:rPr lang="pt-BR" sz="3600" b="1" i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DOS ESPÍRITOS</a:t>
            </a:r>
            <a:endParaRPr lang="pt-BR" sz="900" b="1" i="1" spc="-150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618746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1886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Os animais e o homem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58314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Metempsicose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1013918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XI – Dos três reinos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862113"/>
            <a:ext cx="2091109" cy="865707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80076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Os minerais e as plantas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4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0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884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pensais da divisão da Natureza em três reinos, ou melhor, em duas classes: a dos seres orgânicos e a dos inorgânicos?  Segundo alguns, a espécie humana forma uma quarta classe. Qual destas divisões é preferível?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“Todas são boas, conforme o ponto de vista. Do ponto de vista material, apenas há seres orgânicos e inorgânicos. Do ponto de vista moral, há evidentemente quatro graus.”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Kardec comenta os quatro graus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3791" y="75229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982401" y="5269763"/>
            <a:ext cx="7279255" cy="11243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PLANTAS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CONSCIÊNCIA DE QUE EXISTEM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08779" y="485417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34668" y="923863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MINERAIS E AS PLANTAS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126" y="48323"/>
            <a:ext cx="1700931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3247478" y="1851818"/>
            <a:ext cx="6492265" cy="11243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PLANTAS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EXPERIMENTAREM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SENSAÇÕES E SOFRER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52238" y="160961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58407" y="602396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MINERAIS E AS PLANTAS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884054" y="3116738"/>
            <a:ext cx="7340599" cy="112438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PLANTAS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ATRAÍREM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POR FORÇA DA SUA VONTADE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 flipH="1">
            <a:off x="2564203" y="4394787"/>
            <a:ext cx="8275012" cy="161642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589.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ALGUMAS PLANTAS                 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A FACULDADE DE PENSAR</a:t>
            </a:r>
          </a:p>
          <a:p>
            <a:pPr algn="ctr"/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A QUE APRISIONA A MOSCA PARA A SUGAR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150565" y="619841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1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068999" y="2631744"/>
            <a:ext cx="6670744" cy="112438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590.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PLANTAS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POSSUIREM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INSTINTO DE CONSERVAÇÃO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447061" y="227767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11335" y="658528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MINERAIS E AS PLANTAS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728209" y="3896664"/>
            <a:ext cx="8111005" cy="112438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591.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PLANTAS POSSUIREM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MAIS PERFEITA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MUNDOS SUPERIORES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9632862" y="5633534"/>
            <a:ext cx="133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FIM</a:t>
            </a:r>
            <a:endParaRPr lang="pt-BR" sz="4000" b="1" dirty="0"/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1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63772"/>
            <a:ext cx="972221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592.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Se, pelo que toca à inteligência, comparamos o homem e os animais, parece difícil estabelecer-se uma linha de demarcação entre aquele e estes, porquanto alguns animais mostram, sob esse aspecto, notória superioridade sobre certos homens. Pode essa linha de demarcação ser                                            estabelecida de modo preciso?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“...O homem é um ser à parte, que desce muito baixo algumas vezes e que pode também elevar-se muito alto... Reconhecei o homem pela faculdade de pensar em Deus.”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resposta completa é extensa para o objetivo deste trabalho.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3138305" y="5294674"/>
            <a:ext cx="6867857" cy="11243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ANIMAIS, ALÉM DO INSTINTO,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INTELIGÊNCIA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05415" y="499946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39577" y="332043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2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327590" y="1570436"/>
            <a:ext cx="8401370" cy="157410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ANIMAIS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ALGUMA LINGUAGEM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ANIMAIS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OUTROS MEIOS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COMUNICAÇÃO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66270" y="150894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20899" y="378346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 flipH="1">
            <a:off x="2287977" y="3224314"/>
            <a:ext cx="8178722" cy="102495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 ANIMAIS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GOZAREM DE LIVRE ARBÍTRIO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1686627" y="4300659"/>
            <a:ext cx="9219823" cy="111851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APTIDÃO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CERTOS ANIMAIS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IMITAR A VOZ OU OS GESTOS HUMANOS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664213" y="5501925"/>
            <a:ext cx="10259097" cy="98611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597.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ANIMAL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POSSUIR UMA ALMA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DISTÂNCIA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ALMA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ALMA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5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animBg="1"/>
      <p:bldP spid="13" grpId="0" animBg="1"/>
      <p:bldP spid="1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9498" y="311112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460812" y="1434961"/>
            <a:ext cx="8268147" cy="1467534"/>
          </a:xfrm>
          <a:prstGeom prst="round2DiagRect">
            <a:avLst>
              <a:gd name="adj1" fmla="val 30758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ANIMAIS,                                              APÓS A MORTE, CONSERVAREM A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INDIVIDUALIDADE E A CONSCIÊNCIA DE SI MESMOS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40024" y="1480643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 flipH="1">
            <a:off x="2683238" y="2982268"/>
            <a:ext cx="8200799" cy="102495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599.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ALMAS DOS ANIMAIS ESCOLHEREM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ESPÉCIE ANIMAL EM QUE ENCARNEM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3" name="Arredondar Retângulo em um Canto Diagonal 12"/>
          <p:cNvSpPr/>
          <p:nvPr/>
        </p:nvSpPr>
        <p:spPr>
          <a:xfrm>
            <a:off x="1649498" y="4058613"/>
            <a:ext cx="9256952" cy="111851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ALMAS DOS ANIMAIS  ACHAREN-SE NO ESTADO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ERRATICIDADE APÓS 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089558" y="5259879"/>
            <a:ext cx="8794480" cy="111851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601.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ANIMAL ESTAR SUJEITO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UMA LEI PROGRESSIVA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5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 animBg="1"/>
      <p:bldP spid="11" grpId="0" animBg="1"/>
      <p:bldP spid="13" grpId="0" animBg="1"/>
      <p:bldP spid="14" grpId="0"/>
      <p:bldP spid="1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>
            <a:off x="2355022" y="2288844"/>
            <a:ext cx="8373938" cy="9743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ANIMAIS PROGREDIREM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ATO DA PRÓPRIA VONTADE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29184" y="186307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84608" y="708075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ANIMAIS E O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1" name="Arredondar Retângulo em um Canto Diagonal 10"/>
          <p:cNvSpPr/>
          <p:nvPr/>
        </p:nvSpPr>
        <p:spPr>
          <a:xfrm flipH="1">
            <a:off x="2314680" y="3324483"/>
            <a:ext cx="8569357" cy="8618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MUNDOS SUPERIORES,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ANIMAIS CONHECEREM A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2084294" y="4247674"/>
            <a:ext cx="8799743" cy="167479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604.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ALMAS DOS ANIMAIS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PERPÉTUAMENTE INFERIORES ÀS DOS HOMEMS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INTELIGÊNCIA DO ANIMAL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PROPORCIONAR  A  VIDA MORAL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531" y="115141"/>
            <a:ext cx="207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DOS TRÊS REINOS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8918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XI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/>
      <p:bldP spid="11" grpId="0" animBg="1"/>
      <p:bldP spid="13" grpId="0" uiExpand="1" build="p" animBg="1"/>
      <p:bldP spid="14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16208</TotalTime>
  <Words>1130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O LIVRO DOS ESPÍRITOS</vt:lpstr>
      <vt:lpstr>Apresentação do PowerPoint</vt:lpstr>
      <vt:lpstr>OS MINERAIS E AS PLANTAS</vt:lpstr>
      <vt:lpstr>OS MINERAIS E AS PLANTAS</vt:lpstr>
      <vt:lpstr>OS MINERAIS E AS PLANTAS</vt:lpstr>
      <vt:lpstr>OS ANIMAIS E O HOMEM</vt:lpstr>
      <vt:lpstr>OS ANIMAIS E O HOMEM</vt:lpstr>
      <vt:lpstr>OS ANIMAIS E O HOMEM</vt:lpstr>
      <vt:lpstr>OS ANIMAIS E O HOMEM</vt:lpstr>
      <vt:lpstr>OS ANIMAIS E O HOMEM</vt:lpstr>
      <vt:lpstr>OS ANIMAIS E O HOMEM</vt:lpstr>
      <vt:lpstr>OS ANIMAIS E O HOMEM</vt:lpstr>
      <vt:lpstr>METEMPSICOSE</vt:lpstr>
      <vt:lpstr>METEMPSICOSE</vt:lpstr>
      <vt:lpstr>DOS TRÊS REINOS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735</cp:revision>
  <dcterms:created xsi:type="dcterms:W3CDTF">2015-03-19T17:38:42Z</dcterms:created>
  <dcterms:modified xsi:type="dcterms:W3CDTF">2015-09-24T14:26:40Z</dcterms:modified>
</cp:coreProperties>
</file>