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434" r:id="rId3"/>
    <p:sldId id="339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25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42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686" y="-610919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2043" y="4473896"/>
            <a:ext cx="1711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4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Cap.X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75621" y="2499023"/>
            <a:ext cx="8090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2ª Parte</a:t>
            </a:r>
          </a:p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MUNDO DOS  ESPÍRITOS</a:t>
            </a:r>
            <a:endParaRPr lang="pt-BR" sz="3600" dirty="0">
              <a:solidFill>
                <a:prstClr val="black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39217" y="3968798"/>
            <a:ext cx="9535290" cy="16302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 OCUPAÇÕES </a:t>
            </a:r>
          </a:p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 MISSÕES DOS ESPÍRITOS</a:t>
            </a:r>
            <a:endParaRPr lang="pt-BR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909651" y="3153608"/>
            <a:ext cx="1040028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741" y="4137285"/>
            <a:ext cx="1906027" cy="100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1813560" y="2015064"/>
            <a:ext cx="9875520" cy="1505375"/>
          </a:xfrm>
          <a:prstGeom prst="round2DiagRect">
            <a:avLst>
              <a:gd name="adj1" fmla="val 32819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583.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PAIS SEREM RESPONSÁVEIS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PELO FILHO ENVEREDAR PELO CAMINHO DO MAL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MAUS PAIS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BENEFICIAREM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FILHO SER HOMEM DE BEM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3366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OCUPAÇÕES E MISSÕES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24448" y="637910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OCUPAÇÕES E MISSÕES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ESPÍRITOS 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506100" y="3658411"/>
            <a:ext cx="8537517" cy="2334173"/>
          </a:xfrm>
          <a:prstGeom prst="round2DiagRect">
            <a:avLst>
              <a:gd name="adj1" fmla="val 36461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584.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CONQUISTADOR                                           QUE POR SUA AMBIÇÃO PROMOVE CALAMIDADES,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SERVIR DE INSTRUMENTO AOS DESÍGNIOS DE DEUS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PROVEITO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PESSOAL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TAIS CONQUISTADORES 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FINALIZA COM UM RESUMO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MISSÕES DOS ESPÍRITOS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0357820" y="5992585"/>
            <a:ext cx="1331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FIM</a:t>
            </a:r>
            <a:endParaRPr lang="pt-BR" sz="4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86532" y="1585999"/>
            <a:ext cx="2103302" cy="437813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6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9" grpId="0"/>
      <p:bldP spid="11" grpId="0" uiExpand="1" build="p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62170" y="1900848"/>
            <a:ext cx="8915399" cy="2009421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</a:rPr>
              <a:t/>
            </a:r>
            <a:br>
              <a:rPr lang="pt-BR" sz="6000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DAS OCUPAÇÕES                      </a:t>
            </a:r>
            <a:r>
              <a:rPr lang="pt-BR" sz="4400" dirty="0" smtClean="0">
                <a:solidFill>
                  <a:schemeClr val="bg1"/>
                </a:solidFill>
              </a:rPr>
              <a:t>E MISSÕES DOS ESPÍRITOS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599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317586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MUNDO DOS ESPÍRITOS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94580" y="4409008"/>
            <a:ext cx="1331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prstClr val="white"/>
                </a:solidFill>
              </a:rPr>
              <a:t>FIM</a:t>
            </a:r>
            <a:endParaRPr lang="pt-BR" sz="4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48797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558.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Alguma outra coisa incumbe aos Espíritos fazer,                             que não seja melhorarem-se pessoalmente?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“Concorrem para a harmonia do Universo, executando as vontades de Deus, cujos ministros eles são. A vida espírita é uma ocupação contínua, mas que nada tem de penosa, como a vida na Terra, porque não há a fadiga corporal, nem as angústias das necessidades .”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514847" y="5030823"/>
            <a:ext cx="8379309" cy="112438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559.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ESPÍRITOS INFERIORES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DESEMPENHAREM FUNÇÃO ÚTIL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9881" y="45866"/>
            <a:ext cx="3366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OCUPAÇÕES E MISSÕES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43890" y="4507941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06074" y="634510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OCUPAÇÕES E MISSÕES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ESPÍRITOS 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128" y="-17819"/>
            <a:ext cx="3143208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2529835" y="2380344"/>
            <a:ext cx="8686803" cy="975606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560.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TODOS OS  ESPÍRITOS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TEREM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ATRIBUIÇÕES ESPECIAIS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3366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OCUPAÇÕES E MISSÕES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16044" y="211548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94468" y="650150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OCUPAÇÕES E MISSÕES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ESPÍRITOS 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072636" y="3435404"/>
            <a:ext cx="9144001" cy="97560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561.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OS  ESPÍRITOS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OCUPAREM FUNÇÕES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CERTAS CLASSES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MODO PERMANENTE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3" name="Arredondar Retângulo em um Canto Diagonal 12"/>
          <p:cNvSpPr/>
          <p:nvPr/>
        </p:nvSpPr>
        <p:spPr>
          <a:xfrm flipH="1">
            <a:off x="2039457" y="4518582"/>
            <a:ext cx="9189719" cy="1693959"/>
          </a:xfrm>
          <a:prstGeom prst="round2DiagRect">
            <a:avLst>
              <a:gd name="adj1" fmla="val 30948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562.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OS  ESPÍRITOS MAIS ELEVADOS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ESTAREM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REPOUSO ABSOLUTO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IDEALIZAR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POSSÍVEIS OCUPAÇÕES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MAIS ELEVADOS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527987" y="6295503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5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1" grpId="0" animBg="1"/>
      <p:bldP spid="13" grpId="0" uiExpand="1" build="p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2843966" y="2200463"/>
            <a:ext cx="8016177" cy="134589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563.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SEREM INCESSANTES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OCUPAÇÕES DOS  ESPÍRITOS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IDEM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PARA 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INFERIORES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3366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OCUPAÇÕES E MISSÕES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35118" y="181469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67695" y="622242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OCUPAÇÕES E MISSÕES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ESPÍRITOS 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669157" y="3693983"/>
            <a:ext cx="8084793" cy="112438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564.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CERTOS  ESPÍRITOS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CONSERVAREM OCIOSOS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MODO PERMANENTE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3" name="Arredondar Retângulo em um Canto Diagonal 12"/>
          <p:cNvSpPr/>
          <p:nvPr/>
        </p:nvSpPr>
        <p:spPr>
          <a:xfrm flipH="1">
            <a:off x="2676318" y="4972033"/>
            <a:ext cx="8084793" cy="116918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565.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INTERESSAREM POR NOSSOS TRABALHOS DE ARTE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382459" y="629488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55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9" grpId="0"/>
      <p:bldP spid="11" grpId="0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280456" y="2431133"/>
            <a:ext cx="7954206" cy="159576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566.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 ESPÍRITOS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INTERESSAREM DE PREFERÊNCIA PELA ARTE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ADMIRARAM E CULTIVARAM EM VIDA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APLICAR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AOS ESPÍRITOS VULGARES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3366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OCUPAÇÕES E MISSÕES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787149" y="2026601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84408" y="635160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OCUPAÇÕES E MISSÕES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ESPÍRITOS 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1" name="Arredondar Retângulo em um Canto Diagonal 10"/>
          <p:cNvSpPr/>
          <p:nvPr/>
        </p:nvSpPr>
        <p:spPr>
          <a:xfrm>
            <a:off x="1600200" y="4090724"/>
            <a:ext cx="9662156" cy="99344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567.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TOMAREM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PARTE ATIVA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NOSSOS PRAZERES E OCUPAÇÕES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1600199" y="5153815"/>
            <a:ext cx="9580921" cy="103302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568.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CUMPRIREM MISSÕES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APENAS QUANDO ENCARNADOS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82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9" grpId="0"/>
      <p:bldP spid="11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2954691" y="2440306"/>
            <a:ext cx="8393664" cy="113659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569.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 ESPÍRITOS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RECEBEREM MISSÕES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APENAS DE INTERESSE MORAL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3366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OCUPAÇÕES E MISSÕES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463964" y="220222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54428" y="620170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OCUPAÇÕES E MISSÕES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ESPÍRITOS 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749798" y="3648873"/>
            <a:ext cx="8271822" cy="112438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570.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ESPÍRITOS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PERCEBEREM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QUE FIM ATUAM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3" name="Arredondar Retângulo em um Canto Diagonal 12"/>
          <p:cNvSpPr/>
          <p:nvPr/>
        </p:nvSpPr>
        <p:spPr>
          <a:xfrm flipH="1">
            <a:off x="2274190" y="4855881"/>
            <a:ext cx="8271822" cy="116918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571.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ESPÍRITOS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CUMPRIREM MISSÕES MUITO MODESTAS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87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1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2712714" y="2230896"/>
            <a:ext cx="8199123" cy="162157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572.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UMA MISSÃO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IMPOSTA A UM ESPÍRITO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POSSIBILIDADE DE UMA MESMA MISSÃO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PEDIDA POR MUITOS ESPÍRITOS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3366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OCUPAÇÕES E MISSÕES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73455" y="210805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99398" y="605180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OCUPAÇÕES E MISSÕES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ESPÍRITOS 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125103" y="3896961"/>
            <a:ext cx="9381092" cy="91488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573.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MISSÃO DE ALGUNS ESPÍRITOS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MAIS NOBRE DO QUE AS MISSÕES DE OUTROS ESPÍRITOS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3" name="Arredondar Retângulo em um Canto Diagonal 12"/>
          <p:cNvSpPr/>
          <p:nvPr/>
        </p:nvSpPr>
        <p:spPr>
          <a:xfrm flipH="1">
            <a:off x="2293494" y="4878618"/>
            <a:ext cx="9212702" cy="129733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574.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ESPÍRITOS ESCOLHEREM                      A MISSÃO DE SEREM NA TERRA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CRIATURAS INÚTEIS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SE TORNAR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INÚTIL POR OBSESSÃO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05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9" grpId="0"/>
      <p:bldP spid="11" grpId="0" animBg="1"/>
      <p:bldP spid="13" grpId="0" uiExpand="1" build="p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569895" y="1961077"/>
            <a:ext cx="7181484" cy="83338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575.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DEVER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MISSÃO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3366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OCUPAÇÕES E MISSÕES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960844" y="1617879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14388" y="530230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OCUPAÇÕES</a:t>
            </a: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MISSÕES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ESPÍRITOS 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1" name="Arredondar Retângulo em um Canto Diagonal 10"/>
          <p:cNvSpPr/>
          <p:nvPr/>
        </p:nvSpPr>
        <p:spPr>
          <a:xfrm flipH="1">
            <a:off x="3072985" y="2865933"/>
            <a:ext cx="7844986" cy="97454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576.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PREDESTINAÇÃO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UMA  MISSÃO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2539751" y="3918872"/>
            <a:ext cx="8612572" cy="107650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577.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REALIZAÇÕES ÚTEIS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INDEPENDENTE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MISSÃO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PREDESTINADA</a:t>
            </a: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243492" y="5047518"/>
            <a:ext cx="8612572" cy="139900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578.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 ESPÍRITO SUPERIOR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FALIR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SUA MISSÃO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FALIR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SUA MISSÃO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9" grpId="0"/>
      <p:bldP spid="11" grpId="0" animBg="1"/>
      <p:bldP spid="13" grpId="0" build="p" animBg="1"/>
      <p:bldP spid="14" grpId="0" build="p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2712715" y="1961077"/>
            <a:ext cx="8412484" cy="83338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579.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DEUS CONFIAR MISSÃO IMPORTANTE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UM ESPÍRITO CAPAZ DE FALIR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3366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OCUPAÇÕES E MISSÕES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18791" y="1499449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29378" y="560210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OCUPAÇÕES E MISSÕES                        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ESPÍRITOS 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1829378" y="2896413"/>
            <a:ext cx="9515922" cy="97454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580.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APREENSÃO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MISSÃO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ESPÍRITO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PROVAÇÃO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3" name="Arredondar Retângulo em um Canto Diagonal 12"/>
          <p:cNvSpPr/>
          <p:nvPr/>
        </p:nvSpPr>
        <p:spPr>
          <a:xfrm flipH="1">
            <a:off x="2335431" y="3951467"/>
            <a:ext cx="8789768" cy="107650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581.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HOMEM DE GÊNIO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ADEQUAR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ÀS CONVENIÊNCIAS DA SUA ÉPOCA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354270" y="5108478"/>
            <a:ext cx="7252983" cy="109420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582.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SE CONSIDERAR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PATERNIDADE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UMA MISSÃO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0515042" y="6202680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2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9" grpId="0"/>
      <p:bldP spid="11" grpId="0" animBg="1"/>
      <p:bldP spid="13" grpId="0" build="p" animBg="1"/>
      <p:bldP spid="14" grpId="0" build="p" animBg="1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16637</TotalTime>
  <Words>727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Agency FB</vt:lpstr>
      <vt:lpstr>Arial</vt:lpstr>
      <vt:lpstr>Century Gothic</vt:lpstr>
      <vt:lpstr>Wingdings 3</vt:lpstr>
      <vt:lpstr>Cacho</vt:lpstr>
      <vt:lpstr>1_Cacho</vt:lpstr>
      <vt:lpstr>O LIVRO DOS ESPÍRITOS</vt:lpstr>
      <vt:lpstr>DAS OCUPAÇÕES E MISSÕES                         DOS ESPÍRITOS </vt:lpstr>
      <vt:lpstr>DAS OCUPAÇÕES E MISSÕES                         DOS ESPÍRITOS </vt:lpstr>
      <vt:lpstr>DAS OCUPAÇÕES E MISSÕES                         DOS ESPÍRITOS </vt:lpstr>
      <vt:lpstr>DAS OCUPAÇÕES E MISSÕES                         DOS ESPÍRITOS </vt:lpstr>
      <vt:lpstr>DAS OCUPAÇÕES E MISSÕES                         DOS ESPÍRITOS </vt:lpstr>
      <vt:lpstr>DAS OCUPAÇÕES E MISSÕES                         DOS ESPÍRITOS </vt:lpstr>
      <vt:lpstr>DAS OCUPAÇÕES E MISSÕES                         DOS ESPÍRITOS </vt:lpstr>
      <vt:lpstr>DAS OCUPAÇÕES E MISSÕES                         DOS ESPÍRITOS </vt:lpstr>
      <vt:lpstr>DAS OCUPAÇÕES E MISSÕES                         DOS ESPÍRITOS </vt:lpstr>
      <vt:lpstr> DAS OCUPAÇÕES                      E MISSÕES DOS ESPÍRITOS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680</cp:revision>
  <dcterms:created xsi:type="dcterms:W3CDTF">2015-03-19T17:38:42Z</dcterms:created>
  <dcterms:modified xsi:type="dcterms:W3CDTF">2015-09-24T14:16:34Z</dcterms:modified>
</cp:coreProperties>
</file>