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76" r:id="rId2"/>
  </p:sldMasterIdLst>
  <p:sldIdLst>
    <p:sldId id="426" r:id="rId3"/>
    <p:sldId id="427" r:id="rId4"/>
    <p:sldId id="339" r:id="rId5"/>
    <p:sldId id="384" r:id="rId6"/>
    <p:sldId id="385" r:id="rId7"/>
    <p:sldId id="386" r:id="rId8"/>
    <p:sldId id="387" r:id="rId9"/>
    <p:sldId id="389" r:id="rId10"/>
    <p:sldId id="388" r:id="rId11"/>
    <p:sldId id="390" r:id="rId12"/>
    <p:sldId id="391" r:id="rId13"/>
    <p:sldId id="392" r:id="rId14"/>
    <p:sldId id="393" r:id="rId15"/>
    <p:sldId id="394" r:id="rId16"/>
    <p:sldId id="395" r:id="rId17"/>
    <p:sldId id="396" r:id="rId18"/>
    <p:sldId id="398" r:id="rId19"/>
    <p:sldId id="399" r:id="rId20"/>
    <p:sldId id="400" r:id="rId21"/>
    <p:sldId id="401" r:id="rId22"/>
    <p:sldId id="402" r:id="rId23"/>
    <p:sldId id="403" r:id="rId24"/>
    <p:sldId id="404" r:id="rId25"/>
    <p:sldId id="405" r:id="rId26"/>
    <p:sldId id="416" r:id="rId27"/>
    <p:sldId id="407" r:id="rId28"/>
    <p:sldId id="408" r:id="rId29"/>
    <p:sldId id="409" r:id="rId30"/>
    <p:sldId id="406" r:id="rId31"/>
    <p:sldId id="412" r:id="rId32"/>
    <p:sldId id="413" r:id="rId33"/>
    <p:sldId id="414" r:id="rId34"/>
    <p:sldId id="415" r:id="rId35"/>
    <p:sldId id="417" r:id="rId36"/>
    <p:sldId id="418" r:id="rId37"/>
    <p:sldId id="419" r:id="rId38"/>
    <p:sldId id="420" r:id="rId39"/>
    <p:sldId id="421" r:id="rId40"/>
    <p:sldId id="422" r:id="rId41"/>
    <p:sldId id="423" r:id="rId42"/>
    <p:sldId id="425" r:id="rId4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78" y="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2049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4198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4560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777298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5328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445873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644344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804533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544312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567639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92260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660447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560250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208591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858407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957527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1615357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150111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470439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9996200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8462709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6536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24/07/2015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0093095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280746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1004191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67201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90482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9D72776-6B94-4EDB-902B-09DC5D1D327E}" type="datetimeFigureOut">
              <a:rPr lang="pt-BR" smtClean="0"/>
              <a:t>24/07/2015</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45877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9D72776-6B94-4EDB-902B-09DC5D1D327E}" type="datetimeFigureOut">
              <a:rPr lang="pt-BR" smtClean="0"/>
              <a:t>24/07/2015</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01643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72776-6B94-4EDB-902B-09DC5D1D327E}" type="datetimeFigureOut">
              <a:rPr lang="pt-BR" smtClean="0"/>
              <a:t>24/07/2015</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22466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9725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24/07/2015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92988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chemeClr val="accent2">
                <a:lumMod val="50000"/>
              </a:schemeClr>
            </a:gs>
            <a:gs pos="0">
              <a:schemeClr val="bg1">
                <a:lumMod val="75000"/>
              </a:schemeClr>
            </a:gs>
            <a:gs pos="87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D72776-6B94-4EDB-902B-09DC5D1D327E}" type="datetimeFigureOut">
              <a:rPr lang="pt-BR" smtClean="0"/>
              <a:t>24/07/2015</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2F57C0-3DDB-4582-B415-FB41CE22CE02}" type="slidenum">
              <a:rPr lang="pt-BR" smtClean="0"/>
              <a:t>‹nº›</a:t>
            </a:fld>
            <a:endParaRPr lang="pt-BR"/>
          </a:p>
        </p:txBody>
      </p:sp>
    </p:spTree>
    <p:extLst>
      <p:ext uri="{BB962C8B-B14F-4D97-AF65-F5344CB8AC3E}">
        <p14:creationId xmlns:p14="http://schemas.microsoft.com/office/powerpoint/2010/main" val="134605878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1">
                <a:lumMod val="50000"/>
              </a:schemeClr>
            </a:gs>
            <a:gs pos="97000">
              <a:schemeClr val="accent3">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D72776-6B94-4EDB-902B-09DC5D1D327E}" type="datetimeFigureOut">
              <a:rPr lang="pt-BR" smtClean="0">
                <a:solidFill>
                  <a:prstClr val="black">
                    <a:tint val="75000"/>
                  </a:prstClr>
                </a:solidFill>
              </a:rPr>
              <a:pPr/>
              <a:t>24/07/2015</a:t>
            </a:fld>
            <a:endParaRPr lang="pt-B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2F57C0-3DDB-4582-B415-FB41CE22CE02}" type="slidenum">
              <a:rPr lang="pt-BR" smtClean="0"/>
              <a:pPr/>
              <a:t>‹nº›</a:t>
            </a:fld>
            <a:endParaRPr lang="pt-BR"/>
          </a:p>
        </p:txBody>
      </p:sp>
    </p:spTree>
    <p:extLst>
      <p:ext uri="{BB962C8B-B14F-4D97-AF65-F5344CB8AC3E}">
        <p14:creationId xmlns:p14="http://schemas.microsoft.com/office/powerpoint/2010/main" val="3173031984"/>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LE%20PARTE%20I-%20Cap.%204%20-.pptx"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38686" y="-610919"/>
            <a:ext cx="8915399" cy="2262781"/>
          </a:xfrm>
        </p:spPr>
        <p:txBody>
          <a:bodyPr/>
          <a:lstStyle/>
          <a:p>
            <a:r>
              <a:rPr lang="pt-BR" dirty="0" smtClean="0">
                <a:solidFill>
                  <a:schemeClr val="bg2">
                    <a:lumMod val="75000"/>
                  </a:schemeClr>
                </a:solidFill>
              </a:rPr>
              <a:t>O LIVRO DOS ESPÍRITOS</a:t>
            </a:r>
            <a:endParaRPr lang="pt-BR" dirty="0">
              <a:solidFill>
                <a:schemeClr val="bg2">
                  <a:lumMod val="75000"/>
                </a:schemeClr>
              </a:solidFill>
            </a:endParaRPr>
          </a:p>
        </p:txBody>
      </p:sp>
      <p:sp>
        <p:nvSpPr>
          <p:cNvPr id="6" name="Retângulo 5"/>
          <p:cNvSpPr/>
          <p:nvPr/>
        </p:nvSpPr>
        <p:spPr>
          <a:xfrm>
            <a:off x="-12043" y="4473896"/>
            <a:ext cx="1881477" cy="461665"/>
          </a:xfrm>
          <a:prstGeom prst="rect">
            <a:avLst/>
          </a:prstGeom>
        </p:spPr>
        <p:txBody>
          <a:bodyPr wrap="none">
            <a:spAutoFit/>
          </a:bodyPr>
          <a:lstStyle/>
          <a:p>
            <a:r>
              <a:rPr lang="pt-BR" sz="24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Cap. IX</a:t>
            </a:r>
            <a:endParaRPr lang="pt-BR" sz="2400" b="1" dirty="0">
              <a:solidFill>
                <a:prstClr val="white"/>
              </a:solidFill>
            </a:endParaRPr>
          </a:p>
        </p:txBody>
      </p:sp>
      <p:sp>
        <p:nvSpPr>
          <p:cNvPr id="3" name="Retângulo 2"/>
          <p:cNvSpPr/>
          <p:nvPr/>
        </p:nvSpPr>
        <p:spPr>
          <a:xfrm>
            <a:off x="2075621" y="2499023"/>
            <a:ext cx="8090361" cy="1200329"/>
          </a:xfrm>
          <a:prstGeom prst="rect">
            <a:avLst/>
          </a:prstGeom>
        </p:spPr>
        <p:txBody>
          <a:bodyPr wrap="square">
            <a:spAutoFit/>
          </a:bodyPr>
          <a:lstStyle/>
          <a:p>
            <a:pPr algn="ctr"/>
            <a:r>
              <a:rPr lang="pt-BR" sz="3600" dirty="0" smtClean="0">
                <a:ln w="9525">
                  <a:solidFill>
                    <a:prstClr val="white"/>
                  </a:solidFill>
                  <a:prstDash val="solid"/>
                </a:ln>
                <a:solidFill>
                  <a:srgbClr val="92AA4C"/>
                </a:solidFill>
                <a:latin typeface="Agency FB" panose="020B0503020202020204" pitchFamily="34" charset="0"/>
                <a:cs typeface="Arial" panose="020B0604020202020204" pitchFamily="34" charset="0"/>
              </a:rPr>
              <a:t>2ª Parte</a:t>
            </a:r>
          </a:p>
          <a:p>
            <a:pPr algn="ctr"/>
            <a:r>
              <a:rPr lang="pt-BR" sz="3600" dirty="0" smtClean="0">
                <a:ln w="9525">
                  <a:solidFill>
                    <a:prstClr val="white"/>
                  </a:solidFill>
                  <a:prstDash val="solid"/>
                </a:ln>
                <a:solidFill>
                  <a:srgbClr val="92AA4C"/>
                </a:solidFill>
                <a:latin typeface="Agency FB" panose="020B0503020202020204" pitchFamily="34" charset="0"/>
                <a:cs typeface="Arial" panose="020B0604020202020204" pitchFamily="34" charset="0"/>
              </a:rPr>
              <a:t> </a:t>
            </a:r>
            <a:r>
              <a:rPr lang="pt-BR" sz="3600" b="1" dirty="0" smtClean="0">
                <a:ln w="9525">
                  <a:solidFill>
                    <a:prstClr val="white"/>
                  </a:solidFill>
                  <a:prstDash val="solid"/>
                </a:ln>
                <a:solidFill>
                  <a:srgbClr val="92AA4C"/>
                </a:solidFill>
                <a:effectLst>
                  <a:outerShdw blurRad="12700" dist="38100" dir="2700000" algn="tl" rotWithShape="0">
                    <a:srgbClr val="92AA4C">
                      <a:lumMod val="60000"/>
                      <a:lumOff val="40000"/>
                    </a:srgbClr>
                  </a:outerShdw>
                </a:effectLst>
                <a:latin typeface="Arial" panose="020B0604020202020204" pitchFamily="34" charset="0"/>
                <a:cs typeface="Arial" panose="020B0604020202020204" pitchFamily="34" charset="0"/>
              </a:rPr>
              <a:t>DO MUNDO DOS  ESPÍRITOS</a:t>
            </a:r>
            <a:endParaRPr lang="pt-BR" sz="3600" dirty="0">
              <a:solidFill>
                <a:prstClr val="black"/>
              </a:solidFill>
            </a:endParaRPr>
          </a:p>
        </p:txBody>
      </p:sp>
      <p:sp>
        <p:nvSpPr>
          <p:cNvPr id="5" name="Título 1"/>
          <p:cNvSpPr txBox="1">
            <a:spLocks/>
          </p:cNvSpPr>
          <p:nvPr/>
        </p:nvSpPr>
        <p:spPr>
          <a:xfrm>
            <a:off x="1370277" y="3861222"/>
            <a:ext cx="9535290" cy="235132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t-BR" sz="4000" dirty="0" smtClean="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DA INTERVENÇÃO</a:t>
            </a:r>
          </a:p>
          <a:p>
            <a:pPr algn="ctr"/>
            <a:r>
              <a:rPr lang="pt-BR" sz="4000" dirty="0" smtClean="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DOS ESPÍRITOS</a:t>
            </a:r>
          </a:p>
          <a:p>
            <a:pPr algn="ctr"/>
            <a:r>
              <a:rPr lang="pt-BR" sz="4000" dirty="0" smtClean="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 NO MUNDO CORPORAL</a:t>
            </a:r>
            <a:endParaRPr lang="pt-BR" sz="4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eta para a direita 6">
            <a:hlinkClick r:id="rId2" action="ppaction://hlinkpres?slideindex=1&amp;slidetitle="/>
          </p:cNvPr>
          <p:cNvSpPr/>
          <p:nvPr/>
        </p:nvSpPr>
        <p:spPr>
          <a:xfrm>
            <a:off x="2504909" y="4453399"/>
            <a:ext cx="1343912" cy="5457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latin typeface="Agency FB" panose="020B0503020202020204" pitchFamily="34" charset="0"/>
              </a:rPr>
              <a:t>TÍTULO</a:t>
            </a:r>
            <a:endParaRPr lang="pt-BR" b="1" dirty="0">
              <a:solidFill>
                <a:schemeClr val="tx1"/>
              </a:solidFill>
              <a:latin typeface="Agency FB" panose="020B0503020202020204" pitchFamily="34" charset="0"/>
            </a:endParaRPr>
          </a:p>
        </p:txBody>
      </p:sp>
      <p:sp>
        <p:nvSpPr>
          <p:cNvPr id="8" name="Seta para a direita 7">
            <a:hlinkClick r:id="rId2" action="ppaction://hlinkpres?slideindex=1&amp;slidetitle="/>
          </p:cNvPr>
          <p:cNvSpPr/>
          <p:nvPr/>
        </p:nvSpPr>
        <p:spPr>
          <a:xfrm>
            <a:off x="1869434" y="3153608"/>
            <a:ext cx="1080245" cy="5457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latin typeface="Agency FB" panose="020B0503020202020204" pitchFamily="34" charset="0"/>
              </a:rPr>
              <a:t>TEMA</a:t>
            </a:r>
            <a:endParaRPr lang="pt-BR" b="1" dirty="0">
              <a:solidFill>
                <a:schemeClr val="tx1"/>
              </a:solidFill>
              <a:latin typeface="Agency FB" panose="020B0503020202020204" pitchFamily="34" charset="0"/>
            </a:endParaRPr>
          </a:p>
        </p:txBody>
      </p:sp>
    </p:spTree>
    <p:extLst>
      <p:ext uri="{BB962C8B-B14F-4D97-AF65-F5344CB8AC3E}">
        <p14:creationId xmlns:p14="http://schemas.microsoft.com/office/powerpoint/2010/main" val="70368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flipH="1">
            <a:off x="3401370" y="2415379"/>
            <a:ext cx="7144642" cy="1001504"/>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478. O </a:t>
            </a:r>
            <a:r>
              <a:rPr lang="pt-BR" sz="2400" b="1" dirty="0" smtClean="0">
                <a:solidFill>
                  <a:srgbClr val="FFC000"/>
                </a:solidFill>
                <a:effectLst>
                  <a:outerShdw blurRad="38100" dist="38100" dir="2700000" algn="tl">
                    <a:srgbClr val="000000">
                      <a:alpha val="43137"/>
                    </a:srgbClr>
                  </a:outerShdw>
                </a:effectLst>
                <a:latin typeface="+mj-lt"/>
              </a:rPr>
              <a:t>MELHOR MEIO </a:t>
            </a:r>
            <a:r>
              <a:rPr lang="pt-BR" sz="2400" b="1" dirty="0" smtClean="0">
                <a:solidFill>
                  <a:schemeClr val="bg1"/>
                </a:solidFill>
                <a:effectLst>
                  <a:outerShdw blurRad="38100" dist="38100" dir="2700000" algn="tl">
                    <a:srgbClr val="000000">
                      <a:alpha val="43137"/>
                    </a:srgbClr>
                  </a:outerShdw>
                </a:effectLst>
                <a:latin typeface="+mj-lt"/>
              </a:rPr>
              <a:t>DE NOS LIVRARMOS </a:t>
            </a:r>
          </a:p>
          <a:p>
            <a:pPr algn="ctr"/>
            <a:r>
              <a:rPr lang="pt-BR" sz="2400" b="1" dirty="0" smtClean="0">
                <a:solidFill>
                  <a:srgbClr val="CCFF33"/>
                </a:solidFill>
                <a:effectLst>
                  <a:outerShdw blurRad="38100" dist="38100" dir="2700000" algn="tl">
                    <a:srgbClr val="000000">
                      <a:alpha val="43137"/>
                    </a:srgbClr>
                  </a:outerShdw>
                </a:effectLst>
                <a:latin typeface="+mj-lt"/>
              </a:rPr>
              <a:t>DOS ESPÍRITOS OBSESSORES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1593160" y="1991539"/>
            <a:ext cx="2103302" cy="437813"/>
          </a:xfrm>
          <a:prstGeom prst="rect">
            <a:avLst/>
          </a:prstGeom>
        </p:spPr>
      </p:pic>
      <p:sp>
        <p:nvSpPr>
          <p:cNvPr id="11" name="Arredondar Retângulo em um Canto Diagonal 10"/>
          <p:cNvSpPr/>
          <p:nvPr/>
        </p:nvSpPr>
        <p:spPr>
          <a:xfrm>
            <a:off x="2944907" y="3462603"/>
            <a:ext cx="7650199" cy="1002718"/>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479. A </a:t>
            </a:r>
            <a:r>
              <a:rPr lang="pt-BR" sz="2400" b="1" dirty="0" smtClean="0">
                <a:solidFill>
                  <a:srgbClr val="FFC000"/>
                </a:solidFill>
                <a:effectLst>
                  <a:outerShdw blurRad="38100" dist="38100" dir="2700000" algn="tl">
                    <a:srgbClr val="000000">
                      <a:alpha val="43137"/>
                    </a:srgbClr>
                  </a:outerShdw>
                </a:effectLst>
                <a:latin typeface="+mj-lt"/>
              </a:rPr>
              <a:t>EFICIÊNCIA</a:t>
            </a:r>
            <a:r>
              <a:rPr lang="pt-BR" sz="2400" b="1" dirty="0" smtClean="0">
                <a:effectLst>
                  <a:outerShdw blurRad="38100" dist="38100" dir="2700000" algn="tl">
                    <a:srgbClr val="000000">
                      <a:alpha val="43137"/>
                    </a:srgbClr>
                  </a:outerShdw>
                </a:effectLst>
                <a:latin typeface="+mj-lt"/>
              </a:rPr>
              <a:t> E AS </a:t>
            </a:r>
            <a:r>
              <a:rPr lang="pt-BR" sz="2400" b="1" dirty="0" smtClean="0">
                <a:solidFill>
                  <a:srgbClr val="FFC000"/>
                </a:solidFill>
                <a:effectLst>
                  <a:outerShdw blurRad="38100" dist="38100" dir="2700000" algn="tl">
                    <a:srgbClr val="000000">
                      <a:alpha val="43137"/>
                    </a:srgbClr>
                  </a:outerShdw>
                </a:effectLst>
                <a:latin typeface="+mj-lt"/>
              </a:rPr>
              <a:t>CONDIÇÕES                                     </a:t>
            </a:r>
            <a:r>
              <a:rPr lang="pt-BR" sz="2400" b="1" dirty="0" smtClean="0">
                <a:solidFill>
                  <a:schemeClr val="bg1"/>
                </a:solidFill>
                <a:effectLst>
                  <a:outerShdw blurRad="38100" dist="38100" dir="2700000" algn="tl">
                    <a:srgbClr val="000000">
                      <a:alpha val="43137"/>
                    </a:srgbClr>
                  </a:outerShdw>
                </a:effectLst>
                <a:latin typeface="+mj-lt"/>
              </a:rPr>
              <a:t>DA PRECE </a:t>
            </a:r>
            <a:r>
              <a:rPr lang="pt-BR" sz="2400" b="1" dirty="0" smtClean="0">
                <a:solidFill>
                  <a:srgbClr val="CCFF33"/>
                </a:solidFill>
                <a:effectLst>
                  <a:outerShdw blurRad="38100" dist="38100" dir="2700000" algn="tl">
                    <a:srgbClr val="000000">
                      <a:alpha val="43137"/>
                    </a:srgbClr>
                  </a:outerShdw>
                </a:effectLst>
                <a:latin typeface="+mj-lt"/>
              </a:rPr>
              <a:t>PARA A CURA DA OBSESSÃO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832878" y="1280985"/>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POSSESSOS</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a:off x="3053292" y="4533738"/>
            <a:ext cx="7745336" cy="1036623"/>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480. O(</a:t>
            </a:r>
            <a:r>
              <a:rPr lang="pt-BR" sz="2400" dirty="0" smtClean="0">
                <a:effectLst>
                  <a:outerShdw blurRad="38100" dist="38100" dir="2700000" algn="tl">
                    <a:srgbClr val="000000">
                      <a:alpha val="43137"/>
                    </a:srgbClr>
                  </a:outerShdw>
                </a:effectLst>
                <a:latin typeface="+mj-lt"/>
              </a:rPr>
              <a:t>S</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FFC000"/>
                </a:solidFill>
                <a:effectLst>
                  <a:outerShdw blurRad="38100" dist="38100" dir="2700000" algn="tl">
                    <a:srgbClr val="000000">
                      <a:alpha val="43137"/>
                    </a:srgbClr>
                  </a:outerShdw>
                </a:effectLst>
                <a:latin typeface="+mj-lt"/>
              </a:rPr>
              <a:t>SIGNIFICADO(</a:t>
            </a:r>
            <a:r>
              <a:rPr lang="pt-BR" sz="2400" dirty="0" smtClean="0">
                <a:solidFill>
                  <a:srgbClr val="FFC000"/>
                </a:solidFill>
                <a:effectLst>
                  <a:outerShdw blurRad="38100" dist="38100" dir="2700000" algn="tl">
                    <a:srgbClr val="000000">
                      <a:alpha val="43137"/>
                    </a:srgbClr>
                  </a:outerShdw>
                </a:effectLst>
                <a:latin typeface="+mj-lt"/>
              </a:rPr>
              <a:t>S</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“DA EXPULSÃO DOS DEMÔNIOS” </a:t>
            </a:r>
            <a:r>
              <a:rPr lang="pt-BR" sz="2400" b="1" dirty="0" smtClean="0">
                <a:solidFill>
                  <a:srgbClr val="CCFF33"/>
                </a:solidFill>
                <a:effectLst>
                  <a:outerShdw blurRad="38100" dist="38100" dir="2700000" algn="tl">
                    <a:srgbClr val="000000">
                      <a:alpha val="43137"/>
                    </a:srgbClr>
                  </a:outerShdw>
                </a:effectLst>
                <a:latin typeface="+mj-lt"/>
              </a:rPr>
              <a:t>MENCIONADAS</a:t>
            </a:r>
            <a:r>
              <a:rPr lang="pt-BR" sz="2400" b="1" dirty="0" smtClean="0">
                <a:solidFill>
                  <a:schemeClr val="bg1"/>
                </a:solidFill>
                <a:effectLst>
                  <a:outerShdw blurRad="38100" dist="38100" dir="2700000" algn="tl">
                    <a:srgbClr val="000000">
                      <a:alpha val="43137"/>
                    </a:srgbClr>
                  </a:outerShdw>
                </a:effectLst>
                <a:latin typeface="+mj-lt"/>
              </a:rPr>
              <a:t> NO EVANGELHO</a:t>
            </a:r>
            <a:endParaRPr lang="pt-BR" sz="2400" b="1" dirty="0">
              <a:effectLst>
                <a:outerShdw blurRad="38100" dist="38100" dir="2700000" algn="tl">
                  <a:srgbClr val="000000">
                    <a:alpha val="43137"/>
                  </a:srgbClr>
                </a:outerShdw>
              </a:effectLst>
              <a:latin typeface="+mj-lt"/>
            </a:endParaRPr>
          </a:p>
        </p:txBody>
      </p:sp>
      <p:sp>
        <p:nvSpPr>
          <p:cNvPr id="13" name="Retângulo 12"/>
          <p:cNvSpPr/>
          <p:nvPr/>
        </p:nvSpPr>
        <p:spPr>
          <a:xfrm>
            <a:off x="10261199" y="6093733"/>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41938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9" grpId="0"/>
      <p:bldP spid="14"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000293"/>
            <a:ext cx="9722217" cy="4351338"/>
          </a:xfrm>
        </p:spPr>
        <p:txBody>
          <a:bodyPr>
            <a:norm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481.  </a:t>
            </a:r>
            <a:r>
              <a:rPr lang="pt-BR" sz="2400" b="1" dirty="0" smtClean="0">
                <a:solidFill>
                  <a:schemeClr val="bg1"/>
                </a:solidFill>
                <a:effectLst>
                  <a:outerShdw blurRad="38100" dist="38100" dir="2700000" algn="tl">
                    <a:srgbClr val="000000">
                      <a:alpha val="43137"/>
                    </a:srgbClr>
                  </a:outerShdw>
                </a:effectLst>
              </a:rPr>
              <a:t>Desempenham os Espíritos algum papel nos fenômenos que se dão com os indivíduos chamados convulsionários?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“Sim e muito importante, bem como o magnetismo,                                que é a causa originária de tais fenômenos...”</a:t>
            </a:r>
          </a:p>
        </p:txBody>
      </p:sp>
      <p:sp>
        <p:nvSpPr>
          <p:cNvPr id="12" name="Arredondar Retângulo em um Canto Diagonal 11"/>
          <p:cNvSpPr/>
          <p:nvPr/>
        </p:nvSpPr>
        <p:spPr>
          <a:xfrm flipH="1">
            <a:off x="2392574" y="3292951"/>
            <a:ext cx="8895163" cy="1001504"/>
          </a:xfrm>
          <a:prstGeom prst="round2DiagRect">
            <a:avLst>
              <a:gd name="adj1" fmla="val 38026"/>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481 a. A </a:t>
            </a:r>
            <a:r>
              <a:rPr lang="pt-BR" sz="2400" b="1" dirty="0" smtClean="0">
                <a:solidFill>
                  <a:srgbClr val="FFC000"/>
                </a:solidFill>
                <a:effectLst>
                  <a:outerShdw blurRad="38100" dist="38100" dir="2700000" algn="tl">
                    <a:srgbClr val="000000">
                      <a:alpha val="43137"/>
                    </a:srgbClr>
                  </a:outerShdw>
                </a:effectLst>
                <a:latin typeface="+mj-lt"/>
              </a:rPr>
              <a:t>NATUREZA </a:t>
            </a:r>
            <a:r>
              <a:rPr lang="pt-BR" sz="2400" b="1" dirty="0" smtClean="0">
                <a:solidFill>
                  <a:schemeClr val="bg1"/>
                </a:solidFill>
                <a:effectLst>
                  <a:outerShdw blurRad="38100" dist="38100" dir="2700000" algn="tl">
                    <a:srgbClr val="000000">
                      <a:alpha val="43137"/>
                    </a:srgbClr>
                  </a:outerShdw>
                </a:effectLst>
                <a:latin typeface="+mj-lt"/>
              </a:rPr>
              <a:t>DOS ESPÍRITOS QUE CONCORREM </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PARA</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 PRODUÇÃO DESSES FENÔMENOS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3"/>
          <a:stretch>
            <a:fillRect/>
          </a:stretch>
        </p:blipFill>
        <p:spPr>
          <a:xfrm rot="1366608">
            <a:off x="793175" y="2919997"/>
            <a:ext cx="2103302" cy="437813"/>
          </a:xfrm>
          <a:prstGeom prst="rect">
            <a:avLst/>
          </a:prstGeom>
        </p:spPr>
      </p:pic>
      <p:sp>
        <p:nvSpPr>
          <p:cNvPr id="11" name="Arredondar Retângulo em um Canto Diagonal 10"/>
          <p:cNvSpPr/>
          <p:nvPr/>
        </p:nvSpPr>
        <p:spPr>
          <a:xfrm flipH="1">
            <a:off x="2502020" y="4354415"/>
            <a:ext cx="8820962" cy="1254244"/>
          </a:xfrm>
          <a:prstGeom prst="round2DiagRect">
            <a:avLst>
              <a:gd name="adj1" fmla="val 29695"/>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482. </a:t>
            </a:r>
            <a:r>
              <a:rPr lang="pt-BR" sz="2400" b="1" dirty="0" smtClean="0">
                <a:solidFill>
                  <a:srgbClr val="FFC000"/>
                </a:solidFill>
                <a:effectLst>
                  <a:outerShdw blurRad="38100" dist="38100" dir="2700000" algn="tl">
                    <a:srgbClr val="000000">
                      <a:alpha val="43137"/>
                    </a:srgbClr>
                  </a:outerShdw>
                </a:effectLst>
                <a:latin typeface="+mj-lt"/>
              </a:rPr>
              <a:t> COMO </a:t>
            </a:r>
            <a:r>
              <a:rPr lang="pt-BR" sz="2400" b="1" dirty="0" smtClean="0">
                <a:effectLst>
                  <a:outerShdw blurRad="38100" dist="38100" dir="2700000" algn="tl">
                    <a:srgbClr val="000000">
                      <a:alpha val="43137"/>
                    </a:srgbClr>
                  </a:outerShdw>
                </a:effectLst>
                <a:latin typeface="+mj-lt"/>
              </a:rPr>
              <a:t>ESSES ESPÍRITOS </a:t>
            </a:r>
            <a:r>
              <a:rPr lang="pt-BR" sz="2400" b="1" dirty="0" smtClean="0">
                <a:solidFill>
                  <a:srgbClr val="CCFF33"/>
                </a:solidFill>
                <a:effectLst>
                  <a:outerShdw blurRad="38100" dist="38100" dir="2700000" algn="tl">
                    <a:srgbClr val="000000">
                      <a:alpha val="43137"/>
                    </a:srgbClr>
                  </a:outerShdw>
                </a:effectLst>
                <a:latin typeface="+mj-lt"/>
              </a:rPr>
              <a:t>COMUNICAM: </a:t>
            </a:r>
          </a:p>
          <a:p>
            <a:pPr algn="ctr"/>
            <a:r>
              <a:rPr lang="pt-BR" sz="2400" b="1" dirty="0" smtClean="0">
                <a:effectLst>
                  <a:outerShdw blurRad="38100" dist="38100" dir="2700000" algn="tl">
                    <a:srgbClr val="000000">
                      <a:alpha val="43137"/>
                    </a:srgbClr>
                  </a:outerShdw>
                </a:effectLst>
                <a:latin typeface="+mj-lt"/>
              </a:rPr>
              <a:t>AS DISPOSIÇÕES </a:t>
            </a:r>
            <a:r>
              <a:rPr lang="pt-BR" sz="2400" b="1" dirty="0" smtClean="0">
                <a:solidFill>
                  <a:srgbClr val="CCFF33"/>
                </a:solidFill>
                <a:effectLst>
                  <a:outerShdw blurRad="38100" dist="38100" dir="2700000" algn="tl">
                    <a:srgbClr val="000000">
                      <a:alpha val="43137"/>
                    </a:srgbClr>
                  </a:outerShdw>
                </a:effectLst>
                <a:latin typeface="+mj-lt"/>
              </a:rPr>
              <a:t>MORAIS</a:t>
            </a:r>
            <a:r>
              <a:rPr lang="pt-BR" sz="2400" b="1" dirty="0" smtClean="0">
                <a:effectLst>
                  <a:outerShdw blurRad="38100" dist="38100" dir="2700000" algn="tl">
                    <a:srgbClr val="000000">
                      <a:alpha val="43137"/>
                    </a:srgbClr>
                  </a:outerShdw>
                </a:effectLst>
                <a:latin typeface="+mj-lt"/>
              </a:rPr>
              <a:t>; A TRANSMISSÃO DAS </a:t>
            </a:r>
            <a:r>
              <a:rPr lang="pt-BR" sz="2400" b="1" dirty="0" smtClean="0">
                <a:solidFill>
                  <a:srgbClr val="CCFF33"/>
                </a:solidFill>
                <a:effectLst>
                  <a:outerShdw blurRad="38100" dist="38100" dir="2700000" algn="tl">
                    <a:srgbClr val="000000">
                      <a:alpha val="43137"/>
                    </a:srgbClr>
                  </a:outerShdw>
                </a:effectLst>
                <a:latin typeface="+mj-lt"/>
              </a:rPr>
              <a:t>DORES</a:t>
            </a:r>
            <a:r>
              <a:rPr lang="pt-BR" sz="2400" b="1" dirty="0" smtClean="0">
                <a:effectLst>
                  <a:outerShdw blurRad="38100" dist="38100" dir="2700000" algn="tl">
                    <a:srgbClr val="000000">
                      <a:alpha val="43137"/>
                    </a:srgbClr>
                  </a:outerShdw>
                </a:effectLst>
                <a:latin typeface="+mj-lt"/>
              </a:rPr>
              <a:t>;  A INSENSIBILIDADE </a:t>
            </a:r>
            <a:r>
              <a:rPr lang="pt-BR" sz="2400" b="1" dirty="0" smtClean="0">
                <a:solidFill>
                  <a:srgbClr val="CCFF33"/>
                </a:solidFill>
                <a:effectLst>
                  <a:outerShdw blurRad="38100" dist="38100" dir="2700000" algn="tl">
                    <a:srgbClr val="000000">
                      <a:alpha val="43137"/>
                    </a:srgbClr>
                  </a:outerShdw>
                </a:effectLst>
                <a:latin typeface="+mj-lt"/>
              </a:rPr>
              <a:t>FÍSICA</a:t>
            </a:r>
            <a:r>
              <a:rPr lang="pt-BR" sz="2400" b="1" dirty="0" smtClean="0">
                <a:effectLst>
                  <a:outerShdw blurRad="38100" dist="38100" dir="2700000" algn="tl">
                    <a:srgbClr val="000000">
                      <a:alpha val="43137"/>
                    </a:srgbClr>
                  </a:outerShdw>
                </a:effectLst>
                <a:latin typeface="+mj-lt"/>
              </a:rPr>
              <a:t>; A LEITURA DO </a:t>
            </a:r>
            <a:r>
              <a:rPr lang="pt-BR" sz="2400" b="1" dirty="0" smtClean="0">
                <a:solidFill>
                  <a:srgbClr val="CCFF33"/>
                </a:solidFill>
                <a:effectLst>
                  <a:outerShdw blurRad="38100" dist="38100" dir="2700000" algn="tl">
                    <a:srgbClr val="000000">
                      <a:alpha val="43137"/>
                    </a:srgbClr>
                  </a:outerShdw>
                </a:effectLst>
                <a:latin typeface="+mj-lt"/>
              </a:rPr>
              <a:t>PENSAMENTO</a:t>
            </a:r>
            <a:endParaRPr lang="pt-BR" sz="2400" b="1" dirty="0">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04528" y="67963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CONVULSIONÁRIOS</a:t>
            </a:r>
            <a:endParaRPr lang="pt-B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a:off x="2465970" y="5673432"/>
            <a:ext cx="8527228" cy="853392"/>
          </a:xfrm>
          <a:prstGeom prst="round2DiagRect">
            <a:avLst>
              <a:gd name="adj1" fmla="val 29695"/>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483. </a:t>
            </a:r>
            <a:r>
              <a:rPr lang="pt-BR" sz="2400" b="1" dirty="0" smtClean="0">
                <a:solidFill>
                  <a:srgbClr val="FFC000"/>
                </a:solidFill>
                <a:effectLst>
                  <a:outerShdw blurRad="38100" dist="38100" dir="2700000" algn="tl">
                    <a:srgbClr val="000000">
                      <a:alpha val="43137"/>
                    </a:srgbClr>
                  </a:outerShdw>
                </a:effectLst>
                <a:latin typeface="+mj-lt"/>
              </a:rPr>
              <a:t>AS CAUSAS </a:t>
            </a:r>
            <a:r>
              <a:rPr lang="pt-BR" sz="2400" b="1" dirty="0" smtClean="0">
                <a:effectLst>
                  <a:outerShdw blurRad="38100" dist="38100" dir="2700000" algn="tl">
                    <a:srgbClr val="000000">
                      <a:alpha val="43137"/>
                    </a:srgbClr>
                  </a:outerShdw>
                </a:effectLst>
                <a:latin typeface="+mj-lt"/>
              </a:rPr>
              <a:t>DA </a:t>
            </a:r>
            <a:r>
              <a:rPr lang="pt-BR" sz="2400" b="1" dirty="0" smtClean="0">
                <a:solidFill>
                  <a:srgbClr val="CCFF33"/>
                </a:solidFill>
                <a:effectLst>
                  <a:outerShdw blurRad="38100" dist="38100" dir="2700000" algn="tl">
                    <a:srgbClr val="000000">
                      <a:alpha val="43137"/>
                    </a:srgbClr>
                  </a:outerShdw>
                </a:effectLst>
                <a:latin typeface="+mj-lt"/>
              </a:rPr>
              <a:t>INSENSIBILIDADE</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FÍSICA</a:t>
            </a:r>
            <a:r>
              <a:rPr lang="pt-BR" sz="2400" b="1" dirty="0" smtClean="0">
                <a:effectLst>
                  <a:outerShdw blurRad="38100" dist="38100" dir="2700000" algn="tl">
                    <a:srgbClr val="000000">
                      <a:alpha val="43137"/>
                    </a:srgbClr>
                  </a:outerShdw>
                </a:effectLst>
                <a:latin typeface="+mj-lt"/>
              </a:rPr>
              <a:t>                                                  NOS CONVULSIONÁRIOS TORTURADOS </a:t>
            </a:r>
          </a:p>
        </p:txBody>
      </p:sp>
      <p:sp>
        <p:nvSpPr>
          <p:cNvPr id="4" name="CaixaDeTexto 3"/>
          <p:cNvSpPr txBox="1"/>
          <p:nvPr/>
        </p:nvSpPr>
        <p:spPr>
          <a:xfrm>
            <a:off x="11017770" y="5891134"/>
            <a:ext cx="818662" cy="523220"/>
          </a:xfrm>
          <a:prstGeom prst="rect">
            <a:avLst/>
          </a:prstGeom>
          <a:noFill/>
        </p:spPr>
        <p:txBody>
          <a:bodyPr wrap="square" rtlCol="0">
            <a:spAutoFit/>
          </a:bodyPr>
          <a:lstStyle/>
          <a:p>
            <a:r>
              <a:rPr lang="pt-BR" sz="2800" b="1" dirty="0" smtClean="0"/>
              <a:t>FIM</a:t>
            </a:r>
            <a:endParaRPr lang="pt-BR" sz="2800" b="1" dirty="0"/>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86487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inVertical)">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1" grpId="0" animBg="1"/>
      <p:bldP spid="9" grpId="0"/>
      <p:bldP spid="14"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315083"/>
            <a:ext cx="9722217" cy="4351338"/>
          </a:xfrm>
        </p:spPr>
        <p:txBody>
          <a:bodyPr>
            <a:norm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484.  </a:t>
            </a:r>
            <a:r>
              <a:rPr lang="pt-BR" sz="2400" b="1" dirty="0" smtClean="0">
                <a:solidFill>
                  <a:schemeClr val="bg1"/>
                </a:solidFill>
                <a:effectLst>
                  <a:outerShdw blurRad="38100" dist="38100" dir="2700000" algn="tl">
                    <a:srgbClr val="000000">
                      <a:alpha val="43137"/>
                    </a:srgbClr>
                  </a:outerShdw>
                </a:effectLst>
              </a:rPr>
              <a:t>Os Espíritos se afeiçoam de preferência a certas pessoas?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“Os  bons  Espíritos  simpatizam com os homens de  bem,                                ou suscetíveis de se melhorarem. Os Espíritos inferiores                             com os homens viciosos, ou que podem tornar-se tais.                              Daí suas afeições, como consequência                                                        da conformidade dos sentimentos...”</a:t>
            </a:r>
          </a:p>
        </p:txBody>
      </p:sp>
      <p:sp>
        <p:nvSpPr>
          <p:cNvPr id="12" name="Arredondar Retângulo em um Canto Diagonal 11"/>
          <p:cNvSpPr/>
          <p:nvPr/>
        </p:nvSpPr>
        <p:spPr>
          <a:xfrm flipH="1">
            <a:off x="3114890" y="4360849"/>
            <a:ext cx="7169257" cy="824324"/>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485. A </a:t>
            </a:r>
            <a:r>
              <a:rPr lang="pt-BR" sz="2400" b="1" dirty="0" smtClean="0">
                <a:solidFill>
                  <a:srgbClr val="FFC000"/>
                </a:solidFill>
                <a:effectLst>
                  <a:outerShdw blurRad="38100" dist="38100" dir="2700000" algn="tl">
                    <a:srgbClr val="000000">
                      <a:alpha val="43137"/>
                    </a:srgbClr>
                  </a:outerShdw>
                </a:effectLst>
                <a:latin typeface="+mj-lt"/>
              </a:rPr>
              <a:t>DISTINÇÃO </a:t>
            </a:r>
            <a:r>
              <a:rPr lang="pt-BR" sz="2400" b="1" dirty="0" smtClean="0">
                <a:solidFill>
                  <a:schemeClr val="bg1"/>
                </a:solidFill>
                <a:effectLst>
                  <a:outerShdw blurRad="38100" dist="38100" dir="2700000" algn="tl">
                    <a:srgbClr val="000000">
                      <a:alpha val="43137"/>
                    </a:srgbClr>
                  </a:outerShdw>
                </a:effectLst>
                <a:latin typeface="+mj-lt"/>
              </a:rPr>
              <a:t>ENTRE AFEIÇÃO MORAL                           </a:t>
            </a:r>
            <a:r>
              <a:rPr lang="pt-BR" sz="2400" b="1" dirty="0" smtClean="0">
                <a:solidFill>
                  <a:srgbClr val="CCFF33"/>
                </a:solidFill>
                <a:effectLst>
                  <a:outerShdw blurRad="38100" dist="38100" dir="2700000" algn="tl">
                    <a:srgbClr val="000000">
                      <a:alpha val="43137"/>
                    </a:srgbClr>
                  </a:outerShdw>
                </a:effectLst>
                <a:latin typeface="+mj-lt"/>
              </a:rPr>
              <a:t>E APEGO ÀS PAIXÕES HUMANAS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1439125" y="3897378"/>
            <a:ext cx="2103302" cy="360358"/>
          </a:xfrm>
          <a:prstGeom prst="rect">
            <a:avLst/>
          </a:prstGeom>
        </p:spPr>
      </p:pic>
      <p:sp>
        <p:nvSpPr>
          <p:cNvPr id="11" name="Arredondar Retângulo em um Canto Diagonal 10"/>
          <p:cNvSpPr/>
          <p:nvPr/>
        </p:nvSpPr>
        <p:spPr>
          <a:xfrm>
            <a:off x="3124207" y="5263008"/>
            <a:ext cx="7338825" cy="852981"/>
          </a:xfrm>
          <a:prstGeom prst="round2DiagRect">
            <a:avLst>
              <a:gd name="adj1" fmla="val 29695"/>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486. </a:t>
            </a:r>
            <a:r>
              <a:rPr lang="pt-BR" sz="2400" b="1" dirty="0" smtClean="0">
                <a:solidFill>
                  <a:srgbClr val="FFC000"/>
                </a:solidFill>
                <a:effectLst>
                  <a:outerShdw blurRad="38100" dist="38100" dir="2700000" algn="tl">
                    <a:srgbClr val="000000">
                      <a:alpha val="43137"/>
                    </a:srgbClr>
                  </a:outerShdw>
                </a:effectLst>
                <a:latin typeface="+mj-lt"/>
              </a:rPr>
              <a:t>A POSSIBILIDADE </a:t>
            </a:r>
            <a:r>
              <a:rPr lang="pt-BR" sz="2400" b="1" dirty="0" smtClean="0">
                <a:effectLst>
                  <a:outerShdw blurRad="38100" dist="38100" dir="2700000" algn="tl">
                    <a:srgbClr val="000000">
                      <a:alpha val="43137"/>
                    </a:srgbClr>
                  </a:outerShdw>
                </a:effectLst>
                <a:latin typeface="+mj-lt"/>
              </a:rPr>
              <a:t>DOS BONS ESPÍRITOS                 </a:t>
            </a:r>
            <a:r>
              <a:rPr lang="pt-BR" sz="2400" b="1" dirty="0" smtClean="0">
                <a:solidFill>
                  <a:srgbClr val="CCFF33"/>
                </a:solidFill>
                <a:effectLst>
                  <a:outerShdw blurRad="38100" dist="38100" dir="2700000" algn="tl">
                    <a:srgbClr val="000000">
                      <a:alpha val="43137"/>
                    </a:srgbClr>
                  </a:outerShdw>
                </a:effectLst>
                <a:latin typeface="+mj-lt"/>
              </a:rPr>
              <a:t>SE AFLIGIREM POR NÓS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586315" y="324959"/>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AFEIÇÃO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QUE OS ESPÍRITOS VOTAM A CERTAS PESSOAS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Retângulo 12"/>
          <p:cNvSpPr/>
          <p:nvPr/>
        </p:nvSpPr>
        <p:spPr>
          <a:xfrm>
            <a:off x="10434048" y="6266908"/>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8986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1" grpId="0" animBg="1"/>
      <p:bldP spid="9"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flipH="1">
            <a:off x="2591236" y="2632239"/>
            <a:ext cx="8231662" cy="1001504"/>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487. A </a:t>
            </a:r>
            <a:r>
              <a:rPr lang="pt-BR" sz="2400" b="1" dirty="0" smtClean="0">
                <a:solidFill>
                  <a:srgbClr val="FFC000"/>
                </a:solidFill>
                <a:effectLst>
                  <a:outerShdw blurRad="38100" dist="38100" dir="2700000" algn="tl">
                    <a:srgbClr val="000000">
                      <a:alpha val="43137"/>
                    </a:srgbClr>
                  </a:outerShdw>
                </a:effectLst>
                <a:latin typeface="+mj-lt"/>
              </a:rPr>
              <a:t>RELAÇÃO </a:t>
            </a:r>
            <a:r>
              <a:rPr lang="pt-BR" sz="2400" b="1" dirty="0" smtClean="0">
                <a:solidFill>
                  <a:schemeClr val="bg1"/>
                </a:solidFill>
                <a:effectLst>
                  <a:outerShdw blurRad="38100" dist="38100" dir="2700000" algn="tl">
                    <a:srgbClr val="000000">
                      <a:alpha val="43137"/>
                    </a:srgbClr>
                  </a:outerShdw>
                </a:effectLst>
                <a:latin typeface="+mj-lt"/>
              </a:rPr>
              <a:t>DOS MALES PELOS QUAIS                          </a:t>
            </a:r>
            <a:r>
              <a:rPr lang="pt-BR" sz="2400" b="1" dirty="0" smtClean="0">
                <a:solidFill>
                  <a:srgbClr val="CCFF33"/>
                </a:solidFill>
                <a:effectLst>
                  <a:outerShdw blurRad="38100" dist="38100" dir="2700000" algn="tl">
                    <a:srgbClr val="000000">
                      <a:alpha val="43137"/>
                    </a:srgbClr>
                  </a:outerShdw>
                </a:effectLst>
                <a:latin typeface="+mj-lt"/>
              </a:rPr>
              <a:t>OS  </a:t>
            </a:r>
            <a:r>
              <a:rPr lang="pt-BR" sz="2400" b="1" dirty="0">
                <a:solidFill>
                  <a:srgbClr val="CCFF33"/>
                </a:solidFill>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SE AFLIGEM POR NÓS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3"/>
          <a:stretch>
            <a:fillRect/>
          </a:stretch>
        </p:blipFill>
        <p:spPr>
          <a:xfrm rot="1366608">
            <a:off x="1363491" y="2237154"/>
            <a:ext cx="2103302" cy="437813"/>
          </a:xfrm>
          <a:prstGeom prst="rect">
            <a:avLst/>
          </a:prstGeom>
        </p:spPr>
      </p:pic>
      <p:sp>
        <p:nvSpPr>
          <p:cNvPr id="11" name="Arredondar Retângulo em um Canto Diagonal 10"/>
          <p:cNvSpPr/>
          <p:nvPr/>
        </p:nvSpPr>
        <p:spPr>
          <a:xfrm flipH="1">
            <a:off x="2936006" y="3714278"/>
            <a:ext cx="8290721" cy="2232822"/>
          </a:xfrm>
          <a:prstGeom prst="round2DiagRect">
            <a:avLst>
              <a:gd name="adj1" fmla="val 29695"/>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488. OS </a:t>
            </a:r>
            <a:r>
              <a:rPr lang="pt-BR" sz="2400" b="1" dirty="0" smtClean="0">
                <a:solidFill>
                  <a:srgbClr val="FFC000"/>
                </a:solidFill>
                <a:effectLst>
                  <a:outerShdw blurRad="38100" dist="38100" dir="2700000" algn="tl">
                    <a:srgbClr val="000000">
                      <a:alpha val="43137"/>
                    </a:srgbClr>
                  </a:outerShdw>
                </a:effectLst>
                <a:latin typeface="+mj-lt"/>
              </a:rPr>
              <a:t>LAÇOS </a:t>
            </a:r>
            <a:r>
              <a:rPr lang="pt-BR" sz="2400" b="1" dirty="0" smtClean="0">
                <a:effectLst>
                  <a:outerShdw blurRad="38100" dist="38100" dir="2700000" algn="tl">
                    <a:srgbClr val="000000">
                      <a:alpha val="43137"/>
                    </a:srgbClr>
                  </a:outerShdw>
                </a:effectLst>
                <a:latin typeface="+mj-lt"/>
              </a:rPr>
              <a:t>DA</a:t>
            </a:r>
            <a:r>
              <a:rPr lang="pt-BR" sz="2400" b="1" dirty="0" smtClean="0">
                <a:solidFill>
                  <a:schemeClr val="bg1"/>
                </a:solidFill>
                <a:effectLst>
                  <a:outerShdw blurRad="38100" dist="38100" dir="2700000" algn="tl">
                    <a:srgbClr val="000000">
                      <a:alpha val="43137"/>
                    </a:srgbClr>
                  </a:outerShdw>
                </a:effectLst>
                <a:latin typeface="+mj-lt"/>
              </a:rPr>
              <a:t> MAIOR OU MENOR SIMPATIA                       </a:t>
            </a:r>
            <a:r>
              <a:rPr lang="pt-BR" sz="2400" b="1" dirty="0" smtClean="0">
                <a:solidFill>
                  <a:srgbClr val="CCFF33"/>
                </a:solidFill>
                <a:effectLst>
                  <a:outerShdw blurRad="38100" dist="38100" dir="2700000" algn="tl">
                    <a:srgbClr val="000000">
                      <a:alpha val="43137"/>
                    </a:srgbClr>
                  </a:outerShdw>
                </a:effectLst>
                <a:latin typeface="+mj-lt"/>
              </a:rPr>
              <a:t>QUE NOS VOTAM OS ESPÍRITOS</a:t>
            </a:r>
          </a:p>
          <a:p>
            <a:pPr algn="ctr"/>
            <a:endParaRPr lang="pt-BR" sz="2400" b="1" dirty="0" smtClean="0">
              <a:solidFill>
                <a:srgbClr val="CCFF33"/>
              </a:solidFill>
              <a:effectLst>
                <a:outerShdw blurRad="38100" dist="38100" dir="2700000" algn="tl">
                  <a:srgbClr val="000000">
                    <a:alpha val="43137"/>
                  </a:srgbClr>
                </a:outerShdw>
              </a:effectLst>
              <a:latin typeface="+mj-lt"/>
            </a:endParaRPr>
          </a:p>
          <a:p>
            <a:pPr algn="ctr"/>
            <a:r>
              <a:rPr lang="pt-BR" sz="2400" b="1" dirty="0" smtClean="0">
                <a:effectLst>
                  <a:outerShdw blurRad="38100" dist="38100" dir="2700000" algn="tl">
                    <a:srgbClr val="000000">
                      <a:alpha val="43137"/>
                    </a:srgbClr>
                  </a:outerShdw>
                </a:effectLst>
                <a:latin typeface="+mj-lt"/>
              </a:rPr>
              <a:t>a) AS </a:t>
            </a:r>
            <a:r>
              <a:rPr lang="pt-BR" sz="2400" b="1" dirty="0" smtClean="0">
                <a:solidFill>
                  <a:srgbClr val="FFC000"/>
                </a:solidFill>
                <a:effectLst>
                  <a:outerShdw blurRad="38100" dist="38100" dir="2700000" algn="tl">
                    <a:srgbClr val="000000">
                      <a:alpha val="43137"/>
                    </a:srgbClr>
                  </a:outerShdw>
                </a:effectLst>
                <a:latin typeface="+mj-lt"/>
              </a:rPr>
              <a:t>CONSEQUÊNCIAS </a:t>
            </a:r>
            <a:r>
              <a:rPr lang="pt-BR" sz="2400" b="1" dirty="0" smtClean="0">
                <a:effectLst>
                  <a:outerShdw blurRad="38100" dist="38100" dir="2700000" algn="tl">
                    <a:srgbClr val="000000">
                      <a:alpha val="43137"/>
                    </a:srgbClr>
                  </a:outerShdw>
                </a:effectLst>
                <a:latin typeface="+mj-lt"/>
              </a:rPr>
              <a:t>DE NÃO CONSERVARMOS                                 OS </a:t>
            </a:r>
            <a:r>
              <a:rPr lang="pt-BR" sz="2400" b="1" dirty="0">
                <a:solidFill>
                  <a:schemeClr val="bg1"/>
                </a:solidFill>
                <a:effectLst>
                  <a:outerShdw blurRad="38100" dist="38100" dir="2700000" algn="tl">
                    <a:srgbClr val="000000">
                      <a:alpha val="43137"/>
                    </a:srgbClr>
                  </a:outerShdw>
                </a:effectLst>
                <a:latin typeface="+mj-lt"/>
              </a:rPr>
              <a:t>ESPÍRITOS</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NA LEMBRANÇA DE  NOSSAS AFEIÇÕES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49498" y="5612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AFEIÇÃO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QUE OS ESPÍRITOS VOTAM A CERTAS PESSOAS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aixaDeTexto 2"/>
          <p:cNvSpPr txBox="1"/>
          <p:nvPr/>
        </p:nvSpPr>
        <p:spPr>
          <a:xfrm>
            <a:off x="10373193" y="6220918"/>
            <a:ext cx="1079292" cy="523220"/>
          </a:xfrm>
          <a:prstGeom prst="rect">
            <a:avLst/>
          </a:prstGeom>
          <a:noFill/>
        </p:spPr>
        <p:txBody>
          <a:bodyPr wrap="square" rtlCol="0">
            <a:spAutoFit/>
          </a:bodyPr>
          <a:lstStyle/>
          <a:p>
            <a:r>
              <a:rPr lang="pt-BR" sz="2800" b="1" dirty="0" smtClean="0"/>
              <a:t>FIM</a:t>
            </a:r>
            <a:endParaRPr lang="pt-BR" sz="2800" b="1" dirty="0"/>
          </a:p>
        </p:txBody>
      </p:sp>
      <p:sp>
        <p:nvSpPr>
          <p:cNvPr id="14" name="Retângulo 13"/>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08711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bg/>
                                          </p:spTgt>
                                        </p:tgtEl>
                                        <p:attrNameLst>
                                          <p:attrName>style.visibility</p:attrName>
                                        </p:attrNameLst>
                                      </p:cBhvr>
                                      <p:to>
                                        <p:strVal val="visible"/>
                                      </p:to>
                                    </p:set>
                                    <p:animEffect transition="in" filter="barn(inVertical)">
                                      <p:cBhvr>
                                        <p:cTn id="24" dur="500"/>
                                        <p:tgtEl>
                                          <p:spTgt spid="11">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barn(inVertical)">
                                      <p:cBhvr>
                                        <p:cTn id="28" dur="500"/>
                                        <p:tgtEl>
                                          <p:spTgt spid="1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barn(inVertical)">
                                      <p:cBhvr>
                                        <p:cTn id="33" dur="500"/>
                                        <p:tgtEl>
                                          <p:spTgt spid="11">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uiExpand="1" build="p" animBg="1"/>
      <p:bldP spid="9"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11165" y="1512953"/>
            <a:ext cx="9722217" cy="2260612"/>
          </a:xfrm>
        </p:spPr>
        <p:txBody>
          <a:bodyPr>
            <a:norm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489.  </a:t>
            </a:r>
            <a:r>
              <a:rPr lang="pt-BR" sz="2400" b="1" dirty="0" smtClean="0">
                <a:solidFill>
                  <a:schemeClr val="bg1"/>
                </a:solidFill>
                <a:effectLst>
                  <a:outerShdw blurRad="38100" dist="38100" dir="2700000" algn="tl">
                    <a:srgbClr val="000000">
                      <a:alpha val="43137"/>
                    </a:srgbClr>
                  </a:outerShdw>
                </a:effectLst>
              </a:rPr>
              <a:t>Há Espíritos que se liguem particularmente                                            a um indivíduo para protege-lo?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“Há o irmão espiritual, o que chamais o bom Espírito                             ou o bom gênio.”</a:t>
            </a:r>
          </a:p>
        </p:txBody>
      </p:sp>
      <p:sp>
        <p:nvSpPr>
          <p:cNvPr id="12" name="Arredondar Retângulo em um Canto Diagonal 11"/>
          <p:cNvSpPr/>
          <p:nvPr/>
        </p:nvSpPr>
        <p:spPr>
          <a:xfrm flipH="1">
            <a:off x="3088136" y="4056850"/>
            <a:ext cx="7135156" cy="641478"/>
          </a:xfrm>
          <a:prstGeom prst="round2DiagRect">
            <a:avLst>
              <a:gd name="adj1" fmla="val 50000"/>
              <a:gd name="adj2" fmla="val 0"/>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490. O </a:t>
            </a:r>
            <a:r>
              <a:rPr lang="pt-BR" sz="2400" b="1" dirty="0" smtClean="0">
                <a:solidFill>
                  <a:srgbClr val="FFC000"/>
                </a:solidFill>
                <a:effectLst>
                  <a:outerShdw blurRad="38100" dist="38100" dir="2700000" algn="tl">
                    <a:srgbClr val="000000">
                      <a:alpha val="43137"/>
                    </a:srgbClr>
                  </a:outerShdw>
                </a:effectLst>
                <a:latin typeface="+mj-lt"/>
              </a:rPr>
              <a:t>CONCEITO </a:t>
            </a:r>
            <a:r>
              <a:rPr lang="pt-BR" sz="2400" b="1" dirty="0" smtClean="0">
                <a:solidFill>
                  <a:schemeClr val="bg1"/>
                </a:solidFill>
                <a:effectLst>
                  <a:outerShdw blurRad="38100" dist="38100" dir="2700000" algn="tl">
                    <a:srgbClr val="000000">
                      <a:alpha val="43137"/>
                    </a:srgbClr>
                  </a:outerShdw>
                </a:effectLst>
                <a:latin typeface="+mj-lt"/>
              </a:rPr>
              <a:t>DE ANJO </a:t>
            </a:r>
            <a:r>
              <a:rPr lang="pt-BR" sz="2400" b="1" dirty="0" smtClean="0">
                <a:solidFill>
                  <a:srgbClr val="CCFF33"/>
                </a:solidFill>
                <a:effectLst>
                  <a:outerShdw blurRad="38100" dist="38100" dir="2700000" algn="tl">
                    <a:srgbClr val="000000">
                      <a:alpha val="43137"/>
                    </a:srgbClr>
                  </a:outerShdw>
                </a:effectLst>
                <a:latin typeface="+mj-lt"/>
              </a:rPr>
              <a:t>GUARDIÃO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1328688" y="3582670"/>
            <a:ext cx="2103302" cy="437813"/>
          </a:xfrm>
          <a:prstGeom prst="rect">
            <a:avLst/>
          </a:prstGeom>
        </p:spPr>
      </p:pic>
      <p:sp>
        <p:nvSpPr>
          <p:cNvPr id="11" name="Arredondar Retângulo em um Canto Diagonal 10"/>
          <p:cNvSpPr/>
          <p:nvPr/>
        </p:nvSpPr>
        <p:spPr>
          <a:xfrm flipH="1">
            <a:off x="3088136" y="4783494"/>
            <a:ext cx="7135156" cy="723876"/>
          </a:xfrm>
          <a:prstGeom prst="round2DiagRect">
            <a:avLst>
              <a:gd name="adj1" fmla="val 48643"/>
              <a:gd name="adj2" fmla="val 0"/>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491. A </a:t>
            </a:r>
            <a:r>
              <a:rPr lang="pt-BR" sz="2400" b="1" dirty="0" smtClean="0">
                <a:solidFill>
                  <a:srgbClr val="FFC000"/>
                </a:solidFill>
                <a:effectLst>
                  <a:outerShdw blurRad="38100" dist="38100" dir="2700000" algn="tl">
                    <a:srgbClr val="000000">
                      <a:alpha val="43137"/>
                    </a:srgbClr>
                  </a:outerShdw>
                </a:effectLst>
                <a:latin typeface="+mj-lt"/>
              </a:rPr>
              <a:t>MISSÃO </a:t>
            </a:r>
            <a:r>
              <a:rPr lang="pt-BR" sz="2400" b="1" dirty="0" smtClean="0">
                <a:effectLst>
                  <a:outerShdw blurRad="38100" dist="38100" dir="2700000" algn="tl">
                    <a:srgbClr val="000000">
                      <a:alpha val="43137"/>
                    </a:srgbClr>
                  </a:outerShdw>
                </a:effectLst>
                <a:latin typeface="+mj-lt"/>
              </a:rPr>
              <a:t>DO ANJO </a:t>
            </a:r>
            <a:r>
              <a:rPr lang="pt-BR" sz="2400" b="1" dirty="0" smtClean="0">
                <a:solidFill>
                  <a:srgbClr val="CCFF33"/>
                </a:solidFill>
                <a:effectLst>
                  <a:outerShdw blurRad="38100" dist="38100" dir="2700000" algn="tl">
                    <a:srgbClr val="000000">
                      <a:alpha val="43137"/>
                    </a:srgbClr>
                  </a:outerShdw>
                </a:effectLst>
                <a:latin typeface="+mj-lt"/>
              </a:rPr>
              <a:t>GUARDIÃO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49498" y="45353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flipH="1">
            <a:off x="2323636" y="5563393"/>
            <a:ext cx="9119804" cy="723876"/>
          </a:xfrm>
          <a:prstGeom prst="round2DiagRect">
            <a:avLst>
              <a:gd name="adj1" fmla="val 48643"/>
              <a:gd name="adj2" fmla="val 0"/>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492. O </a:t>
            </a:r>
            <a:r>
              <a:rPr lang="pt-BR" sz="2400" b="1" dirty="0" smtClean="0">
                <a:solidFill>
                  <a:srgbClr val="FFC000"/>
                </a:solidFill>
                <a:effectLst>
                  <a:outerShdw blurRad="38100" dist="38100" dir="2700000" algn="tl">
                    <a:srgbClr val="000000">
                      <a:alpha val="43137"/>
                    </a:srgbClr>
                  </a:outerShdw>
                </a:effectLst>
                <a:latin typeface="+mj-lt"/>
              </a:rPr>
              <a:t>PERÍODO DA PROTEÇÃO </a:t>
            </a:r>
            <a:r>
              <a:rPr lang="pt-BR" sz="2400" b="1" dirty="0" smtClean="0">
                <a:effectLst>
                  <a:outerShdw blurRad="38100" dist="38100" dir="2700000" algn="tl">
                    <a:srgbClr val="000000">
                      <a:alpha val="43137"/>
                    </a:srgbClr>
                  </a:outerShdw>
                </a:effectLst>
                <a:latin typeface="+mj-lt"/>
              </a:rPr>
              <a:t>DO ANJO </a:t>
            </a:r>
            <a:r>
              <a:rPr lang="pt-BR" sz="2400" b="1" dirty="0" smtClean="0">
                <a:solidFill>
                  <a:srgbClr val="CCFF33"/>
                </a:solidFill>
                <a:effectLst>
                  <a:outerShdw blurRad="38100" dist="38100" dir="2700000" algn="tl">
                    <a:srgbClr val="000000">
                      <a:alpha val="43137"/>
                    </a:srgbClr>
                  </a:outerShdw>
                </a:effectLst>
                <a:latin typeface="+mj-lt"/>
              </a:rPr>
              <a:t>GUARDIÃO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6" name="Retângulo 15"/>
          <p:cNvSpPr/>
          <p:nvPr/>
        </p:nvSpPr>
        <p:spPr>
          <a:xfrm>
            <a:off x="10546012" y="634856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53104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2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inVertical)">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1" grpId="0" animBg="1"/>
      <p:bldP spid="9" grpId="0"/>
      <p:bldP spid="14" grpId="0"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ângulo de cantos arredondados 15"/>
          <p:cNvSpPr/>
          <p:nvPr/>
        </p:nvSpPr>
        <p:spPr>
          <a:xfrm>
            <a:off x="2909742" y="3813071"/>
            <a:ext cx="7636269" cy="2737631"/>
          </a:xfrm>
          <a:prstGeom prst="roundRect">
            <a:avLst>
              <a:gd name="adj" fmla="val 9790"/>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495</a:t>
            </a:r>
            <a:r>
              <a:rPr lang="pt-BR" sz="2400" b="1" dirty="0" smtClean="0">
                <a:effectLst>
                  <a:outerShdw blurRad="38100" dist="38100" dir="2700000" algn="tl">
                    <a:srgbClr val="000000">
                      <a:alpha val="43137"/>
                    </a:srgbClr>
                  </a:outerShdw>
                </a:effectLst>
                <a:latin typeface="+mj-lt"/>
              </a:rPr>
              <a:t>. OS </a:t>
            </a:r>
            <a:r>
              <a:rPr lang="pt-BR" sz="2400" b="1" dirty="0" smtClean="0">
                <a:effectLst>
                  <a:outerShdw blurRad="38100" dist="38100" dir="2700000" algn="tl">
                    <a:srgbClr val="000000">
                      <a:alpha val="43137"/>
                    </a:srgbClr>
                  </a:outerShdw>
                </a:effectLst>
                <a:latin typeface="+mj-lt"/>
              </a:rPr>
              <a:t>MOTIVOS E O </a:t>
            </a:r>
            <a:r>
              <a:rPr lang="pt-BR" sz="2400" b="1" dirty="0" smtClean="0">
                <a:solidFill>
                  <a:srgbClr val="FFC000"/>
                </a:solidFill>
                <a:effectLst>
                  <a:outerShdw blurRad="38100" dist="38100" dir="2700000" algn="tl">
                    <a:srgbClr val="000000">
                      <a:alpha val="43137"/>
                    </a:srgbClr>
                  </a:outerShdw>
                </a:effectLst>
                <a:latin typeface="+mj-lt"/>
              </a:rPr>
              <a:t>MODO </a:t>
            </a:r>
            <a:r>
              <a:rPr lang="pt-BR" sz="2400" b="1" dirty="0" smtClean="0">
                <a:effectLst>
                  <a:outerShdw blurRad="38100" dist="38100" dir="2700000" algn="tl">
                    <a:srgbClr val="000000">
                      <a:alpha val="43137"/>
                    </a:srgbClr>
                  </a:outerShdw>
                </a:effectLst>
                <a:latin typeface="+mj-lt"/>
              </a:rPr>
              <a:t>PELOS QUAIS                             </a:t>
            </a:r>
            <a:r>
              <a:rPr lang="pt-BR" sz="2400" b="1" dirty="0" smtClean="0">
                <a:solidFill>
                  <a:srgbClr val="CCFF33"/>
                </a:solidFill>
                <a:effectLst>
                  <a:outerShdw blurRad="38100" dist="38100" dir="2700000" algn="tl">
                    <a:srgbClr val="000000">
                      <a:alpha val="43137"/>
                    </a:srgbClr>
                  </a:outerShdw>
                </a:effectLst>
                <a:latin typeface="+mj-lt"/>
              </a:rPr>
              <a:t>O GUARDIÃO SE AFASTA DO SEU PROTEGIDO</a:t>
            </a:r>
          </a:p>
          <a:p>
            <a:pPr algn="ctr"/>
            <a:endParaRPr lang="pt-BR" sz="2400" b="1" dirty="0" smtClean="0">
              <a:solidFill>
                <a:srgbClr val="CCFF33"/>
              </a:solidFill>
              <a:effectLst>
                <a:outerShdw blurRad="38100" dist="38100" dir="2700000" algn="tl">
                  <a:srgbClr val="000000">
                    <a:alpha val="43137"/>
                  </a:srgbClr>
                </a:outerShdw>
              </a:effectLst>
              <a:latin typeface="+mj-lt"/>
            </a:endParaRPr>
          </a:p>
          <a:p>
            <a:pPr algn="ctr"/>
            <a:r>
              <a:rPr lang="pt-BR" sz="2400" b="1" i="1" dirty="0" smtClean="0">
                <a:ln>
                  <a:solidFill>
                    <a:sysClr val="windowText" lastClr="000000"/>
                  </a:solidFill>
                </a:ln>
                <a:solidFill>
                  <a:schemeClr val="bg1"/>
                </a:solidFill>
                <a:effectLst>
                  <a:outerShdw blurRad="38100" dist="38100" dir="2700000" algn="tl">
                    <a:srgbClr val="000000">
                      <a:alpha val="43137"/>
                    </a:srgbClr>
                  </a:outerShdw>
                </a:effectLst>
                <a:latin typeface="+mj-lt"/>
              </a:rPr>
              <a:t>DISSERTAÇÃO DE S. LUÍS E DE STO. AGOSTINHO:</a:t>
            </a:r>
          </a:p>
          <a:p>
            <a:pPr algn="ctr"/>
            <a:r>
              <a:rPr lang="pt-BR" sz="2400" b="1" dirty="0" smtClean="0">
                <a:solidFill>
                  <a:srgbClr val="CCFF33"/>
                </a:solidFill>
                <a:effectLst>
                  <a:outerShdw blurRad="38100" dist="38100" dir="2700000" algn="tl">
                    <a:srgbClr val="000000">
                      <a:alpha val="43137"/>
                    </a:srgbClr>
                  </a:outerShdw>
                </a:effectLst>
                <a:latin typeface="+mj-lt"/>
              </a:rPr>
              <a:t>RELAÇÕES</a:t>
            </a:r>
            <a:r>
              <a:rPr lang="pt-BR" sz="2400" b="1" dirty="0" smtClean="0">
                <a:effectLst>
                  <a:outerShdw blurRad="38100" dist="38100" dir="2700000" algn="tl">
                    <a:srgbClr val="000000">
                      <a:alpha val="43137"/>
                    </a:srgbClr>
                  </a:outerShdw>
                </a:effectLst>
                <a:latin typeface="+mj-lt"/>
              </a:rPr>
              <a:t> ÍNTIMAS COM O GUARDIÃO</a:t>
            </a:r>
          </a:p>
          <a:p>
            <a:pPr algn="ctr"/>
            <a:r>
              <a:rPr lang="pt-BR" sz="2400" b="1" dirty="0" smtClean="0">
                <a:solidFill>
                  <a:srgbClr val="CCFF33"/>
                </a:solidFill>
                <a:effectLst>
                  <a:outerShdw blurRad="38100" dist="38100" dir="2700000" algn="tl">
                    <a:srgbClr val="000000">
                      <a:alpha val="43137"/>
                    </a:srgbClr>
                  </a:outerShdw>
                </a:effectLst>
                <a:latin typeface="+mj-lt"/>
              </a:rPr>
              <a:t>LIGAÇÕES</a:t>
            </a:r>
            <a:r>
              <a:rPr lang="pt-BR" sz="2400" b="1" dirty="0" smtClean="0">
                <a:effectLst>
                  <a:outerShdw blurRad="38100" dist="38100" dir="2700000" algn="tl">
                    <a:srgbClr val="000000">
                      <a:alpha val="43137"/>
                    </a:srgbClr>
                  </a:outerShdw>
                </a:effectLst>
                <a:latin typeface="+mj-lt"/>
              </a:rPr>
              <a:t> EM OUTROS MUNDOS</a:t>
            </a:r>
          </a:p>
          <a:p>
            <a:pPr algn="ctr"/>
            <a:r>
              <a:rPr lang="pt-BR" sz="2400" b="1" dirty="0" smtClean="0">
                <a:solidFill>
                  <a:srgbClr val="CCFF33"/>
                </a:solidFill>
                <a:effectLst>
                  <a:outerShdw blurRad="38100" dist="38100" dir="2700000" algn="tl">
                    <a:srgbClr val="000000">
                      <a:alpha val="43137"/>
                    </a:srgbClr>
                  </a:outerShdw>
                </a:effectLst>
                <a:latin typeface="+mj-lt"/>
              </a:rPr>
              <a:t>ONDE</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TODOS</a:t>
            </a:r>
            <a:r>
              <a:rPr lang="pt-BR" sz="2400" b="1" dirty="0" smtClean="0">
                <a:effectLst>
                  <a:outerShdw blurRad="38100" dist="38100" dir="2700000" algn="tl">
                    <a:srgbClr val="000000">
                      <a:alpha val="43137"/>
                    </a:srgbClr>
                  </a:outerShdw>
                </a:effectLst>
                <a:latin typeface="+mj-lt"/>
              </a:rPr>
              <a:t> SÃO MÉDIUNS</a:t>
            </a:r>
            <a:endParaRPr lang="pt-BR" sz="2400" b="1" dirty="0">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36559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flipH="1">
            <a:off x="2452120" y="1882943"/>
            <a:ext cx="8670586" cy="932370"/>
          </a:xfrm>
          <a:prstGeom prst="round2DiagRect">
            <a:avLst>
              <a:gd name="adj1" fmla="val 48643"/>
              <a:gd name="adj2" fmla="val 0"/>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493. A </a:t>
            </a:r>
            <a:r>
              <a:rPr lang="pt-BR" sz="2400" b="1" dirty="0" smtClean="0">
                <a:solidFill>
                  <a:srgbClr val="FFC000"/>
                </a:solidFill>
                <a:effectLst>
                  <a:outerShdw blurRad="38100" dist="38100" dir="2700000" algn="tl">
                    <a:srgbClr val="000000">
                      <a:alpha val="43137"/>
                    </a:srgbClr>
                  </a:outerShdw>
                </a:effectLst>
                <a:latin typeface="+mj-lt"/>
              </a:rPr>
              <a:t>ADESÃO </a:t>
            </a:r>
            <a:r>
              <a:rPr lang="pt-BR" sz="2400" b="1" dirty="0" smtClean="0">
                <a:effectLst>
                  <a:outerShdw blurRad="38100" dist="38100" dir="2700000" algn="tl">
                    <a:srgbClr val="000000">
                      <a:alpha val="43137"/>
                    </a:srgbClr>
                  </a:outerShdw>
                </a:effectLst>
                <a:latin typeface="+mj-lt"/>
              </a:rPr>
              <a:t>À </a:t>
            </a:r>
            <a:r>
              <a:rPr lang="pt-BR" sz="2400" b="1" dirty="0" smtClean="0">
                <a:solidFill>
                  <a:srgbClr val="CCFF33"/>
                </a:solidFill>
                <a:effectLst>
                  <a:outerShdw blurRad="38100" dist="38100" dir="2700000" algn="tl">
                    <a:srgbClr val="000000">
                      <a:alpha val="43137"/>
                    </a:srgbClr>
                  </a:outerShdw>
                </a:effectLst>
                <a:latin typeface="+mj-lt"/>
              </a:rPr>
              <a:t>MISSÃO</a:t>
            </a:r>
            <a:r>
              <a:rPr lang="pt-BR" sz="2400" b="1" dirty="0" smtClean="0">
                <a:effectLst>
                  <a:outerShdw blurRad="38100" dist="38100" dir="2700000" algn="tl">
                    <a:srgbClr val="000000">
                      <a:alpha val="43137"/>
                    </a:srgbClr>
                  </a:outerShdw>
                </a:effectLst>
                <a:latin typeface="+mj-lt"/>
              </a:rPr>
              <a:t> DE ANJO GUARDIÃO</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EXTENSÃO </a:t>
            </a:r>
            <a:r>
              <a:rPr lang="pt-BR" sz="2400" b="1" dirty="0" smtClean="0">
                <a:effectLst>
                  <a:outerShdw blurRad="38100" dist="38100" dir="2700000" algn="tl">
                    <a:srgbClr val="000000">
                      <a:alpha val="43137"/>
                    </a:srgbClr>
                  </a:outerShdw>
                </a:effectLst>
                <a:latin typeface="+mj-lt"/>
              </a:rPr>
              <a:t>DOS </a:t>
            </a:r>
            <a:r>
              <a:rPr lang="pt-BR" sz="2400" b="1" dirty="0" smtClean="0">
                <a:solidFill>
                  <a:srgbClr val="CCFF33"/>
                </a:solidFill>
                <a:effectLst>
                  <a:outerShdw blurRad="38100" dist="38100" dir="2700000" algn="tl">
                    <a:srgbClr val="000000">
                      <a:alpha val="43137"/>
                    </a:srgbClr>
                  </a:outerShdw>
                </a:effectLst>
                <a:latin typeface="+mj-lt"/>
              </a:rPr>
              <a:t>INDIVÍDUOS</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SOB A SUA PROTEÇÃO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3" name="Arredondar Retângulo em um Canto Diagonal 12"/>
          <p:cNvSpPr/>
          <p:nvPr/>
        </p:nvSpPr>
        <p:spPr>
          <a:xfrm flipH="1">
            <a:off x="2714875" y="2938738"/>
            <a:ext cx="7831137" cy="750908"/>
          </a:xfrm>
          <a:prstGeom prst="round2DiagRect">
            <a:avLst>
              <a:gd name="adj1" fmla="val 48643"/>
              <a:gd name="adj2" fmla="val 0"/>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494. A </a:t>
            </a:r>
            <a:r>
              <a:rPr lang="pt-BR" sz="2400" b="1" dirty="0" smtClean="0">
                <a:solidFill>
                  <a:srgbClr val="FFC000"/>
                </a:solidFill>
                <a:effectLst>
                  <a:outerShdw blurRad="38100" dist="38100" dir="2700000" algn="tl">
                    <a:srgbClr val="000000">
                      <a:alpha val="43137"/>
                    </a:srgbClr>
                  </a:outerShdw>
                </a:effectLst>
                <a:latin typeface="+mj-lt"/>
              </a:rPr>
              <a:t>SUBSTITUIÇÃO </a:t>
            </a:r>
            <a:r>
              <a:rPr lang="pt-BR" sz="2400" b="1" dirty="0" smtClean="0">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ANJO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GUARDIÃO</a:t>
            </a:r>
          </a:p>
        </p:txBody>
      </p:sp>
      <p:sp>
        <p:nvSpPr>
          <p:cNvPr id="11" name="Retângulo 10"/>
          <p:cNvSpPr/>
          <p:nvPr/>
        </p:nvSpPr>
        <p:spPr>
          <a:xfrm>
            <a:off x="10546012" y="633357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pic>
        <p:nvPicPr>
          <p:cNvPr id="6" name="Imagem 5"/>
          <p:cNvPicPr>
            <a:picLocks noChangeAspect="1"/>
          </p:cNvPicPr>
          <p:nvPr/>
        </p:nvPicPr>
        <p:blipFill>
          <a:blip r:embed="rId2"/>
          <a:stretch>
            <a:fillRect/>
          </a:stretch>
        </p:blipFill>
        <p:spPr>
          <a:xfrm rot="1366608">
            <a:off x="585511" y="1737039"/>
            <a:ext cx="2103302" cy="437813"/>
          </a:xfrm>
          <a:prstGeom prst="rect">
            <a:avLst/>
          </a:prstGeom>
        </p:spPr>
      </p:pic>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32401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6">
                                            <p:bg/>
                                          </p:spTgt>
                                        </p:tgtEl>
                                        <p:attrNameLst>
                                          <p:attrName>style.visibility</p:attrName>
                                        </p:attrNameLst>
                                      </p:cBhvr>
                                      <p:to>
                                        <p:strVal val="visible"/>
                                      </p:to>
                                    </p:set>
                                    <p:animEffect transition="in" filter="barn(inVertical)">
                                      <p:cBhvr>
                                        <p:cTn id="38" dur="500"/>
                                        <p:tgtEl>
                                          <p:spTgt spid="16">
                                            <p:bg/>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barn(inVertical)">
                                      <p:cBhvr>
                                        <p:cTn id="42" dur="500"/>
                                        <p:tgtEl>
                                          <p:spTgt spid="1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xEl>
                                              <p:pRg st="2" end="2"/>
                                            </p:txEl>
                                          </p:spTgt>
                                        </p:tgtEl>
                                        <p:attrNameLst>
                                          <p:attrName>style.visibility</p:attrName>
                                        </p:attrNameLst>
                                      </p:cBhvr>
                                      <p:to>
                                        <p:strVal val="visible"/>
                                      </p:to>
                                    </p:set>
                                    <p:animEffect transition="in" filter="barn(inVertical)">
                                      <p:cBhvr>
                                        <p:cTn id="47" dur="500"/>
                                        <p:tgtEl>
                                          <p:spTgt spid="1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6">
                                            <p:txEl>
                                              <p:pRg st="3" end="3"/>
                                            </p:txEl>
                                          </p:spTgt>
                                        </p:tgtEl>
                                        <p:attrNameLst>
                                          <p:attrName>style.visibility</p:attrName>
                                        </p:attrNameLst>
                                      </p:cBhvr>
                                      <p:to>
                                        <p:strVal val="visible"/>
                                      </p:to>
                                    </p:set>
                                    <p:animEffect transition="in" filter="barn(inVertical)">
                                      <p:cBhvr>
                                        <p:cTn id="52" dur="500"/>
                                        <p:tgtEl>
                                          <p:spTgt spid="1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6">
                                            <p:txEl>
                                              <p:pRg st="4" end="4"/>
                                            </p:txEl>
                                          </p:spTgt>
                                        </p:tgtEl>
                                        <p:attrNameLst>
                                          <p:attrName>style.visibility</p:attrName>
                                        </p:attrNameLst>
                                      </p:cBhvr>
                                      <p:to>
                                        <p:strVal val="visible"/>
                                      </p:to>
                                    </p:set>
                                    <p:animEffect transition="in" filter="barn(inVertical)">
                                      <p:cBhvr>
                                        <p:cTn id="57" dur="500"/>
                                        <p:tgtEl>
                                          <p:spTgt spid="16">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xEl>
                                              <p:pRg st="5" end="5"/>
                                            </p:txEl>
                                          </p:spTgt>
                                        </p:tgtEl>
                                        <p:attrNameLst>
                                          <p:attrName>style.visibility</p:attrName>
                                        </p:attrNameLst>
                                      </p:cBhvr>
                                      <p:to>
                                        <p:strVal val="visible"/>
                                      </p:to>
                                    </p:set>
                                    <p:animEffect transition="in" filter="barn(inVertical)">
                                      <p:cBhvr>
                                        <p:cTn id="62" dur="500"/>
                                        <p:tgtEl>
                                          <p:spTgt spid="16">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animBg="1"/>
      <p:bldP spid="9" grpId="0"/>
      <p:bldP spid="15" grpId="0" uiExpand="1" build="p" animBg="1"/>
      <p:bldP spid="13"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404982"/>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flipH="1">
            <a:off x="3132704" y="1977830"/>
            <a:ext cx="7284163" cy="903258"/>
          </a:xfrm>
          <a:prstGeom prst="round2DiagRect">
            <a:avLst>
              <a:gd name="adj1" fmla="val 48643"/>
              <a:gd name="adj2" fmla="val 0"/>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496. O </a:t>
            </a:r>
            <a:r>
              <a:rPr lang="pt-BR" sz="2400" b="1" dirty="0" smtClean="0">
                <a:solidFill>
                  <a:srgbClr val="FFC000"/>
                </a:solidFill>
                <a:effectLst>
                  <a:outerShdw blurRad="38100" dist="38100" dir="2700000" algn="tl">
                    <a:srgbClr val="000000">
                      <a:alpha val="43137"/>
                    </a:srgbClr>
                  </a:outerShdw>
                </a:effectLst>
                <a:latin typeface="+mj-lt"/>
              </a:rPr>
              <a:t>CULPADO </a:t>
            </a:r>
            <a:r>
              <a:rPr lang="pt-BR" sz="2400" b="1" dirty="0" smtClean="0">
                <a:solidFill>
                  <a:schemeClr val="bg1"/>
                </a:solidFill>
                <a:effectLst>
                  <a:outerShdw blurRad="38100" dist="38100" dir="2700000" algn="tl">
                    <a:srgbClr val="000000">
                      <a:alpha val="43137"/>
                    </a:srgbClr>
                  </a:outerShdw>
                </a:effectLst>
                <a:latin typeface="+mj-lt"/>
              </a:rPr>
              <a:t>PELO</a:t>
            </a:r>
            <a:r>
              <a:rPr lang="pt-BR" sz="2400" b="1" dirty="0" smtClean="0">
                <a:effectLst>
                  <a:outerShdw blurRad="38100" dist="38100" dir="2700000" algn="tl">
                    <a:srgbClr val="000000">
                      <a:alpha val="43137"/>
                    </a:srgbClr>
                  </a:outerShdw>
                </a:effectLst>
                <a:latin typeface="+mj-lt"/>
              </a:rPr>
              <a:t> MAL </a:t>
            </a:r>
            <a:r>
              <a:rPr lang="pt-BR" sz="2400" b="1" dirty="0" smtClean="0">
                <a:solidFill>
                  <a:schemeClr val="bg1"/>
                </a:solidFill>
                <a:effectLst>
                  <a:outerShdw blurRad="38100" dist="38100" dir="2700000" algn="tl">
                    <a:srgbClr val="000000">
                      <a:alpha val="43137"/>
                    </a:srgbClr>
                  </a:outerShdw>
                </a:effectLst>
                <a:latin typeface="+mj-lt"/>
              </a:rPr>
              <a:t>DECORRENTE </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DO AFASTAMENTO DO ANJO GUARDIÃO</a:t>
            </a:r>
          </a:p>
        </p:txBody>
      </p:sp>
      <p:pic>
        <p:nvPicPr>
          <p:cNvPr id="6" name="Imagem 5"/>
          <p:cNvPicPr>
            <a:picLocks noChangeAspect="1"/>
          </p:cNvPicPr>
          <p:nvPr/>
        </p:nvPicPr>
        <p:blipFill>
          <a:blip r:embed="rId2"/>
          <a:stretch>
            <a:fillRect/>
          </a:stretch>
        </p:blipFill>
        <p:spPr>
          <a:xfrm rot="651343">
            <a:off x="1267952" y="1836391"/>
            <a:ext cx="2103302" cy="437813"/>
          </a:xfrm>
          <a:prstGeom prst="rect">
            <a:avLst/>
          </a:prstGeom>
        </p:spPr>
      </p:pic>
      <p:sp>
        <p:nvSpPr>
          <p:cNvPr id="13" name="Arredondar Retângulo em um Canto Diagonal 12"/>
          <p:cNvSpPr/>
          <p:nvPr/>
        </p:nvSpPr>
        <p:spPr>
          <a:xfrm flipH="1">
            <a:off x="2232212" y="2916717"/>
            <a:ext cx="9409350" cy="902110"/>
          </a:xfrm>
          <a:prstGeom prst="round2DiagRect">
            <a:avLst>
              <a:gd name="adj1" fmla="val 48643"/>
              <a:gd name="adj2" fmla="val 0"/>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a:t>
            </a:r>
            <a:r>
              <a:rPr lang="pt-BR" sz="2400" b="1" dirty="0" smtClean="0">
                <a:effectLst>
                  <a:outerShdw blurRad="38100" dist="38100" dir="2700000" algn="tl">
                    <a:srgbClr val="000000">
                      <a:alpha val="43137"/>
                    </a:srgbClr>
                  </a:outerShdw>
                </a:effectLst>
                <a:latin typeface="+mj-lt"/>
              </a:rPr>
              <a:t>497.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DE SER NEUTRALIZADA </a:t>
            </a:r>
            <a:r>
              <a:rPr lang="pt-BR" sz="2400" b="1" dirty="0" smtClean="0">
                <a:effectLst>
                  <a:outerShdw blurRad="38100" dist="38100" dir="2700000" algn="tl">
                    <a:srgbClr val="000000">
                      <a:alpha val="43137"/>
                    </a:srgbClr>
                  </a:outerShdw>
                </a:effectLst>
                <a:latin typeface="+mj-lt"/>
              </a:rPr>
              <a:t>A </a:t>
            </a:r>
            <a:r>
              <a:rPr lang="pt-BR" sz="2400" b="1" dirty="0" smtClean="0">
                <a:effectLst>
                  <a:outerShdw blurRad="38100" dist="38100" dir="2700000" algn="tl">
                    <a:srgbClr val="000000">
                      <a:alpha val="43137"/>
                    </a:srgbClr>
                  </a:outerShdw>
                </a:effectLst>
                <a:latin typeface="+mj-lt"/>
              </a:rPr>
              <a:t>AÇÃO DO </a:t>
            </a:r>
            <a:r>
              <a:rPr lang="pt-BR" sz="2400" b="1" dirty="0" smtClean="0">
                <a:effectLst>
                  <a:outerShdw blurRad="38100" dist="38100" dir="2700000" algn="tl">
                    <a:srgbClr val="000000">
                      <a:alpha val="43137"/>
                    </a:srgbClr>
                  </a:outerShdw>
                </a:effectLst>
                <a:latin typeface="+mj-lt"/>
              </a:rPr>
              <a:t>GUARDIÃO, DO SEU AFASTAMENTO, </a:t>
            </a:r>
            <a:r>
              <a:rPr lang="pt-BR" sz="2400" b="1" dirty="0" smtClean="0">
                <a:solidFill>
                  <a:srgbClr val="CCFF33"/>
                </a:solidFill>
                <a:effectLst>
                  <a:outerShdw blurRad="38100" dist="38100" dir="2700000" algn="tl">
                    <a:srgbClr val="000000">
                      <a:alpha val="43137"/>
                    </a:srgbClr>
                  </a:outerShdw>
                </a:effectLst>
                <a:latin typeface="+mj-lt"/>
              </a:rPr>
              <a:t>E DO SEU RETORNO</a:t>
            </a:r>
            <a:endParaRPr lang="pt-BR" sz="2400" b="1" dirty="0" smtClean="0">
              <a:solidFill>
                <a:srgbClr val="CCFF33"/>
              </a:solidFill>
              <a:effectLst>
                <a:outerShdw blurRad="38100" dist="38100" dir="2700000" algn="tl">
                  <a:srgbClr val="000000">
                    <a:alpha val="43137"/>
                  </a:srgbClr>
                </a:outerShdw>
              </a:effectLst>
              <a:latin typeface="+mj-lt"/>
            </a:endParaRPr>
          </a:p>
        </p:txBody>
      </p:sp>
      <p:sp>
        <p:nvSpPr>
          <p:cNvPr id="16" name="Arredondar Retângulo em um Canto Diagonal 15"/>
          <p:cNvSpPr/>
          <p:nvPr/>
        </p:nvSpPr>
        <p:spPr>
          <a:xfrm>
            <a:off x="1980998" y="3866612"/>
            <a:ext cx="9445412" cy="910829"/>
          </a:xfrm>
          <a:prstGeom prst="round2DiagRect">
            <a:avLst>
              <a:gd name="adj1" fmla="val 48643"/>
              <a:gd name="adj2" fmla="val 0"/>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498.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DO</a:t>
            </a:r>
            <a:r>
              <a:rPr lang="pt-BR" sz="2400" b="1" dirty="0" smtClean="0">
                <a:solidFill>
                  <a:schemeClr val="bg1"/>
                </a:solidFill>
                <a:effectLst>
                  <a:outerShdw blurRad="38100" dist="38100" dir="2700000" algn="tl">
                    <a:srgbClr val="000000">
                      <a:alpha val="43137"/>
                    </a:srgbClr>
                  </a:outerShdw>
                </a:effectLst>
                <a:latin typeface="+mj-lt"/>
              </a:rPr>
              <a:t> GUARDIÃO  NÃO LUTAR                                   </a:t>
            </a:r>
            <a:r>
              <a:rPr lang="pt-BR" sz="2400" b="1" dirty="0" smtClean="0">
                <a:solidFill>
                  <a:srgbClr val="CCFF33"/>
                </a:solidFill>
                <a:effectLst>
                  <a:outerShdw blurRad="38100" dist="38100" dir="2700000" algn="tl">
                    <a:srgbClr val="000000">
                      <a:alpha val="43137"/>
                    </a:srgbClr>
                  </a:outerShdw>
                </a:effectLst>
                <a:latin typeface="+mj-lt"/>
              </a:rPr>
              <a:t>COM OS MAUS ESPÍRITOS QUE AFLIGEM SEU PROTEGIDO</a:t>
            </a:r>
          </a:p>
        </p:txBody>
      </p:sp>
      <p:sp>
        <p:nvSpPr>
          <p:cNvPr id="12" name="Retângulo 11"/>
          <p:cNvSpPr/>
          <p:nvPr/>
        </p:nvSpPr>
        <p:spPr>
          <a:xfrm>
            <a:off x="10572906" y="60019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4" name="Arredondar Retângulo em um Canto Diagonal 13"/>
          <p:cNvSpPr/>
          <p:nvPr/>
        </p:nvSpPr>
        <p:spPr>
          <a:xfrm flipH="1">
            <a:off x="2043949" y="5642965"/>
            <a:ext cx="8399812" cy="952955"/>
          </a:xfrm>
          <a:prstGeom prst="round2DiagRect">
            <a:avLst>
              <a:gd name="adj1" fmla="val 48643"/>
              <a:gd name="adj2" fmla="val 0"/>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500.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solidFill>
                  <a:schemeClr val="bg1"/>
                </a:solidFill>
                <a:effectLst>
                  <a:outerShdw blurRad="38100" dist="38100" dir="2700000" algn="tl">
                    <a:srgbClr val="000000">
                      <a:alpha val="43137"/>
                    </a:srgbClr>
                  </a:outerShdw>
                </a:effectLst>
                <a:latin typeface="+mj-lt"/>
              </a:rPr>
              <a:t>DE UM ESPÍRITO NÃO MAIS </a:t>
            </a:r>
            <a:r>
              <a:rPr lang="pt-BR" sz="2400" b="1" dirty="0" smtClean="0">
                <a:solidFill>
                  <a:srgbClr val="CCFF33"/>
                </a:solidFill>
                <a:effectLst>
                  <a:outerShdw blurRad="38100" dist="38100" dir="2700000" algn="tl">
                    <a:srgbClr val="000000">
                      <a:alpha val="43137"/>
                    </a:srgbClr>
                  </a:outerShdw>
                </a:effectLst>
                <a:latin typeface="+mj-lt"/>
              </a:rPr>
              <a:t>PRECISAR </a:t>
            </a:r>
            <a:r>
              <a:rPr lang="pt-BR" sz="2400" b="1" dirty="0" smtClean="0">
                <a:solidFill>
                  <a:srgbClr val="CCFF33"/>
                </a:solidFill>
                <a:effectLst>
                  <a:outerShdw blurRad="38100" dist="38100" dir="2700000" algn="tl">
                    <a:srgbClr val="000000">
                      <a:alpha val="43137"/>
                    </a:srgbClr>
                  </a:outerShdw>
                </a:effectLst>
                <a:latin typeface="+mj-lt"/>
              </a:rPr>
              <a:t>DE UM PROTETOR</a:t>
            </a:r>
          </a:p>
        </p:txBody>
      </p:sp>
      <p:sp>
        <p:nvSpPr>
          <p:cNvPr id="17" name="Arredondar Retângulo em um Canto Diagonal 16"/>
          <p:cNvSpPr/>
          <p:nvPr/>
        </p:nvSpPr>
        <p:spPr>
          <a:xfrm flipH="1">
            <a:off x="2043949" y="4848700"/>
            <a:ext cx="9631729" cy="732868"/>
          </a:xfrm>
          <a:prstGeom prst="round2DiagRect">
            <a:avLst>
              <a:gd name="adj1" fmla="val 48643"/>
              <a:gd name="adj2" fmla="val 0"/>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499.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rgbClr val="CCFF33"/>
                </a:solidFill>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ESPÍRITO </a:t>
            </a:r>
            <a:r>
              <a:rPr lang="pt-BR" sz="2400" b="1" dirty="0" smtClean="0">
                <a:solidFill>
                  <a:srgbClr val="CCFF33"/>
                </a:solidFill>
                <a:effectLst>
                  <a:outerShdw blurRad="38100" dist="38100" dir="2700000" algn="tl">
                    <a:srgbClr val="000000">
                      <a:alpha val="43137"/>
                    </a:srgbClr>
                  </a:outerShdw>
                </a:effectLst>
                <a:latin typeface="+mj-lt"/>
              </a:rPr>
              <a:t>PROTETOR FICAR DISTANTE</a:t>
            </a:r>
            <a:endParaRPr lang="pt-BR" sz="2400" b="1" dirty="0" smtClean="0">
              <a:solidFill>
                <a:srgbClr val="CCFF33"/>
              </a:solidFill>
              <a:effectLst>
                <a:outerShdw blurRad="38100" dist="38100" dir="2700000" algn="tl">
                  <a:srgbClr val="000000">
                    <a:alpha val="43137"/>
                  </a:srgbClr>
                </a:outerShdw>
              </a:effectLst>
              <a:latin typeface="+mj-lt"/>
            </a:endParaRPr>
          </a:p>
        </p:txBody>
      </p:sp>
      <p:sp>
        <p:nvSpPr>
          <p:cNvPr id="20" name="Retângulo 19"/>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69542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inVertic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animBg="1"/>
      <p:bldP spid="16" grpId="0" animBg="1"/>
      <p:bldP spid="12" grpId="0"/>
      <p:bldP spid="14"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47052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flipH="1">
            <a:off x="2345381" y="2404514"/>
            <a:ext cx="8756537" cy="1048366"/>
          </a:xfrm>
          <a:prstGeom prst="round2DiagRect">
            <a:avLst>
              <a:gd name="adj1" fmla="val 48643"/>
              <a:gd name="adj2" fmla="val 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501. </a:t>
            </a:r>
            <a:r>
              <a:rPr lang="pt-BR" sz="2400" b="1" dirty="0" smtClean="0">
                <a:solidFill>
                  <a:srgbClr val="FFC000"/>
                </a:solidFill>
                <a:effectLst>
                  <a:outerShdw blurRad="38100" dist="38100" dir="2700000" algn="tl">
                    <a:srgbClr val="000000">
                      <a:alpha val="43137"/>
                    </a:srgbClr>
                  </a:outerShdw>
                </a:effectLst>
                <a:latin typeface="+mj-lt"/>
              </a:rPr>
              <a:t>A RELAÇÃO </a:t>
            </a:r>
            <a:r>
              <a:rPr lang="pt-BR" sz="2400" b="1" dirty="0" smtClean="0">
                <a:effectLst>
                  <a:outerShdw blurRad="38100" dist="38100" dir="2700000" algn="tl">
                    <a:srgbClr val="000000">
                      <a:alpha val="43137"/>
                    </a:srgbClr>
                  </a:outerShdw>
                </a:effectLst>
                <a:latin typeface="+mj-lt"/>
              </a:rPr>
              <a:t>ENTRE O </a:t>
            </a:r>
            <a:r>
              <a:rPr lang="pt-BR" sz="2400" b="1" dirty="0" smtClean="0">
                <a:solidFill>
                  <a:srgbClr val="CCFF33"/>
                </a:solidFill>
                <a:effectLst>
                  <a:outerShdw blurRad="38100" dist="38100" dir="2700000" algn="tl">
                    <a:srgbClr val="000000">
                      <a:alpha val="43137"/>
                    </a:srgbClr>
                  </a:outerShdw>
                </a:effectLst>
                <a:latin typeface="+mj-lt"/>
              </a:rPr>
              <a:t>LIVRE ARBÍTRIO </a:t>
            </a:r>
            <a:r>
              <a:rPr lang="pt-BR" sz="2400" b="1" dirty="0" smtClean="0">
                <a:effectLst>
                  <a:outerShdw blurRad="38100" dist="38100" dir="2700000" algn="tl">
                    <a:srgbClr val="000000">
                      <a:alpha val="43137"/>
                    </a:srgbClr>
                  </a:outerShdw>
                </a:effectLst>
                <a:latin typeface="+mj-lt"/>
              </a:rPr>
              <a:t>DO PROTEGIDO E A </a:t>
            </a:r>
            <a:r>
              <a:rPr lang="pt-BR" sz="2400" b="1" dirty="0" smtClean="0">
                <a:solidFill>
                  <a:srgbClr val="CCFF33"/>
                </a:solidFill>
                <a:effectLst>
                  <a:outerShdw blurRad="38100" dist="38100" dir="2700000" algn="tl">
                    <a:srgbClr val="000000">
                      <a:alpha val="43137"/>
                    </a:srgbClr>
                  </a:outerShdw>
                </a:effectLst>
                <a:latin typeface="+mj-lt"/>
              </a:rPr>
              <a:t>AÇÃO OCULTA </a:t>
            </a:r>
            <a:r>
              <a:rPr lang="pt-BR" sz="2400" b="1" dirty="0" smtClean="0">
                <a:effectLst>
                  <a:outerShdw blurRad="38100" dist="38100" dir="2700000" algn="tl">
                    <a:srgbClr val="000000">
                      <a:alpha val="43137"/>
                    </a:srgbClr>
                  </a:outerShdw>
                </a:effectLst>
                <a:latin typeface="+mj-lt"/>
              </a:rPr>
              <a:t>DO ESPÍRITO PROTETOR</a:t>
            </a:r>
          </a:p>
        </p:txBody>
      </p:sp>
      <p:pic>
        <p:nvPicPr>
          <p:cNvPr id="6" name="Imagem 5"/>
          <p:cNvPicPr>
            <a:picLocks noChangeAspect="1"/>
          </p:cNvPicPr>
          <p:nvPr/>
        </p:nvPicPr>
        <p:blipFill>
          <a:blip r:embed="rId2"/>
          <a:stretch>
            <a:fillRect/>
          </a:stretch>
        </p:blipFill>
        <p:spPr>
          <a:xfrm rot="1116389">
            <a:off x="799778" y="2261580"/>
            <a:ext cx="2103302" cy="357939"/>
          </a:xfrm>
          <a:prstGeom prst="rect">
            <a:avLst/>
          </a:prstGeom>
        </p:spPr>
      </p:pic>
      <p:sp>
        <p:nvSpPr>
          <p:cNvPr id="13" name="Arredondar Retângulo em um Canto Diagonal 12"/>
          <p:cNvSpPr/>
          <p:nvPr/>
        </p:nvSpPr>
        <p:spPr>
          <a:xfrm>
            <a:off x="2458390" y="3528416"/>
            <a:ext cx="8643528" cy="1604400"/>
          </a:xfrm>
          <a:prstGeom prst="round2DiagRect">
            <a:avLst>
              <a:gd name="adj1" fmla="val 27641"/>
              <a:gd name="adj2" fmla="val 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502. O </a:t>
            </a:r>
            <a:r>
              <a:rPr lang="pt-BR" sz="2400" b="1" dirty="0" smtClean="0">
                <a:solidFill>
                  <a:srgbClr val="FFC000"/>
                </a:solidFill>
                <a:effectLst>
                  <a:outerShdw blurRad="38100" dist="38100" dir="2700000" algn="tl">
                    <a:srgbClr val="000000">
                      <a:alpha val="43137"/>
                    </a:srgbClr>
                  </a:outerShdw>
                </a:effectLst>
                <a:latin typeface="+mj-lt"/>
              </a:rPr>
              <a:t>LUCRO</a:t>
            </a:r>
            <a:r>
              <a:rPr lang="pt-BR" sz="2400" b="1" dirty="0" smtClean="0">
                <a:effectLst>
                  <a:outerShdw blurRad="38100" dist="38100" dir="2700000" algn="tl">
                    <a:srgbClr val="000000">
                      <a:alpha val="43137"/>
                    </a:srgbClr>
                  </a:outerShdw>
                </a:effectLst>
                <a:latin typeface="+mj-lt"/>
              </a:rPr>
              <a:t> DO ESPÍRITO PROTETOR                              </a:t>
            </a:r>
            <a:r>
              <a:rPr lang="pt-BR" sz="2400" b="1" dirty="0" smtClean="0">
                <a:solidFill>
                  <a:srgbClr val="CCFF33"/>
                </a:solidFill>
                <a:effectLst>
                  <a:outerShdw blurRad="38100" dist="38100" dir="2700000" algn="tl">
                    <a:srgbClr val="000000">
                      <a:alpha val="43137"/>
                    </a:srgbClr>
                  </a:outerShdw>
                </a:effectLst>
                <a:latin typeface="+mj-lt"/>
              </a:rPr>
              <a:t>QUANDO TRAZ O PROTEGIDO AO CAMINHO DO BEM</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RESPONSABILIDADE</a:t>
            </a:r>
            <a:r>
              <a:rPr lang="pt-BR" sz="2400" b="1" dirty="0" smtClean="0">
                <a:effectLst>
                  <a:outerShdw blurRad="38100" dist="38100" dir="2700000" algn="tl">
                    <a:srgbClr val="000000">
                      <a:alpha val="43137"/>
                    </a:srgbClr>
                  </a:outerShdw>
                </a:effectLst>
                <a:latin typeface="+mj-lt"/>
              </a:rPr>
              <a:t> DO PROTETOR                                                  </a:t>
            </a:r>
            <a:r>
              <a:rPr lang="pt-BR" sz="2400" b="1" dirty="0" smtClean="0">
                <a:solidFill>
                  <a:srgbClr val="CCFF33"/>
                </a:solidFill>
                <a:effectLst>
                  <a:outerShdw blurRad="38100" dist="38100" dir="2700000" algn="tl">
                    <a:srgbClr val="000000">
                      <a:alpha val="43137"/>
                    </a:srgbClr>
                  </a:outerShdw>
                </a:effectLst>
                <a:latin typeface="+mj-lt"/>
              </a:rPr>
              <a:t>POR MAUS RESULTADOS DO PROTEGIDO</a:t>
            </a:r>
          </a:p>
        </p:txBody>
      </p:sp>
      <p:sp>
        <p:nvSpPr>
          <p:cNvPr id="16" name="Arredondar Retângulo em um Canto Diagonal 15"/>
          <p:cNvSpPr/>
          <p:nvPr/>
        </p:nvSpPr>
        <p:spPr>
          <a:xfrm flipH="1">
            <a:off x="2458389" y="5208352"/>
            <a:ext cx="8154649" cy="992612"/>
          </a:xfrm>
          <a:prstGeom prst="round2DiagRect">
            <a:avLst>
              <a:gd name="adj1" fmla="val 48643"/>
              <a:gd name="adj2" fmla="val 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503. O </a:t>
            </a:r>
            <a:r>
              <a:rPr lang="pt-BR" sz="2400" b="1" dirty="0" smtClean="0">
                <a:solidFill>
                  <a:srgbClr val="FFC000"/>
                </a:solidFill>
                <a:effectLst>
                  <a:outerShdw blurRad="38100" dist="38100" dir="2700000" algn="tl">
                    <a:srgbClr val="000000">
                      <a:alpha val="43137"/>
                    </a:srgbClr>
                  </a:outerShdw>
                </a:effectLst>
                <a:latin typeface="+mj-lt"/>
              </a:rPr>
              <a:t>TIPO </a:t>
            </a:r>
            <a:r>
              <a:rPr lang="pt-BR" sz="2400" b="1" dirty="0" smtClean="0">
                <a:effectLst>
                  <a:outerShdw blurRad="38100" dist="38100" dir="2700000" algn="tl">
                    <a:srgbClr val="000000">
                      <a:alpha val="43137"/>
                    </a:srgbClr>
                  </a:outerShdw>
                </a:effectLst>
                <a:latin typeface="+mj-lt"/>
              </a:rPr>
              <a:t>DE SOFRIMENTO </a:t>
            </a:r>
            <a:r>
              <a:rPr lang="pt-BR" sz="2400" b="1" dirty="0" smtClean="0">
                <a:solidFill>
                  <a:schemeClr val="bg1"/>
                </a:solidFill>
                <a:effectLst>
                  <a:outerShdw blurRad="38100" dist="38100" dir="2700000" algn="tl">
                    <a:srgbClr val="000000">
                      <a:alpha val="43137"/>
                    </a:srgbClr>
                  </a:outerShdw>
                </a:effectLst>
                <a:latin typeface="+mj-lt"/>
              </a:rPr>
              <a:t>DO PROTETOR                                   </a:t>
            </a:r>
            <a:r>
              <a:rPr lang="pt-BR" sz="2400" b="1" dirty="0" smtClean="0">
                <a:solidFill>
                  <a:srgbClr val="CCFF33"/>
                </a:solidFill>
                <a:effectLst>
                  <a:outerShdw blurRad="38100" dist="38100" dir="2700000" algn="tl">
                    <a:srgbClr val="000000">
                      <a:alpha val="43137"/>
                    </a:srgbClr>
                  </a:outerShdw>
                </a:effectLst>
                <a:latin typeface="+mj-lt"/>
              </a:rPr>
              <a:t>AO VER O PROTEGIDO SEGUIR O MAU CAMINHO </a:t>
            </a:r>
          </a:p>
        </p:txBody>
      </p:sp>
      <p:sp>
        <p:nvSpPr>
          <p:cNvPr id="12" name="Retângulo 11"/>
          <p:cNvSpPr/>
          <p:nvPr/>
        </p:nvSpPr>
        <p:spPr>
          <a:xfrm>
            <a:off x="10546012" y="630359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422912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bg/>
                                          </p:spTgt>
                                        </p:tgtEl>
                                        <p:attrNameLst>
                                          <p:attrName>style.visibility</p:attrName>
                                        </p:attrNameLst>
                                      </p:cBhvr>
                                      <p:to>
                                        <p:strVal val="visible"/>
                                      </p:to>
                                    </p:set>
                                    <p:animEffect transition="in" filter="barn(inVertical)">
                                      <p:cBhvr>
                                        <p:cTn id="24" dur="500"/>
                                        <p:tgtEl>
                                          <p:spTgt spid="13">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barn(inVertical)">
                                      <p:cBhvr>
                                        <p:cTn id="28" dur="500"/>
                                        <p:tgtEl>
                                          <p:spTgt spid="1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animEffect transition="in" filter="barn(inVertical)">
                                      <p:cBhvr>
                                        <p:cTn id="33" dur="500"/>
                                        <p:tgtEl>
                                          <p:spTgt spid="1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arn(inVertical)">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uiExpand="1" build="p" animBg="1"/>
      <p:bldP spid="16"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39557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useBgFill="1">
        <p:nvSpPr>
          <p:cNvPr id="15" name="Arredondar Retângulo em um Canto Diagonal 14"/>
          <p:cNvSpPr/>
          <p:nvPr/>
        </p:nvSpPr>
        <p:spPr>
          <a:xfrm>
            <a:off x="2885025" y="2366484"/>
            <a:ext cx="7874348" cy="1027786"/>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504. </a:t>
            </a:r>
            <a:r>
              <a:rPr lang="pt-BR" sz="2400" b="1" dirty="0" smtClean="0">
                <a:solidFill>
                  <a:srgbClr val="FFC000"/>
                </a:solidFill>
                <a:effectLst>
                  <a:outerShdw blurRad="38100" dist="38100" dir="2700000" algn="tl">
                    <a:srgbClr val="000000">
                      <a:alpha val="43137"/>
                    </a:srgbClr>
                  </a:outerShdw>
                </a:effectLst>
                <a:latin typeface="+mj-lt"/>
              </a:rPr>
              <a:t>O NOME </a:t>
            </a:r>
            <a:r>
              <a:rPr lang="pt-BR" sz="2400" b="1" dirty="0" smtClean="0">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ESPÍRITO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PROTETOR</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NECESSIDADE</a:t>
            </a:r>
            <a:r>
              <a:rPr lang="pt-BR" sz="2400" b="1" dirty="0" smtClean="0">
                <a:effectLst>
                  <a:outerShdw blurRad="38100" dist="38100" dir="2700000" algn="tl">
                    <a:srgbClr val="000000">
                      <a:alpha val="43137"/>
                    </a:srgbClr>
                  </a:outerShdw>
                </a:effectLst>
                <a:latin typeface="+mj-lt"/>
              </a:rPr>
              <a:t> DO NOME </a:t>
            </a:r>
            <a:r>
              <a:rPr lang="pt-BR" sz="2400" b="1" dirty="0" smtClean="0">
                <a:solidFill>
                  <a:srgbClr val="CCFF33"/>
                </a:solidFill>
                <a:effectLst>
                  <a:outerShdw blurRad="38100" dist="38100" dir="2700000" algn="tl">
                    <a:srgbClr val="000000">
                      <a:alpha val="43137"/>
                    </a:srgbClr>
                  </a:outerShdw>
                </a:effectLst>
                <a:latin typeface="+mj-lt"/>
              </a:rPr>
              <a:t>PARA</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INVOCÁ-LO</a:t>
            </a:r>
          </a:p>
        </p:txBody>
      </p:sp>
      <p:pic>
        <p:nvPicPr>
          <p:cNvPr id="6" name="Imagem 5"/>
          <p:cNvPicPr>
            <a:picLocks noChangeAspect="1"/>
          </p:cNvPicPr>
          <p:nvPr/>
        </p:nvPicPr>
        <p:blipFill>
          <a:blip r:embed="rId2"/>
          <a:stretch>
            <a:fillRect/>
          </a:stretch>
        </p:blipFill>
        <p:spPr>
          <a:xfrm rot="1366608">
            <a:off x="1291939" y="2199994"/>
            <a:ext cx="2103302" cy="494945"/>
          </a:xfrm>
          <a:prstGeom prst="rect">
            <a:avLst/>
          </a:prstGeom>
        </p:spPr>
      </p:pic>
      <p:sp useBgFill="1">
        <p:nvSpPr>
          <p:cNvPr id="13" name="Arredondar Retângulo em um Canto Diagonal 12"/>
          <p:cNvSpPr/>
          <p:nvPr/>
        </p:nvSpPr>
        <p:spPr>
          <a:xfrm>
            <a:off x="2164080" y="3443561"/>
            <a:ext cx="9218402" cy="966464"/>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505. O </a:t>
            </a:r>
            <a:r>
              <a:rPr lang="pt-BR" sz="2400" b="1" dirty="0" smtClean="0">
                <a:solidFill>
                  <a:srgbClr val="FFC000"/>
                </a:solidFill>
                <a:effectLst>
                  <a:outerShdw blurRad="38100" dist="38100" dir="2700000" algn="tl">
                    <a:srgbClr val="000000">
                      <a:alpha val="43137"/>
                    </a:srgbClr>
                  </a:outerShdw>
                </a:effectLst>
                <a:latin typeface="+mj-lt"/>
              </a:rPr>
              <a:t>SIGNIFICADO </a:t>
            </a:r>
            <a:r>
              <a:rPr lang="pt-BR" sz="2400" b="1" dirty="0" smtClean="0">
                <a:effectLst>
                  <a:outerShdw blurRad="38100" dist="38100" dir="2700000" algn="tl">
                    <a:srgbClr val="000000">
                      <a:alpha val="43137"/>
                    </a:srgbClr>
                  </a:outerShdw>
                </a:effectLst>
                <a:latin typeface="+mj-lt"/>
              </a:rPr>
              <a:t>PARA O </a:t>
            </a:r>
            <a:r>
              <a:rPr lang="pt-BR" sz="2400" b="1" dirty="0" smtClean="0">
                <a:solidFill>
                  <a:schemeClr val="bg1"/>
                </a:solidFill>
                <a:effectLst>
                  <a:outerShdw blurRad="38100" dist="38100" dir="2700000" algn="tl">
                    <a:srgbClr val="000000">
                      <a:alpha val="43137"/>
                    </a:srgbClr>
                  </a:outerShdw>
                </a:effectLst>
                <a:latin typeface="+mj-lt"/>
              </a:rPr>
              <a:t>PROTEGIDO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DO NOME DO PROTETOR</a:t>
            </a:r>
            <a:r>
              <a:rPr lang="pt-BR" sz="2400" b="1" dirty="0" smtClean="0">
                <a:effectLst>
                  <a:outerShdw blurRad="38100" dist="38100" dir="2700000" algn="tl">
                    <a:srgbClr val="000000">
                      <a:alpha val="43137"/>
                    </a:srgbClr>
                  </a:outerShdw>
                </a:effectLst>
                <a:latin typeface="+mj-lt"/>
              </a:rPr>
              <a:t> </a:t>
            </a:r>
            <a:r>
              <a:rPr lang="pt-BR" sz="2400" b="1" i="1" spc="-150" dirty="0" smtClean="0">
                <a:ln>
                  <a:solidFill>
                    <a:sysClr val="windowText" lastClr="000000"/>
                  </a:solidFill>
                </a:ln>
                <a:effectLst>
                  <a:outerShdw blurRad="38100" dist="38100" dir="2700000" algn="tl">
                    <a:srgbClr val="000000">
                      <a:alpha val="43137"/>
                    </a:srgbClr>
                  </a:outerShdw>
                </a:effectLst>
                <a:latin typeface="+mj-lt"/>
              </a:rPr>
              <a:t>(NA VISÃO DO ESPÍRITO PROTETOR)</a:t>
            </a:r>
          </a:p>
        </p:txBody>
      </p:sp>
      <p:sp useBgFill="1">
        <p:nvSpPr>
          <p:cNvPr id="16" name="Arredondar Retângulo em um Canto Diagonal 15"/>
          <p:cNvSpPr/>
          <p:nvPr/>
        </p:nvSpPr>
        <p:spPr>
          <a:xfrm flipH="1">
            <a:off x="2403920" y="4460269"/>
            <a:ext cx="8089192" cy="916769"/>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506. A </a:t>
            </a:r>
            <a:r>
              <a:rPr lang="pt-BR" sz="2400" b="1" dirty="0" smtClean="0">
                <a:solidFill>
                  <a:srgbClr val="FFC000"/>
                </a:solidFill>
                <a:effectLst>
                  <a:outerShdw blurRad="38100" dist="38100" dir="2700000" algn="tl">
                    <a:srgbClr val="000000">
                      <a:alpha val="43137"/>
                    </a:srgbClr>
                  </a:outerShdw>
                </a:effectLst>
                <a:latin typeface="+mj-lt"/>
              </a:rPr>
              <a:t>IDENTIFICAÇÃO </a:t>
            </a:r>
            <a:r>
              <a:rPr lang="pt-BR" sz="2400" b="1" dirty="0" smtClean="0">
                <a:effectLst>
                  <a:outerShdw blurRad="38100" dist="38100" dir="2700000" algn="tl">
                    <a:srgbClr val="000000">
                      <a:alpha val="43137"/>
                    </a:srgbClr>
                  </a:outerShdw>
                </a:effectLst>
                <a:latin typeface="+mj-lt"/>
              </a:rPr>
              <a:t>DO </a:t>
            </a:r>
            <a:r>
              <a:rPr lang="pt-BR" sz="2400" b="1" dirty="0" smtClean="0">
                <a:solidFill>
                  <a:schemeClr val="bg1"/>
                </a:solidFill>
                <a:effectLst>
                  <a:outerShdw blurRad="38100" dist="38100" dir="2700000" algn="tl">
                    <a:srgbClr val="000000">
                      <a:alpha val="43137"/>
                    </a:srgbClr>
                  </a:outerShdw>
                </a:effectLst>
                <a:latin typeface="+mj-lt"/>
              </a:rPr>
              <a:t>NOSSO </a:t>
            </a:r>
            <a:r>
              <a:rPr lang="pt-BR" sz="2400" b="1" dirty="0" smtClean="0">
                <a:effectLst>
                  <a:outerShdw blurRad="38100" dist="38100" dir="2700000" algn="tl">
                    <a:srgbClr val="000000">
                      <a:alpha val="43137"/>
                    </a:srgbClr>
                  </a:outerShdw>
                </a:effectLst>
                <a:latin typeface="+mj-lt"/>
              </a:rPr>
              <a:t>PROTETOR                </a:t>
            </a:r>
            <a:r>
              <a:rPr lang="pt-BR" sz="2400" b="1" dirty="0" smtClean="0">
                <a:solidFill>
                  <a:srgbClr val="CCFF33"/>
                </a:solidFill>
                <a:effectLst>
                  <a:outerShdw blurRad="38100" dist="38100" dir="2700000" algn="tl">
                    <a:srgbClr val="000000">
                      <a:alpha val="43137"/>
                    </a:srgbClr>
                  </a:outerShdw>
                </a:effectLst>
                <a:latin typeface="+mj-lt"/>
              </a:rPr>
              <a:t>QUANDO NA VIDA ESPÍRITA</a:t>
            </a:r>
          </a:p>
        </p:txBody>
      </p:sp>
      <p:sp>
        <p:nvSpPr>
          <p:cNvPr id="12" name="Retângulo 11"/>
          <p:cNvSpPr/>
          <p:nvPr/>
        </p:nvSpPr>
        <p:spPr>
          <a:xfrm>
            <a:off x="10546012" y="634856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useBgFill="1">
        <p:nvSpPr>
          <p:cNvPr id="11" name="Arredondar Retângulo em um Canto Diagonal 10"/>
          <p:cNvSpPr/>
          <p:nvPr/>
        </p:nvSpPr>
        <p:spPr>
          <a:xfrm>
            <a:off x="2880607" y="5453883"/>
            <a:ext cx="7702888" cy="758274"/>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507. A </a:t>
            </a:r>
            <a:r>
              <a:rPr lang="pt-BR" sz="2400" b="1" dirty="0" smtClean="0">
                <a:solidFill>
                  <a:srgbClr val="FFC000"/>
                </a:solidFill>
                <a:effectLst>
                  <a:outerShdw blurRad="38100" dist="38100" dir="2700000" algn="tl">
                    <a:srgbClr val="000000">
                      <a:alpha val="43137"/>
                    </a:srgbClr>
                  </a:outerShdw>
                </a:effectLst>
                <a:latin typeface="+mj-lt"/>
              </a:rPr>
              <a:t>HIERARQUIA </a:t>
            </a:r>
            <a:r>
              <a:rPr lang="pt-BR" sz="2400" b="1" dirty="0" smtClean="0">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ESPÍRITO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PROTETOR</a:t>
            </a:r>
          </a:p>
        </p:txBody>
      </p:sp>
      <p:sp>
        <p:nvSpPr>
          <p:cNvPr id="18" name="Retângulo 17"/>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695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arn(inVertical)">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animBg="1"/>
      <p:bldP spid="16" grpId="0" animBg="1"/>
      <p:bldP spid="12" grpId="0"/>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4855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383436" y="2535874"/>
            <a:ext cx="9258125" cy="698306"/>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508. </a:t>
            </a:r>
            <a:r>
              <a:rPr lang="pt-BR" sz="2400" b="1" dirty="0" smtClean="0">
                <a:solidFill>
                  <a:srgbClr val="FFC000"/>
                </a:solidFill>
                <a:effectLst>
                  <a:outerShdw blurRad="38100" dist="38100" dir="2700000" algn="tl">
                    <a:srgbClr val="000000">
                      <a:alpha val="43137"/>
                    </a:srgbClr>
                  </a:outerShdw>
                </a:effectLst>
              </a:rPr>
              <a:t>AS CONDIÇÕES </a:t>
            </a:r>
            <a:r>
              <a:rPr lang="pt-BR" sz="2400" b="1" dirty="0" smtClean="0">
                <a:solidFill>
                  <a:srgbClr val="CCFF33"/>
                </a:solidFill>
                <a:effectLst>
                  <a:outerShdw blurRad="38100" dist="38100" dir="2700000" algn="tl">
                    <a:srgbClr val="000000">
                      <a:alpha val="43137"/>
                    </a:srgbClr>
                  </a:outerShdw>
                </a:effectLst>
              </a:rPr>
              <a:t>PARA</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SE</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TORNAR</a:t>
            </a:r>
            <a:r>
              <a:rPr lang="pt-BR" sz="2400" b="1" dirty="0" smtClean="0">
                <a:effectLst>
                  <a:outerShdw blurRad="38100" dist="38100" dir="2700000" algn="tl">
                    <a:srgbClr val="000000">
                      <a:alpha val="43137"/>
                    </a:srgbClr>
                  </a:outerShdw>
                </a:effectLst>
              </a:rPr>
              <a:t> ESPÍRITO PROTETOR</a:t>
            </a:r>
          </a:p>
        </p:txBody>
      </p:sp>
      <p:pic>
        <p:nvPicPr>
          <p:cNvPr id="6" name="Imagem 5"/>
          <p:cNvPicPr>
            <a:picLocks noChangeAspect="1"/>
          </p:cNvPicPr>
          <p:nvPr/>
        </p:nvPicPr>
        <p:blipFill>
          <a:blip r:embed="rId2"/>
          <a:stretch>
            <a:fillRect/>
          </a:stretch>
        </p:blipFill>
        <p:spPr>
          <a:xfrm rot="1366608">
            <a:off x="761908" y="2048647"/>
            <a:ext cx="2103302" cy="494945"/>
          </a:xfrm>
          <a:prstGeom prst="rect">
            <a:avLst/>
          </a:prstGeom>
        </p:spPr>
      </p:pic>
      <p:sp>
        <p:nvSpPr>
          <p:cNvPr id="13" name="Arredondar Retângulo em um Canto Diagonal 12"/>
          <p:cNvSpPr/>
          <p:nvPr/>
        </p:nvSpPr>
        <p:spPr>
          <a:xfrm>
            <a:off x="1877730" y="3332735"/>
            <a:ext cx="9504752" cy="804470"/>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509. A </a:t>
            </a:r>
            <a:r>
              <a:rPr lang="pt-BR" sz="2400" b="1" dirty="0" smtClean="0">
                <a:solidFill>
                  <a:srgbClr val="FFC000"/>
                </a:solidFill>
                <a:effectLst>
                  <a:outerShdw blurRad="38100" dist="38100" dir="2700000" algn="tl">
                    <a:srgbClr val="000000">
                      <a:alpha val="43137"/>
                    </a:srgbClr>
                  </a:outerShdw>
                </a:effectLst>
              </a:rPr>
              <a:t>RELAÇÃO </a:t>
            </a:r>
            <a:r>
              <a:rPr lang="pt-BR" sz="2400" b="1" dirty="0" smtClean="0">
                <a:effectLst>
                  <a:outerShdw blurRad="38100" dist="38100" dir="2700000" algn="tl">
                    <a:srgbClr val="000000">
                      <a:alpha val="43137"/>
                    </a:srgbClr>
                  </a:outerShdw>
                </a:effectLst>
              </a:rPr>
              <a:t>DO </a:t>
            </a:r>
            <a:r>
              <a:rPr lang="pt-BR" sz="2400" b="1" dirty="0" smtClean="0">
                <a:solidFill>
                  <a:srgbClr val="CCFF33"/>
                </a:solidFill>
                <a:effectLst>
                  <a:outerShdw blurRad="38100" dist="38100" dir="2700000" algn="tl">
                    <a:srgbClr val="000000">
                      <a:alpha val="43137"/>
                    </a:srgbClr>
                  </a:outerShdw>
                </a:effectLst>
              </a:rPr>
              <a:t>GRAU DE PROGRESSO </a:t>
            </a:r>
            <a:r>
              <a:rPr lang="pt-BR" sz="2400" b="1" dirty="0" smtClean="0">
                <a:effectLst>
                  <a:outerShdw blurRad="38100" dist="38100" dir="2700000" algn="tl">
                    <a:srgbClr val="000000">
                      <a:alpha val="43137"/>
                    </a:srgbClr>
                  </a:outerShdw>
                </a:effectLst>
              </a:rPr>
              <a:t>DO PROTEGIDO PARA O </a:t>
            </a:r>
            <a:r>
              <a:rPr lang="pt-BR" sz="2400" b="1" dirty="0" smtClean="0">
                <a:solidFill>
                  <a:srgbClr val="CCFF33"/>
                </a:solidFill>
                <a:effectLst>
                  <a:outerShdw blurRad="38100" dist="38100" dir="2700000" algn="tl">
                    <a:srgbClr val="000000">
                      <a:alpha val="43137"/>
                    </a:srgbClr>
                  </a:outerShdw>
                </a:effectLst>
              </a:rPr>
              <a:t>GRAU DE ELEVAÇÃO </a:t>
            </a:r>
            <a:r>
              <a:rPr lang="pt-BR" sz="2400" b="1" dirty="0" smtClean="0">
                <a:effectLst>
                  <a:outerShdw blurRad="38100" dist="38100" dir="2700000" algn="tl">
                    <a:srgbClr val="000000">
                      <a:alpha val="43137"/>
                    </a:srgbClr>
                  </a:outerShdw>
                </a:effectLst>
              </a:rPr>
              <a:t>DO SEU PROTETOR</a:t>
            </a:r>
          </a:p>
        </p:txBody>
      </p:sp>
      <p:sp>
        <p:nvSpPr>
          <p:cNvPr id="16" name="Arredondar Retângulo em um Canto Diagonal 15"/>
          <p:cNvSpPr/>
          <p:nvPr/>
        </p:nvSpPr>
        <p:spPr>
          <a:xfrm flipH="1">
            <a:off x="2383436" y="4201211"/>
            <a:ext cx="8999046" cy="1068148"/>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510. A </a:t>
            </a:r>
            <a:r>
              <a:rPr lang="pt-BR" sz="2400" b="1" dirty="0" smtClean="0">
                <a:solidFill>
                  <a:srgbClr val="FFC000"/>
                </a:solidFill>
                <a:effectLst>
                  <a:outerShdw blurRad="38100" dist="38100" dir="2700000" algn="tl">
                    <a:srgbClr val="000000">
                      <a:alpha val="43137"/>
                    </a:srgbClr>
                  </a:outerShdw>
                </a:effectLst>
              </a:rPr>
              <a:t>POSSIBILIDADE </a:t>
            </a:r>
            <a:r>
              <a:rPr lang="pt-BR" sz="2400" b="1" dirty="0" smtClean="0">
                <a:effectLst>
                  <a:outerShdw blurRad="38100" dist="38100" dir="2700000" algn="tl">
                    <a:srgbClr val="000000">
                      <a:alpha val="43137"/>
                    </a:srgbClr>
                  </a:outerShdw>
                </a:effectLst>
              </a:rPr>
              <a:t>DO PROTETOR REENCARNAR                                </a:t>
            </a:r>
            <a:r>
              <a:rPr lang="pt-BR" sz="2400" b="1" dirty="0" smtClean="0">
                <a:solidFill>
                  <a:srgbClr val="CCFF33"/>
                </a:solidFill>
                <a:effectLst>
                  <a:outerShdw blurRad="38100" dist="38100" dir="2700000" algn="tl">
                    <a:srgbClr val="000000">
                      <a:alpha val="43137"/>
                    </a:srgbClr>
                  </a:outerShdw>
                </a:effectLst>
              </a:rPr>
              <a:t>E PERMANECER VELANDO O PROTEGIDO</a:t>
            </a:r>
          </a:p>
        </p:txBody>
      </p:sp>
      <p:sp>
        <p:nvSpPr>
          <p:cNvPr id="12" name="Retângulo 11"/>
          <p:cNvSpPr/>
          <p:nvPr/>
        </p:nvSpPr>
        <p:spPr>
          <a:xfrm>
            <a:off x="10546012" y="634856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1" name="Arredondar Retângulo em um Canto Diagonal 10"/>
          <p:cNvSpPr/>
          <p:nvPr/>
        </p:nvSpPr>
        <p:spPr>
          <a:xfrm>
            <a:off x="944381" y="5333365"/>
            <a:ext cx="10697180" cy="1043682"/>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511. A </a:t>
            </a:r>
            <a:r>
              <a:rPr lang="pt-BR" sz="2400" b="1" dirty="0" smtClean="0">
                <a:solidFill>
                  <a:srgbClr val="FFC000"/>
                </a:solidFill>
                <a:effectLst>
                  <a:outerShdw blurRad="38100" dist="38100" dir="2700000" algn="tl">
                    <a:srgbClr val="000000">
                      <a:alpha val="43137"/>
                    </a:srgbClr>
                  </a:outerShdw>
                </a:effectLst>
              </a:rPr>
              <a:t>POSSIBILIDADE </a:t>
            </a:r>
            <a:r>
              <a:rPr lang="pt-BR" sz="2400" b="1" dirty="0" smtClean="0">
                <a:effectLst>
                  <a:outerShdw blurRad="38100" dist="38100" dir="2700000" algn="tl">
                    <a:srgbClr val="000000">
                      <a:alpha val="43137"/>
                    </a:srgbClr>
                  </a:outerShdw>
                </a:effectLst>
              </a:rPr>
              <a:t>DE SER OBRIGATÓRIA A </a:t>
            </a:r>
            <a:r>
              <a:rPr lang="pt-BR" sz="2400" b="1" dirty="0" smtClean="0">
                <a:solidFill>
                  <a:srgbClr val="CCFF33"/>
                </a:solidFill>
                <a:effectLst>
                  <a:outerShdw blurRad="38100" dist="38100" dir="2700000" algn="tl">
                    <a:srgbClr val="000000">
                      <a:alpha val="43137"/>
                    </a:srgbClr>
                  </a:outerShdw>
                </a:effectLst>
              </a:rPr>
              <a:t>LIGAÇÃO A </a:t>
            </a:r>
            <a:r>
              <a:rPr lang="pt-BR" sz="2400" b="1" dirty="0">
                <a:solidFill>
                  <a:srgbClr val="CCFF33"/>
                </a:solidFill>
                <a:effectLst>
                  <a:outerShdw blurRad="38100" dist="38100" dir="2700000" algn="tl">
                    <a:srgbClr val="000000">
                      <a:alpha val="43137"/>
                    </a:srgbClr>
                  </a:outerShdw>
                </a:effectLst>
              </a:rPr>
              <a:t>UM MAU ESPÍRITO </a:t>
            </a:r>
            <a:r>
              <a:rPr lang="pt-BR" sz="2400" b="1" dirty="0" smtClean="0">
                <a:effectLst>
                  <a:outerShdw blurRad="38100" dist="38100" dir="2700000" algn="tl">
                    <a:srgbClr val="000000">
                      <a:alpha val="43137"/>
                    </a:srgbClr>
                  </a:outerShdw>
                </a:effectLst>
              </a:rPr>
              <a:t>PARA NOS PROPORCIONAR A LUTA ENTRE O BEM E O MAL</a:t>
            </a:r>
          </a:p>
        </p:txBody>
      </p:sp>
      <p:sp>
        <p:nvSpPr>
          <p:cNvPr id="18" name="Retângulo 17"/>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35455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animBg="1"/>
      <p:bldP spid="16" grpId="0" animBg="1"/>
      <p:bldP spid="12"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2"/>
          <p:cNvSpPr>
            <a:spLocks noChangeArrowheads="1"/>
          </p:cNvSpPr>
          <p:nvPr/>
        </p:nvSpPr>
        <p:spPr bwMode="auto">
          <a:xfrm>
            <a:off x="1316182" y="414168"/>
            <a:ext cx="10418618" cy="992373"/>
          </a:xfrm>
          <a:prstGeom prst="rect">
            <a:avLst/>
          </a:prstGeom>
          <a:solidFill>
            <a:schemeClr val="bg1"/>
          </a:solidFill>
          <a:ln w="38100" cmpd="dbl">
            <a:noFill/>
            <a:miter lim="800000"/>
            <a:headEnd/>
            <a:tailEnd/>
          </a:ln>
          <a:effectLst/>
          <a:scene3d>
            <a:camera prst="orthographicFront"/>
            <a:lightRig rig="threePt" dir="t"/>
          </a:scene3d>
          <a:sp3d>
            <a:bevelT w="114300" prst="artDeco"/>
          </a:sp3d>
          <a:extLst/>
        </p:spPr>
        <p:txBody>
          <a:bodyPr wrap="square" tIns="108000">
            <a:spAutoFit/>
          </a:bodyPr>
          <a:lstStyle/>
          <a:p>
            <a:pPr marL="0" marR="0" lvl="0" indent="0" algn="ctr" defTabSz="914400" eaLnBrk="0" fontAlgn="base" latinLnBrk="0" hangingPunct="0">
              <a:lnSpc>
                <a:spcPct val="80000"/>
              </a:lnSpc>
              <a:spcBef>
                <a:spcPct val="0"/>
              </a:spcBef>
              <a:spcAft>
                <a:spcPct val="0"/>
              </a:spcAft>
              <a:buClrTx/>
              <a:buSzTx/>
              <a:buFontTx/>
              <a:buNone/>
              <a:tabLst/>
              <a:defRPr/>
            </a:pPr>
            <a:r>
              <a:rPr kumimoji="0" lang="pt-BR" altLang="pt-BR" sz="4000" b="1" i="0" u="none" strike="noStrike" kern="0" cap="none" spc="0" normalizeH="0" baseline="0" noProof="0" dirty="0" smtClean="0">
                <a:ln>
                  <a:noFill/>
                </a:ln>
                <a:solidFill>
                  <a:srgbClr val="964305">
                    <a:lumMod val="75000"/>
                  </a:srgbClr>
                </a:solidFill>
                <a:effectLst>
                  <a:outerShdw blurRad="38100" dist="38100" dir="2700000" algn="tl">
                    <a:srgbClr val="FFFFFF"/>
                  </a:outerShdw>
                </a:effectLst>
                <a:uLnTx/>
                <a:uFillTx/>
                <a:latin typeface="Aharoni" panose="02010803020104030203" pitchFamily="2" charset="-79"/>
                <a:cs typeface="Aharoni" panose="02010803020104030203" pitchFamily="2" charset="-79"/>
              </a:rPr>
              <a:t>Do mundo dos Espíritos                              </a:t>
            </a:r>
            <a:r>
              <a:rPr kumimoji="0" lang="pt-BR" altLang="pt-BR" sz="2800" b="1" i="0" u="none" strike="noStrike" kern="0" cap="none" spc="0" normalizeH="0" baseline="0" noProof="0" dirty="0" smtClean="0">
                <a:ln>
                  <a:noFill/>
                </a:ln>
                <a:solidFill>
                  <a:srgbClr val="964305">
                    <a:lumMod val="75000"/>
                  </a:srgbClr>
                </a:solidFill>
                <a:effectLst>
                  <a:outerShdw blurRad="38100" dist="38100" dir="2700000" algn="tl">
                    <a:srgbClr val="FFFFFF"/>
                  </a:outerShdw>
                </a:effectLst>
                <a:uLnTx/>
                <a:uFillTx/>
                <a:latin typeface="Aharoni" panose="02010803020104030203" pitchFamily="2" charset="-79"/>
                <a:cs typeface="Aharoni" panose="02010803020104030203" pitchFamily="2" charset="-79"/>
              </a:rPr>
              <a:t>Cap. IX – Da intervenção dos Espíritos na vida corporal</a:t>
            </a:r>
            <a:endParaRPr kumimoji="0" lang="pt-BR" altLang="pt-BR" sz="4000" b="1" i="0" u="none" strike="noStrike" kern="0" cap="none" spc="0" normalizeH="0" baseline="0" noProof="0" dirty="0" smtClean="0">
              <a:ln>
                <a:noFill/>
              </a:ln>
              <a:solidFill>
                <a:srgbClr val="964305">
                  <a:lumMod val="75000"/>
                </a:srgbClr>
              </a:solidFill>
              <a:effectLst>
                <a:outerShdw blurRad="38100" dist="38100" dir="2700000" algn="tl">
                  <a:srgbClr val="C0C0C0"/>
                </a:outerShdw>
              </a:effectLst>
              <a:uLnTx/>
              <a:uFillTx/>
              <a:latin typeface="Aharoni" panose="02010803020104030203" pitchFamily="2" charset="-79"/>
              <a:cs typeface="Aharoni" panose="02010803020104030203" pitchFamily="2" charset="-79"/>
            </a:endParaRPr>
          </a:p>
        </p:txBody>
      </p:sp>
      <p:sp>
        <p:nvSpPr>
          <p:cNvPr id="18" name="Rectangle 9"/>
          <p:cNvSpPr>
            <a:spLocks noChangeArrowheads="1"/>
          </p:cNvSpPr>
          <p:nvPr/>
        </p:nvSpPr>
        <p:spPr bwMode="auto">
          <a:xfrm>
            <a:off x="449295" y="4928247"/>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10 – Os Espíritos durante os combates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21" name="Rectangle 9"/>
          <p:cNvSpPr>
            <a:spLocks noChangeArrowheads="1"/>
          </p:cNvSpPr>
          <p:nvPr/>
        </p:nvSpPr>
        <p:spPr bwMode="auto">
          <a:xfrm>
            <a:off x="463155" y="5330041"/>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11 – Pactos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8" name="Rectangle 7"/>
          <p:cNvSpPr>
            <a:spLocks noChangeArrowheads="1"/>
          </p:cNvSpPr>
          <p:nvPr/>
        </p:nvSpPr>
        <p:spPr bwMode="auto">
          <a:xfrm>
            <a:off x="443347" y="1805673"/>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2   – Influência oculta dos Espíritos em nossos pensamentos e atos</a:t>
            </a:r>
            <a:endParaRPr kumimoji="0" lang="pt-BR" altLang="pt-BR" sz="2800" b="1" i="1" u="none" strike="noStrike" kern="0" cap="none" spc="0" normalizeH="0" baseline="0" noProof="0" dirty="0" smtClean="0">
              <a:ln>
                <a:solidFill>
                  <a:srgbClr val="FF0000"/>
                </a:solidFill>
              </a:ln>
              <a:solidFill>
                <a:srgbClr val="FF0000"/>
              </a:solidFill>
              <a:effectLst>
                <a:outerShdw blurRad="38100" dist="38100" dir="2700000" algn="tl">
                  <a:srgbClr val="C0C0C0"/>
                </a:outerShdw>
              </a:effectLst>
              <a:uLnTx/>
              <a:uFillTx/>
              <a:latin typeface="Arial" pitchFamily="34" charset="0"/>
            </a:endParaRPr>
          </a:p>
        </p:txBody>
      </p:sp>
      <p:sp>
        <p:nvSpPr>
          <p:cNvPr id="9" name="Rectangle 8"/>
          <p:cNvSpPr>
            <a:spLocks noChangeArrowheads="1"/>
          </p:cNvSpPr>
          <p:nvPr/>
        </p:nvSpPr>
        <p:spPr bwMode="auto">
          <a:xfrm>
            <a:off x="443347" y="2200121"/>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3   – </a:t>
            </a:r>
            <a:r>
              <a:rPr kumimoji="0" lang="pt-BR" altLang="pt-BR" sz="2400" b="1" i="0" u="none" strike="noStrike" kern="0" cap="none" spc="0" normalizeH="0" baseline="0" noProof="0" dirty="0" smtClean="0">
                <a:ln>
                  <a:noFill/>
                </a:ln>
                <a:effectLst/>
                <a:uLnTx/>
                <a:uFillTx/>
                <a:latin typeface="Arial" pitchFamily="34" charset="0"/>
              </a:rPr>
              <a:t>Possessos</a:t>
            </a:r>
          </a:p>
        </p:txBody>
      </p:sp>
      <p:sp>
        <p:nvSpPr>
          <p:cNvPr id="10" name="Rectangle 9"/>
          <p:cNvSpPr>
            <a:spLocks noChangeArrowheads="1"/>
          </p:cNvSpPr>
          <p:nvPr/>
        </p:nvSpPr>
        <p:spPr bwMode="auto">
          <a:xfrm>
            <a:off x="443347" y="2567673"/>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4   – Convulsionários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2" name="Rectangle 9"/>
          <p:cNvSpPr>
            <a:spLocks noChangeArrowheads="1"/>
          </p:cNvSpPr>
          <p:nvPr/>
        </p:nvSpPr>
        <p:spPr bwMode="auto">
          <a:xfrm>
            <a:off x="453776" y="2948673"/>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5   – Afeição que os Espíritos votam a certas pessoas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3" name="Rectangle 9"/>
          <p:cNvSpPr>
            <a:spLocks noChangeArrowheads="1"/>
          </p:cNvSpPr>
          <p:nvPr/>
        </p:nvSpPr>
        <p:spPr bwMode="auto">
          <a:xfrm>
            <a:off x="449295" y="3343121"/>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6   – Anjos de guarda. Espíritos protetores, familiares ou simpáticos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4" name="Rectangle 9"/>
          <p:cNvSpPr>
            <a:spLocks noChangeArrowheads="1"/>
          </p:cNvSpPr>
          <p:nvPr/>
        </p:nvSpPr>
        <p:spPr bwMode="auto">
          <a:xfrm>
            <a:off x="443347" y="3737569"/>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7   – Pressentimentos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5" name="Rectangle 9"/>
          <p:cNvSpPr>
            <a:spLocks noChangeArrowheads="1"/>
          </p:cNvSpPr>
          <p:nvPr/>
        </p:nvSpPr>
        <p:spPr bwMode="auto">
          <a:xfrm>
            <a:off x="466442" y="4132017"/>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8   – Influência dos Espíritos nos acontecimentos da vida</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6" name="Rectangle 9"/>
          <p:cNvSpPr>
            <a:spLocks noChangeArrowheads="1"/>
          </p:cNvSpPr>
          <p:nvPr/>
        </p:nvSpPr>
        <p:spPr bwMode="auto">
          <a:xfrm>
            <a:off x="463155" y="4526465"/>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9   – Ação dos Espíritos sobre os fenômenos da Natureza</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7" name="Rectangle 7"/>
          <p:cNvSpPr>
            <a:spLocks noChangeArrowheads="1"/>
          </p:cNvSpPr>
          <p:nvPr/>
        </p:nvSpPr>
        <p:spPr bwMode="auto">
          <a:xfrm>
            <a:off x="443346" y="1417740"/>
            <a:ext cx="11291450"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   – Faculdade, que têm os Espíritos, de penetrar em nossos pensamentos</a:t>
            </a:r>
            <a:endParaRPr kumimoji="0" lang="pt-BR" altLang="pt-BR" sz="2800" b="1" i="1" u="none" strike="noStrike" kern="0" cap="none" spc="0" normalizeH="0" baseline="0" noProof="0" dirty="0" smtClean="0">
              <a:ln>
                <a:solidFill>
                  <a:srgbClr val="FF0000"/>
                </a:solidFill>
              </a:ln>
              <a:solidFill>
                <a:srgbClr val="FF0000"/>
              </a:solidFill>
              <a:effectLst>
                <a:outerShdw blurRad="38100" dist="38100" dir="2700000" algn="tl">
                  <a:srgbClr val="C0C0C0"/>
                </a:outerShdw>
              </a:effectLst>
              <a:uLnTx/>
              <a:uFillTx/>
              <a:latin typeface="Arial" pitchFamily="34" charset="0"/>
            </a:endParaRPr>
          </a:p>
        </p:txBody>
      </p:sp>
      <p:sp>
        <p:nvSpPr>
          <p:cNvPr id="23" name="Rectangle 9"/>
          <p:cNvSpPr>
            <a:spLocks noChangeArrowheads="1"/>
          </p:cNvSpPr>
          <p:nvPr/>
        </p:nvSpPr>
        <p:spPr bwMode="auto">
          <a:xfrm>
            <a:off x="463156" y="5717976"/>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11 – Poder oculto. Talismãs. Feiticeiros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4939" y="3697225"/>
            <a:ext cx="2289857" cy="2797986"/>
          </a:xfrm>
          <a:prstGeom prst="rect">
            <a:avLst/>
          </a:prstGeom>
          <a:noFill/>
          <a:ln w="9525">
            <a:noFill/>
            <a:miter lim="800000"/>
            <a:headEnd/>
            <a:tailEnd/>
          </a:ln>
          <a:effectLst/>
          <a:extLst/>
        </p:spPr>
      </p:pic>
      <p:sp>
        <p:nvSpPr>
          <p:cNvPr id="2" name="CaixaDeTexto 1"/>
          <p:cNvSpPr txBox="1"/>
          <p:nvPr/>
        </p:nvSpPr>
        <p:spPr>
          <a:xfrm>
            <a:off x="2" y="719101"/>
            <a:ext cx="1903751" cy="553998"/>
          </a:xfrm>
          <a:prstGeom prst="rect">
            <a:avLst/>
          </a:prstGeom>
          <a:noFill/>
        </p:spPr>
        <p:txBody>
          <a:bodyPr wrap="square" rtlCol="0">
            <a:spAutoFit/>
          </a:bodyPr>
          <a:lstStyle/>
          <a:p>
            <a:pPr>
              <a:lnSpc>
                <a:spcPts val="1800"/>
              </a:lnSpc>
            </a:pPr>
            <a:r>
              <a:rPr lang="pt-BR" sz="2000" b="1" dirty="0" smtClean="0">
                <a:solidFill>
                  <a:schemeClr val="bg1"/>
                </a:solidFill>
              </a:rPr>
              <a:t>PARTE SEGUNDA</a:t>
            </a:r>
            <a:endParaRPr lang="pt-BR" sz="2000" b="1" dirty="0">
              <a:solidFill>
                <a:schemeClr val="bg1"/>
              </a:solidFill>
            </a:endParaRPr>
          </a:p>
        </p:txBody>
      </p:sp>
      <p:sp>
        <p:nvSpPr>
          <p:cNvPr id="24" name="Rectangle 9"/>
          <p:cNvSpPr>
            <a:spLocks noChangeArrowheads="1"/>
          </p:cNvSpPr>
          <p:nvPr/>
        </p:nvSpPr>
        <p:spPr bwMode="auto">
          <a:xfrm>
            <a:off x="463151" y="6105899"/>
            <a:ext cx="11291454"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12 – Bênçãos e maldições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Tree>
    <p:extLst>
      <p:ext uri="{BB962C8B-B14F-4D97-AF65-F5344CB8AC3E}">
        <p14:creationId xmlns:p14="http://schemas.microsoft.com/office/powerpoint/2010/main" val="104313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arn(inVertical)">
                                      <p:cBhvr>
                                        <p:cTn id="16" dur="150"/>
                                        <p:tgtEl>
                                          <p:spTgt spid="17"/>
                                        </p:tgtEl>
                                      </p:cBhvr>
                                    </p:animEffect>
                                  </p:childTnLst>
                                </p:cTn>
                              </p:par>
                            </p:childTnLst>
                          </p:cTn>
                        </p:par>
                        <p:par>
                          <p:cTn id="17" fill="hold">
                            <p:stCondLst>
                              <p:cond delay="1150"/>
                            </p:stCondLst>
                            <p:childTnLst>
                              <p:par>
                                <p:cTn id="18" presetID="16" presetClass="entr" presetSubtype="2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150"/>
                                        <p:tgtEl>
                                          <p:spTgt spid="8"/>
                                        </p:tgtEl>
                                      </p:cBhvr>
                                    </p:animEffect>
                                  </p:childTnLst>
                                </p:cTn>
                              </p:par>
                            </p:childTnLst>
                          </p:cTn>
                        </p:par>
                        <p:par>
                          <p:cTn id="21" fill="hold">
                            <p:stCondLst>
                              <p:cond delay="1300"/>
                            </p:stCondLst>
                            <p:childTnLst>
                              <p:par>
                                <p:cTn id="22" presetID="16" presetClass="entr" presetSubtype="2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150"/>
                                        <p:tgtEl>
                                          <p:spTgt spid="9"/>
                                        </p:tgtEl>
                                      </p:cBhvr>
                                    </p:animEffect>
                                  </p:childTnLst>
                                </p:cTn>
                              </p:par>
                            </p:childTnLst>
                          </p:cTn>
                        </p:par>
                        <p:par>
                          <p:cTn id="25" fill="hold">
                            <p:stCondLst>
                              <p:cond delay="1450"/>
                            </p:stCondLst>
                            <p:childTnLst>
                              <p:par>
                                <p:cTn id="26" presetID="16" presetClass="entr" presetSubtype="2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150"/>
                                        <p:tgtEl>
                                          <p:spTgt spid="10"/>
                                        </p:tgtEl>
                                      </p:cBhvr>
                                    </p:animEffect>
                                  </p:childTnLst>
                                </p:cTn>
                              </p:par>
                            </p:childTnLst>
                          </p:cTn>
                        </p:par>
                        <p:par>
                          <p:cTn id="29" fill="hold">
                            <p:stCondLst>
                              <p:cond delay="1600"/>
                            </p:stCondLst>
                            <p:childTnLst>
                              <p:par>
                                <p:cTn id="30" presetID="16" presetClass="entr" presetSubtype="21"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150"/>
                                        <p:tgtEl>
                                          <p:spTgt spid="12"/>
                                        </p:tgtEl>
                                      </p:cBhvr>
                                    </p:animEffect>
                                  </p:childTnLst>
                                </p:cTn>
                              </p:par>
                            </p:childTnLst>
                          </p:cTn>
                        </p:par>
                        <p:par>
                          <p:cTn id="33" fill="hold">
                            <p:stCondLst>
                              <p:cond delay="1750"/>
                            </p:stCondLst>
                            <p:childTnLst>
                              <p:par>
                                <p:cTn id="34" presetID="16" presetClass="entr" presetSubtype="2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150"/>
                                        <p:tgtEl>
                                          <p:spTgt spid="13"/>
                                        </p:tgtEl>
                                      </p:cBhvr>
                                    </p:animEffect>
                                  </p:childTnLst>
                                </p:cTn>
                              </p:par>
                            </p:childTnLst>
                          </p:cTn>
                        </p:par>
                        <p:par>
                          <p:cTn id="37" fill="hold">
                            <p:stCondLst>
                              <p:cond delay="1900"/>
                            </p:stCondLst>
                            <p:childTnLst>
                              <p:par>
                                <p:cTn id="38" presetID="16" presetClass="entr" presetSubtype="21"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150"/>
                                        <p:tgtEl>
                                          <p:spTgt spid="14"/>
                                        </p:tgtEl>
                                      </p:cBhvr>
                                    </p:animEffect>
                                  </p:childTnLst>
                                </p:cTn>
                              </p:par>
                            </p:childTnLst>
                          </p:cTn>
                        </p:par>
                        <p:par>
                          <p:cTn id="41" fill="hold">
                            <p:stCondLst>
                              <p:cond delay="2050"/>
                            </p:stCondLst>
                            <p:childTnLst>
                              <p:par>
                                <p:cTn id="42" presetID="16" presetClass="entr" presetSubtype="2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arn(inVertical)">
                                      <p:cBhvr>
                                        <p:cTn id="44" dur="150"/>
                                        <p:tgtEl>
                                          <p:spTgt spid="15"/>
                                        </p:tgtEl>
                                      </p:cBhvr>
                                    </p:animEffect>
                                  </p:childTnLst>
                                </p:cTn>
                              </p:par>
                            </p:childTnLst>
                          </p:cTn>
                        </p:par>
                        <p:par>
                          <p:cTn id="45" fill="hold">
                            <p:stCondLst>
                              <p:cond delay="2200"/>
                            </p:stCondLst>
                            <p:childTnLst>
                              <p:par>
                                <p:cTn id="46" presetID="16" presetClass="entr" presetSubtype="2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Vertical)">
                                      <p:cBhvr>
                                        <p:cTn id="48" dur="150"/>
                                        <p:tgtEl>
                                          <p:spTgt spid="16"/>
                                        </p:tgtEl>
                                      </p:cBhvr>
                                    </p:animEffect>
                                  </p:childTnLst>
                                </p:cTn>
                              </p:par>
                            </p:childTnLst>
                          </p:cTn>
                        </p:par>
                        <p:par>
                          <p:cTn id="49" fill="hold">
                            <p:stCondLst>
                              <p:cond delay="2350"/>
                            </p:stCondLst>
                            <p:childTnLst>
                              <p:par>
                                <p:cTn id="50" presetID="16" presetClass="entr" presetSubtype="2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150"/>
                                        <p:tgtEl>
                                          <p:spTgt spid="18"/>
                                        </p:tgtEl>
                                      </p:cBhvr>
                                    </p:animEffect>
                                  </p:childTnLst>
                                </p:cTn>
                              </p:par>
                            </p:childTnLst>
                          </p:cTn>
                        </p:par>
                        <p:par>
                          <p:cTn id="53" fill="hold">
                            <p:stCondLst>
                              <p:cond delay="2500"/>
                            </p:stCondLst>
                            <p:childTnLst>
                              <p:par>
                                <p:cTn id="54" presetID="16" presetClass="entr" presetSubtype="21"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arn(inVertical)">
                                      <p:cBhvr>
                                        <p:cTn id="56" dur="150"/>
                                        <p:tgtEl>
                                          <p:spTgt spid="21"/>
                                        </p:tgtEl>
                                      </p:cBhvr>
                                    </p:animEffect>
                                  </p:childTnLst>
                                </p:cTn>
                              </p:par>
                            </p:childTnLst>
                          </p:cTn>
                        </p:par>
                        <p:par>
                          <p:cTn id="57" fill="hold">
                            <p:stCondLst>
                              <p:cond delay="2650"/>
                            </p:stCondLst>
                            <p:childTnLst>
                              <p:par>
                                <p:cTn id="58" presetID="16" presetClass="entr" presetSubtype="21"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barn(inVertical)">
                                      <p:cBhvr>
                                        <p:cTn id="60" dur="150"/>
                                        <p:tgtEl>
                                          <p:spTgt spid="23"/>
                                        </p:tgtEl>
                                      </p:cBhvr>
                                    </p:animEffect>
                                  </p:childTnLst>
                                </p:cTn>
                              </p:par>
                            </p:childTnLst>
                          </p:cTn>
                        </p:par>
                        <p:par>
                          <p:cTn id="61" fill="hold">
                            <p:stCondLst>
                              <p:cond delay="2800"/>
                            </p:stCondLst>
                            <p:childTnLst>
                              <p:par>
                                <p:cTn id="62" presetID="16" presetClass="entr" presetSubtype="2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barn(inVertical)">
                                      <p:cBhvr>
                                        <p:cTn id="64" dur="1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8" grpId="0" animBg="1"/>
      <p:bldP spid="21" grpId="0" animBg="1"/>
      <p:bldP spid="8" grpId="0" animBg="1"/>
      <p:bldP spid="9" grpId="0" animBg="1"/>
      <p:bldP spid="10" grpId="0" animBg="1"/>
      <p:bldP spid="12" grpId="0" animBg="1"/>
      <p:bldP spid="13" grpId="0" animBg="1"/>
      <p:bldP spid="14" grpId="0" animBg="1"/>
      <p:bldP spid="15" grpId="0" animBg="1"/>
      <p:bldP spid="16" grpId="0" animBg="1"/>
      <p:bldP spid="17" grpId="0" animBg="1"/>
      <p:bldP spid="23"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47052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615204" y="2459853"/>
            <a:ext cx="8756537" cy="977447"/>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512. </a:t>
            </a:r>
            <a:r>
              <a:rPr lang="pt-BR" sz="2400" b="1" dirty="0" smtClean="0">
                <a:solidFill>
                  <a:srgbClr val="FFC000"/>
                </a:solidFill>
                <a:effectLst>
                  <a:outerShdw blurRad="38100" dist="38100" dir="2700000" algn="tl">
                    <a:srgbClr val="000000">
                      <a:alpha val="43137"/>
                    </a:srgbClr>
                  </a:outerShdw>
                </a:effectLst>
              </a:rPr>
              <a:t>O QUANTITATIVO </a:t>
            </a:r>
            <a:r>
              <a:rPr lang="pt-BR" sz="2400" b="1" dirty="0" smtClean="0">
                <a:effectLst>
                  <a:outerShdw blurRad="38100" dist="38100" dir="2700000" algn="tl">
                    <a:srgbClr val="000000">
                      <a:alpha val="43137"/>
                    </a:srgbClr>
                  </a:outerShdw>
                </a:effectLst>
              </a:rPr>
              <a:t>DE ESPÍRITOS </a:t>
            </a:r>
            <a:r>
              <a:rPr lang="pt-BR" sz="2400" b="1" dirty="0" smtClean="0">
                <a:solidFill>
                  <a:srgbClr val="CCFF33"/>
                </a:solidFill>
                <a:effectLst>
                  <a:outerShdw blurRad="38100" dist="38100" dir="2700000" algn="tl">
                    <a:srgbClr val="000000">
                      <a:alpha val="43137"/>
                    </a:srgbClr>
                  </a:outerShdw>
                </a:effectLst>
              </a:rPr>
              <a:t>QUE</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POR SIMPATIA </a:t>
            </a:r>
            <a:r>
              <a:rPr lang="pt-BR" sz="2400" b="1" dirty="0" smtClean="0">
                <a:effectLst>
                  <a:outerShdw blurRad="38100" dist="38100" dir="2700000" algn="tl">
                    <a:srgbClr val="000000">
                      <a:alpha val="43137"/>
                    </a:srgbClr>
                  </a:outerShdw>
                </a:effectLst>
              </a:rPr>
              <a:t>NOS ASSISTEM PARA A PRÁTICA </a:t>
            </a:r>
            <a:r>
              <a:rPr lang="pt-BR" sz="2400" b="1" dirty="0" smtClean="0">
                <a:solidFill>
                  <a:srgbClr val="CCFF33"/>
                </a:solidFill>
                <a:effectLst>
                  <a:outerShdw blurRad="38100" dist="38100" dir="2700000" algn="tl">
                    <a:srgbClr val="000000">
                      <a:alpha val="43137"/>
                    </a:srgbClr>
                  </a:outerShdw>
                </a:effectLst>
              </a:rPr>
              <a:t>DO BEM E DO MAL</a:t>
            </a:r>
          </a:p>
        </p:txBody>
      </p:sp>
      <p:pic>
        <p:nvPicPr>
          <p:cNvPr id="6" name="Imagem 5"/>
          <p:cNvPicPr>
            <a:picLocks noChangeAspect="1"/>
          </p:cNvPicPr>
          <p:nvPr/>
        </p:nvPicPr>
        <p:blipFill>
          <a:blip r:embed="rId3"/>
          <a:stretch>
            <a:fillRect/>
          </a:stretch>
        </p:blipFill>
        <p:spPr>
          <a:xfrm rot="1366608">
            <a:off x="977149" y="2005124"/>
            <a:ext cx="2103302" cy="494945"/>
          </a:xfrm>
          <a:prstGeom prst="rect">
            <a:avLst/>
          </a:prstGeom>
        </p:spPr>
      </p:pic>
      <p:sp>
        <p:nvSpPr>
          <p:cNvPr id="13" name="Arredondar Retângulo em um Canto Diagonal 12"/>
          <p:cNvSpPr/>
          <p:nvPr/>
        </p:nvSpPr>
        <p:spPr>
          <a:xfrm>
            <a:off x="2182884" y="3617231"/>
            <a:ext cx="8999777" cy="2423807"/>
          </a:xfrm>
          <a:prstGeom prst="round2DiagRect">
            <a:avLst>
              <a:gd name="adj1" fmla="val 32156"/>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513. A “</a:t>
            </a:r>
            <a:r>
              <a:rPr lang="pt-BR" sz="2400" b="1" dirty="0" smtClean="0">
                <a:solidFill>
                  <a:srgbClr val="FFC000"/>
                </a:solidFill>
                <a:effectLst>
                  <a:outerShdw blurRad="38100" dist="38100" dir="2700000" algn="tl">
                    <a:srgbClr val="000000">
                      <a:alpha val="43137"/>
                    </a:srgbClr>
                  </a:outerShdw>
                </a:effectLst>
              </a:rPr>
              <a:t>MISSÃO</a:t>
            </a:r>
            <a:r>
              <a:rPr lang="pt-BR" sz="2400" b="1" dirty="0" smtClean="0">
                <a:effectLst>
                  <a:outerShdw blurRad="38100" dist="38100" dir="2700000" algn="tl">
                    <a:srgbClr val="000000">
                      <a:alpha val="43137"/>
                    </a:srgbClr>
                  </a:outerShdw>
                </a:effectLst>
              </a:rPr>
              <a:t>” DOS ESPÍRITOS </a:t>
            </a:r>
            <a:r>
              <a:rPr lang="pt-BR" sz="2400" b="1" dirty="0" smtClean="0">
                <a:solidFill>
                  <a:schemeClr val="bg1"/>
                </a:solidFill>
                <a:effectLst>
                  <a:outerShdw blurRad="38100" dist="38100" dir="2700000" algn="tl">
                    <a:srgbClr val="000000">
                      <a:alpha val="43137"/>
                    </a:srgbClr>
                  </a:outerShdw>
                </a:effectLst>
              </a:rPr>
              <a:t>ATRAÍDOS </a:t>
            </a:r>
            <a:r>
              <a:rPr lang="pt-BR" sz="2400" b="1" dirty="0" smtClean="0">
                <a:effectLst>
                  <a:outerShdw blurRad="38100" dist="38100" dir="2700000" algn="tl">
                    <a:srgbClr val="000000">
                      <a:alpha val="43137"/>
                    </a:srgbClr>
                  </a:outerShdw>
                </a:effectLst>
              </a:rPr>
              <a:t>POR SIMPATIA </a:t>
            </a:r>
            <a:r>
              <a:rPr lang="pt-BR" sz="2400" b="1" dirty="0" smtClean="0">
                <a:solidFill>
                  <a:srgbClr val="CCFF33"/>
                </a:solidFill>
                <a:effectLst>
                  <a:outerShdw blurRad="38100" dist="38100" dir="2700000" algn="tl">
                    <a:srgbClr val="000000">
                      <a:alpha val="43137"/>
                    </a:srgbClr>
                  </a:outerShdw>
                </a:effectLst>
              </a:rPr>
              <a:t>PELOS NOSSOS PENSAMENTOS E SENTIMENTOS</a:t>
            </a:r>
          </a:p>
          <a:p>
            <a:pPr marL="514350" indent="-514350" algn="ctr">
              <a:buAutoNum type="alphaLcParenR"/>
            </a:pPr>
            <a:r>
              <a:rPr lang="pt-BR" sz="2400" b="1" dirty="0" smtClean="0">
                <a:effectLst>
                  <a:outerShdw blurRad="38100" dist="38100" dir="2700000" algn="tl">
                    <a:srgbClr val="000000">
                      <a:alpha val="43137"/>
                    </a:srgbClr>
                  </a:outerShdw>
                </a:effectLst>
              </a:rPr>
              <a:t>A </a:t>
            </a:r>
            <a:r>
              <a:rPr lang="pt-BR" sz="2400" b="1" dirty="0" smtClean="0">
                <a:solidFill>
                  <a:srgbClr val="FFC000"/>
                </a:solidFill>
                <a:effectLst>
                  <a:outerShdw blurRad="38100" dist="38100" dir="2700000" algn="tl">
                    <a:srgbClr val="000000">
                      <a:alpha val="43137"/>
                    </a:srgbClr>
                  </a:outerShdw>
                </a:effectLst>
              </a:rPr>
              <a:t>INFLUÊNCIA</a:t>
            </a:r>
            <a:r>
              <a:rPr lang="pt-BR" sz="2400" b="1" dirty="0" smtClean="0">
                <a:effectLst>
                  <a:outerShdw blurRad="38100" dist="38100" dir="2700000" algn="tl">
                    <a:srgbClr val="000000">
                      <a:alpha val="43137"/>
                    </a:srgbClr>
                  </a:outerShdw>
                </a:effectLst>
              </a:rPr>
              <a:t> DO CARÁTER DO HOMEM                                                 NAS SUAS </a:t>
            </a:r>
            <a:r>
              <a:rPr lang="pt-BR" sz="2400" b="1" dirty="0" smtClean="0">
                <a:solidFill>
                  <a:schemeClr val="bg1"/>
                </a:solidFill>
                <a:effectLst>
                  <a:outerShdw blurRad="38100" dist="38100" dir="2700000" algn="tl">
                    <a:srgbClr val="000000">
                      <a:alpha val="43137"/>
                    </a:srgbClr>
                  </a:outerShdw>
                </a:effectLst>
              </a:rPr>
              <a:t>RELAÇÕES </a:t>
            </a:r>
            <a:r>
              <a:rPr lang="pt-BR" sz="2400" b="1" dirty="0" smtClean="0">
                <a:effectLst>
                  <a:outerShdw blurRad="38100" dist="38100" dir="2700000" algn="tl">
                    <a:srgbClr val="000000">
                      <a:alpha val="43137"/>
                    </a:srgbClr>
                  </a:outerShdw>
                </a:effectLst>
              </a:rPr>
              <a:t>COM:</a:t>
            </a:r>
          </a:p>
          <a:p>
            <a:pPr algn="ctr"/>
            <a:r>
              <a:rPr lang="pt-BR" sz="2400" b="1" dirty="0" smtClean="0">
                <a:effectLst>
                  <a:outerShdw blurRad="38100" dist="38100" dir="2700000" algn="tl">
                    <a:srgbClr val="000000">
                      <a:alpha val="43137"/>
                    </a:srgbClr>
                  </a:outerShdw>
                </a:effectLst>
              </a:rPr>
              <a:t>- OS </a:t>
            </a:r>
            <a:r>
              <a:rPr lang="pt-BR" sz="2400" b="1" dirty="0" smtClean="0">
                <a:solidFill>
                  <a:srgbClr val="CCFF33"/>
                </a:solidFill>
                <a:effectLst>
                  <a:outerShdw blurRad="38100" dist="38100" dir="2700000" algn="tl">
                    <a:srgbClr val="000000">
                      <a:alpha val="43137"/>
                    </a:srgbClr>
                  </a:outerShdw>
                </a:effectLst>
              </a:rPr>
              <a:t>BONS</a:t>
            </a:r>
            <a:r>
              <a:rPr lang="pt-BR" sz="2400" b="1" dirty="0" smtClean="0">
                <a:effectLst>
                  <a:outerShdw blurRad="38100" dist="38100" dir="2700000" algn="tl">
                    <a:srgbClr val="000000">
                      <a:alpha val="43137"/>
                    </a:srgbClr>
                  </a:outerShdw>
                </a:effectLst>
              </a:rPr>
              <a:t> ESPÍRITOS </a:t>
            </a:r>
          </a:p>
          <a:p>
            <a:pPr algn="ctr"/>
            <a:r>
              <a:rPr lang="pt-BR" sz="2400" b="1" dirty="0" smtClean="0">
                <a:effectLst>
                  <a:outerShdw blurRad="38100" dist="38100" dir="2700000" algn="tl">
                    <a:srgbClr val="000000">
                      <a:alpha val="43137"/>
                    </a:srgbClr>
                  </a:outerShdw>
                </a:effectLst>
              </a:rPr>
              <a:t>- OS </a:t>
            </a:r>
            <a:r>
              <a:rPr lang="pt-BR" sz="2400" b="1" dirty="0" smtClean="0">
                <a:solidFill>
                  <a:srgbClr val="CCFF33"/>
                </a:solidFill>
                <a:effectLst>
                  <a:outerShdw blurRad="38100" dist="38100" dir="2700000" algn="tl">
                    <a:srgbClr val="000000">
                      <a:alpha val="43137"/>
                    </a:srgbClr>
                  </a:outerShdw>
                </a:effectLst>
              </a:rPr>
              <a:t>MAUS</a:t>
            </a:r>
            <a:r>
              <a:rPr lang="pt-BR" sz="2400" b="1" dirty="0" smtClean="0">
                <a:effectLst>
                  <a:outerShdw blurRad="38100" dist="38100" dir="2700000" algn="tl">
                    <a:srgbClr val="000000">
                      <a:alpha val="43137"/>
                    </a:srgbClr>
                  </a:outerShdw>
                </a:effectLst>
              </a:rPr>
              <a:t> ESPÍRITOS</a:t>
            </a:r>
          </a:p>
        </p:txBody>
      </p:sp>
      <p:sp>
        <p:nvSpPr>
          <p:cNvPr id="12" name="Retângulo 11"/>
          <p:cNvSpPr/>
          <p:nvPr/>
        </p:nvSpPr>
        <p:spPr>
          <a:xfrm>
            <a:off x="10264261" y="6141233"/>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82814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bg/>
                                          </p:spTgt>
                                        </p:tgtEl>
                                        <p:attrNameLst>
                                          <p:attrName>style.visibility</p:attrName>
                                        </p:attrNameLst>
                                      </p:cBhvr>
                                      <p:to>
                                        <p:strVal val="visible"/>
                                      </p:to>
                                    </p:set>
                                    <p:animEffect transition="in" filter="barn(inVertical)">
                                      <p:cBhvr>
                                        <p:cTn id="24" dur="500"/>
                                        <p:tgtEl>
                                          <p:spTgt spid="13">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barn(inVertical)">
                                      <p:cBhvr>
                                        <p:cTn id="28" dur="500"/>
                                        <p:tgtEl>
                                          <p:spTgt spid="1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animEffect transition="in" filter="barn(inVertical)">
                                      <p:cBhvr>
                                        <p:cTn id="33" dur="500"/>
                                        <p:tgtEl>
                                          <p:spTgt spid="1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3">
                                            <p:txEl>
                                              <p:pRg st="2" end="2"/>
                                            </p:txEl>
                                          </p:spTgt>
                                        </p:tgtEl>
                                        <p:attrNameLst>
                                          <p:attrName>style.visibility</p:attrName>
                                        </p:attrNameLst>
                                      </p:cBhvr>
                                      <p:to>
                                        <p:strVal val="visible"/>
                                      </p:to>
                                    </p:set>
                                    <p:animEffect transition="in" filter="barn(inVertical)">
                                      <p:cBhvr>
                                        <p:cTn id="38" dur="500"/>
                                        <p:tgtEl>
                                          <p:spTgt spid="1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animEffect transition="in" filter="barn(inVertical)">
                                      <p:cBhvr>
                                        <p:cTn id="43" dur="500"/>
                                        <p:tgtEl>
                                          <p:spTgt spid="1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uiExpand="1" build="p" animBg="1"/>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574548" y="45553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3380989" y="2038839"/>
            <a:ext cx="6247108" cy="2839939"/>
          </a:xfrm>
          <a:prstGeom prst="round2DiagRect">
            <a:avLst>
              <a:gd name="adj1" fmla="val 25546"/>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514. </a:t>
            </a:r>
            <a:r>
              <a:rPr lang="pt-BR" sz="2400" b="1" dirty="0" smtClean="0">
                <a:solidFill>
                  <a:schemeClr val="bg1"/>
                </a:solidFill>
                <a:effectLst>
                  <a:outerShdw blurRad="38100" dist="38100" dir="2700000" algn="tl">
                    <a:srgbClr val="000000">
                      <a:alpha val="43137"/>
                    </a:srgbClr>
                  </a:outerShdw>
                </a:effectLst>
                <a:latin typeface="+mj-lt"/>
              </a:rPr>
              <a:t>AS </a:t>
            </a:r>
            <a:r>
              <a:rPr lang="pt-BR" sz="2400" b="1" dirty="0" smtClean="0">
                <a:solidFill>
                  <a:srgbClr val="FFC000"/>
                </a:solidFill>
                <a:effectLst>
                  <a:outerShdw blurRad="38100" dist="38100" dir="2700000" algn="tl">
                    <a:srgbClr val="000000">
                      <a:alpha val="43137"/>
                    </a:srgbClr>
                  </a:outerShdw>
                </a:effectLst>
                <a:latin typeface="+mj-lt"/>
              </a:rPr>
              <a:t>DIFERENÇAS</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NAS FUNÇÕES </a:t>
            </a:r>
            <a:r>
              <a:rPr lang="pt-BR" sz="2400" b="1" dirty="0" smtClean="0">
                <a:effectLst>
                  <a:outerShdw blurRad="38100" dist="38100" dir="2700000" algn="tl">
                    <a:srgbClr val="000000">
                      <a:alpha val="43137"/>
                    </a:srgbClr>
                  </a:outerShdw>
                </a:effectLst>
                <a:latin typeface="+mj-lt"/>
              </a:rPr>
              <a:t>DE </a:t>
            </a:r>
            <a:r>
              <a:rPr lang="pt-BR" sz="2400" b="1" dirty="0" smtClean="0">
                <a:solidFill>
                  <a:srgbClr val="CCFF33"/>
                </a:solidFill>
                <a:effectLst>
                  <a:outerShdw blurRad="38100" dist="38100" dir="2700000" algn="tl">
                    <a:srgbClr val="000000">
                      <a:alpha val="43137"/>
                    </a:srgbClr>
                  </a:outerShdw>
                </a:effectLst>
                <a:latin typeface="+mj-lt"/>
              </a:rPr>
              <a:t>PROTEÇÃO</a:t>
            </a:r>
            <a:r>
              <a:rPr lang="pt-BR" sz="2400" b="1" dirty="0" smtClean="0">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OU DE </a:t>
            </a:r>
            <a:r>
              <a:rPr lang="pt-BR" sz="2400" b="1" dirty="0" smtClean="0">
                <a:solidFill>
                  <a:srgbClr val="CCFF33"/>
                </a:solidFill>
                <a:effectLst>
                  <a:outerShdw blurRad="38100" dist="38100" dir="2700000" algn="tl">
                    <a:srgbClr val="000000">
                      <a:alpha val="43137"/>
                    </a:srgbClr>
                  </a:outerShdw>
                </a:effectLst>
                <a:latin typeface="+mj-lt"/>
              </a:rPr>
              <a:t>SIMPATIA:</a:t>
            </a:r>
          </a:p>
          <a:p>
            <a:pPr algn="ctr"/>
            <a:r>
              <a:rPr lang="pt-BR" sz="2400" b="1" dirty="0" smtClean="0">
                <a:effectLst>
                  <a:outerShdw blurRad="38100" dist="38100" dir="2700000" algn="tl">
                    <a:srgbClr val="000000">
                      <a:alpha val="43137"/>
                    </a:srgbClr>
                  </a:outerShdw>
                </a:effectLst>
                <a:latin typeface="+mj-lt"/>
              </a:rPr>
              <a:t> </a:t>
            </a:r>
          </a:p>
          <a:p>
            <a:pPr marL="514350" indent="-514350" algn="ctr">
              <a:buFont typeface="+mj-lt"/>
              <a:buAutoNum type="arabicPeriod"/>
            </a:pPr>
            <a:r>
              <a:rPr lang="pt-BR" sz="2400" b="1" dirty="0" smtClean="0">
                <a:effectLst>
                  <a:outerShdw blurRad="38100" dist="38100" dir="2700000" algn="tl">
                    <a:srgbClr val="000000">
                      <a:alpha val="43137"/>
                    </a:srgbClr>
                  </a:outerShdw>
                </a:effectLst>
                <a:latin typeface="+mj-lt"/>
              </a:rPr>
              <a:t>ESPÍRITO </a:t>
            </a:r>
            <a:r>
              <a:rPr lang="pt-BR" sz="2400" b="1" dirty="0" smtClean="0">
                <a:solidFill>
                  <a:srgbClr val="CCFF33"/>
                </a:solidFill>
                <a:effectLst>
                  <a:outerShdw blurRad="38100" dist="38100" dir="2700000" algn="tl">
                    <a:srgbClr val="000000">
                      <a:alpha val="43137"/>
                    </a:srgbClr>
                  </a:outerShdw>
                </a:effectLst>
                <a:latin typeface="+mj-lt"/>
              </a:rPr>
              <a:t>PROTETOR</a:t>
            </a:r>
          </a:p>
          <a:p>
            <a:pPr marL="514350" indent="-514350" algn="ctr">
              <a:buAutoNum type="arabicPeriod"/>
            </a:pPr>
            <a:r>
              <a:rPr lang="pt-BR" sz="2400" b="1" dirty="0" smtClean="0">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FAMILIARES</a:t>
            </a:r>
          </a:p>
          <a:p>
            <a:pPr marL="514350" indent="-514350" algn="ctr">
              <a:buAutoNum type="arabicPeriod"/>
            </a:pPr>
            <a:r>
              <a:rPr lang="pt-BR" sz="2400" b="1" dirty="0" smtClean="0">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SIMPÁTICOS</a:t>
            </a:r>
          </a:p>
          <a:p>
            <a:pPr marL="514350" indent="-514350" algn="ctr">
              <a:buAutoNum type="arabicPeriod"/>
            </a:pPr>
            <a:r>
              <a:rPr lang="pt-BR" sz="2400" b="1" dirty="0" smtClean="0">
                <a:effectLst>
                  <a:outerShdw blurRad="38100" dist="38100" dir="2700000" algn="tl">
                    <a:srgbClr val="000000">
                      <a:alpha val="43137"/>
                    </a:srgbClr>
                  </a:outerShdw>
                </a:effectLst>
                <a:latin typeface="+mj-lt"/>
              </a:rPr>
              <a:t>ESPÍRITO MAU (</a:t>
            </a:r>
            <a:r>
              <a:rPr lang="pt-BR" sz="2400" b="1" dirty="0" smtClean="0">
                <a:solidFill>
                  <a:srgbClr val="CCFF33"/>
                </a:solidFill>
                <a:effectLst>
                  <a:outerShdw blurRad="38100" dist="38100" dir="2700000" algn="tl">
                    <a:srgbClr val="000000">
                      <a:alpha val="43137"/>
                    </a:srgbClr>
                  </a:outerShdw>
                </a:effectLst>
                <a:latin typeface="+mj-lt"/>
              </a:rPr>
              <a:t>MAU GÊNIO</a:t>
            </a:r>
            <a:r>
              <a:rPr lang="pt-BR" sz="2400" b="1" dirty="0" smtClean="0">
                <a:effectLst>
                  <a:outerShdw blurRad="38100" dist="38100" dir="2700000" algn="tl">
                    <a:srgbClr val="000000">
                      <a:alpha val="43137"/>
                    </a:srgbClr>
                  </a:outerShdw>
                </a:effectLst>
                <a:latin typeface="+mj-lt"/>
              </a:rPr>
              <a:t>)</a:t>
            </a:r>
          </a:p>
        </p:txBody>
      </p:sp>
      <p:pic>
        <p:nvPicPr>
          <p:cNvPr id="6" name="Imagem 5"/>
          <p:cNvPicPr>
            <a:picLocks noChangeAspect="1"/>
          </p:cNvPicPr>
          <p:nvPr/>
        </p:nvPicPr>
        <p:blipFill>
          <a:blip r:embed="rId3"/>
          <a:stretch>
            <a:fillRect/>
          </a:stretch>
        </p:blipFill>
        <p:spPr>
          <a:xfrm rot="1366608">
            <a:off x="1537606" y="2093832"/>
            <a:ext cx="2103302" cy="494945"/>
          </a:xfrm>
          <a:prstGeom prst="rect">
            <a:avLst/>
          </a:prstGeom>
        </p:spPr>
      </p:pic>
      <p:sp>
        <p:nvSpPr>
          <p:cNvPr id="12" name="Retângulo 11"/>
          <p:cNvSpPr/>
          <p:nvPr/>
        </p:nvSpPr>
        <p:spPr>
          <a:xfrm>
            <a:off x="10531021" y="6309360"/>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1" name="Arredondar Retângulo em um Canto Diagonal 10"/>
          <p:cNvSpPr/>
          <p:nvPr/>
        </p:nvSpPr>
        <p:spPr>
          <a:xfrm>
            <a:off x="2908096" y="4972907"/>
            <a:ext cx="7756231" cy="1336453"/>
          </a:xfrm>
          <a:prstGeom prst="round2DiagRect">
            <a:avLst>
              <a:gd name="adj1" fmla="val 25546"/>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515. O </a:t>
            </a:r>
            <a:r>
              <a:rPr lang="pt-BR" sz="2400" b="1" dirty="0" smtClean="0">
                <a:solidFill>
                  <a:srgbClr val="FFC000"/>
                </a:solidFill>
                <a:effectLst>
                  <a:outerShdw blurRad="38100" dist="38100" dir="2700000" algn="tl">
                    <a:srgbClr val="000000">
                      <a:alpha val="43137"/>
                    </a:srgbClr>
                  </a:outerShdw>
                </a:effectLst>
                <a:latin typeface="+mj-lt"/>
              </a:rPr>
              <a:t>MOTIVO</a:t>
            </a:r>
            <a:r>
              <a:rPr lang="pt-BR" sz="2400" b="1" dirty="0" smtClean="0">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DAS LIGAÇÕES “</a:t>
            </a:r>
            <a:r>
              <a:rPr lang="pt-BR" sz="2400" b="1" dirty="0" smtClean="0">
                <a:solidFill>
                  <a:srgbClr val="CCFF33"/>
                </a:solidFill>
                <a:effectLst>
                  <a:outerShdw blurRad="38100" dist="38100" dir="2700000" algn="tl">
                    <a:srgbClr val="000000">
                      <a:alpha val="43137"/>
                    </a:srgbClr>
                  </a:outerShdw>
                </a:effectLst>
                <a:latin typeface="+mj-lt"/>
              </a:rPr>
              <a:t>IRRESISTÍVEIS</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COM PESSOAS CUJA INTENÇÃO É NOS LEVAR </a:t>
            </a:r>
          </a:p>
          <a:p>
            <a:pPr algn="ctr"/>
            <a:r>
              <a:rPr lang="pt-BR" sz="2400" b="1" dirty="0" smtClean="0">
                <a:effectLst>
                  <a:outerShdw blurRad="38100" dist="38100" dir="2700000" algn="tl">
                    <a:srgbClr val="000000">
                      <a:alpha val="43137"/>
                    </a:srgbClr>
                  </a:outerShdw>
                </a:effectLst>
                <a:latin typeface="+mj-lt"/>
              </a:rPr>
              <a:t>À </a:t>
            </a:r>
            <a:r>
              <a:rPr lang="pt-BR" sz="2400" b="1" dirty="0" smtClean="0">
                <a:solidFill>
                  <a:srgbClr val="CCFF33"/>
                </a:solidFill>
                <a:effectLst>
                  <a:outerShdw blurRad="38100" dist="38100" dir="2700000" algn="tl">
                    <a:srgbClr val="000000">
                      <a:alpha val="43137"/>
                    </a:srgbClr>
                  </a:outerShdw>
                </a:effectLst>
                <a:latin typeface="+mj-lt"/>
              </a:rPr>
              <a:t>PERDIÇÃO</a:t>
            </a:r>
            <a:r>
              <a:rPr lang="pt-BR" sz="2400" b="1" dirty="0" smtClean="0">
                <a:effectLst>
                  <a:outerShdw blurRad="38100" dist="38100" dir="2700000" algn="tl">
                    <a:srgbClr val="000000">
                      <a:alpha val="43137"/>
                    </a:srgbClr>
                  </a:outerShdw>
                </a:effectLst>
                <a:latin typeface="+mj-lt"/>
              </a:rPr>
              <a:t> OU AO </a:t>
            </a:r>
            <a:r>
              <a:rPr lang="pt-BR" sz="2400" b="1" dirty="0" smtClean="0">
                <a:solidFill>
                  <a:srgbClr val="CCFF33"/>
                </a:solidFill>
                <a:effectLst>
                  <a:outerShdw blurRad="38100" dist="38100" dir="2700000" algn="tl">
                    <a:srgbClr val="000000">
                      <a:alpha val="43137"/>
                    </a:srgbClr>
                  </a:outerShdw>
                </a:effectLst>
                <a:latin typeface="+mj-lt"/>
              </a:rPr>
              <a:t>BOM CAMINHO</a:t>
            </a: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71586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par>
                          <p:cTn id="24" fill="hold">
                            <p:stCondLst>
                              <p:cond delay="3000"/>
                            </p:stCondLst>
                            <p:childTnLst>
                              <p:par>
                                <p:cTn id="25" presetID="16" presetClass="entr" presetSubtype="21" fill="hold" grpId="0" nodeType="after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animEffect transition="in" filter="barn(inVertical)">
                                      <p:cBhvr>
                                        <p:cTn id="27" dur="500"/>
                                        <p:tgtEl>
                                          <p:spTgt spid="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Effect transition="in" filter="barn(inVertical)">
                                      <p:cBhvr>
                                        <p:cTn id="32" dur="500"/>
                                        <p:tgtEl>
                                          <p:spTgt spid="1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Effect transition="in" filter="barn(inVertical)">
                                      <p:cBhvr>
                                        <p:cTn id="37" dur="500"/>
                                        <p:tgtEl>
                                          <p:spTgt spid="1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xEl>
                                              <p:pRg st="4" end="4"/>
                                            </p:txEl>
                                          </p:spTgt>
                                        </p:tgtEl>
                                        <p:attrNameLst>
                                          <p:attrName>style.visibility</p:attrName>
                                        </p:attrNameLst>
                                      </p:cBhvr>
                                      <p:to>
                                        <p:strVal val="visible"/>
                                      </p:to>
                                    </p:set>
                                    <p:animEffect transition="in" filter="barn(inVertical)">
                                      <p:cBhvr>
                                        <p:cTn id="42" dur="500"/>
                                        <p:tgtEl>
                                          <p:spTgt spid="1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xEl>
                                              <p:pRg st="5" end="5"/>
                                            </p:txEl>
                                          </p:spTgt>
                                        </p:tgtEl>
                                        <p:attrNameLst>
                                          <p:attrName>style.visibility</p:attrName>
                                        </p:attrNameLst>
                                      </p:cBhvr>
                                      <p:to>
                                        <p:strVal val="visible"/>
                                      </p:to>
                                    </p:set>
                                    <p:animEffect transition="in" filter="barn(inVertical)">
                                      <p:cBhvr>
                                        <p:cTn id="47" dur="500"/>
                                        <p:tgtEl>
                                          <p:spTgt spid="1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2"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769418" y="39557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796764" y="2047929"/>
            <a:ext cx="7679973" cy="1333528"/>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516. </a:t>
            </a:r>
            <a:r>
              <a:rPr lang="pt-BR" sz="2400" b="1" dirty="0" smtClean="0">
                <a:solidFill>
                  <a:srgbClr val="FFC000"/>
                </a:solidFill>
                <a:effectLst>
                  <a:outerShdw blurRad="38100" dist="38100" dir="2700000" algn="tl">
                    <a:srgbClr val="000000">
                      <a:alpha val="43137"/>
                    </a:srgbClr>
                  </a:outerShdw>
                </a:effectLst>
                <a:latin typeface="+mj-lt"/>
              </a:rPr>
              <a:t>A POSSIBILIDADE </a:t>
            </a:r>
            <a:r>
              <a:rPr lang="pt-BR" sz="2400" b="1" dirty="0" smtClean="0">
                <a:effectLst>
                  <a:outerShdw blurRad="38100" dist="38100" dir="2700000" algn="tl">
                    <a:srgbClr val="000000">
                      <a:alpha val="43137"/>
                    </a:srgbClr>
                  </a:outerShdw>
                </a:effectLst>
                <a:latin typeface="+mj-lt"/>
              </a:rPr>
              <a:t>DA ENCARNAÇÃO                                         DOS “NOSSOS” </a:t>
            </a:r>
            <a:r>
              <a:rPr lang="pt-BR" sz="2400" b="1" dirty="0" smtClean="0">
                <a:solidFill>
                  <a:srgbClr val="CCFF33"/>
                </a:solidFill>
                <a:effectLst>
                  <a:outerShdw blurRad="38100" dist="38100" dir="2700000" algn="tl">
                    <a:srgbClr val="000000">
                      <a:alpha val="43137"/>
                    </a:srgbClr>
                  </a:outerShdw>
                </a:effectLst>
                <a:latin typeface="+mj-lt"/>
              </a:rPr>
              <a:t>BOM E MAU GÊNIOS                                                                              </a:t>
            </a:r>
            <a:r>
              <a:rPr lang="pt-BR" sz="2400" b="1" dirty="0" smtClean="0">
                <a:effectLst>
                  <a:outerShdw blurRad="38100" dist="38100" dir="2700000" algn="tl">
                    <a:srgbClr val="000000">
                      <a:alpha val="43137"/>
                    </a:srgbClr>
                  </a:outerShdw>
                </a:effectLst>
                <a:latin typeface="+mj-lt"/>
              </a:rPr>
              <a:t>PARA NOS ACOMPANHAREM NA VIDA </a:t>
            </a:r>
          </a:p>
        </p:txBody>
      </p:sp>
      <p:pic>
        <p:nvPicPr>
          <p:cNvPr id="6" name="Imagem 5"/>
          <p:cNvPicPr>
            <a:picLocks noChangeAspect="1"/>
          </p:cNvPicPr>
          <p:nvPr/>
        </p:nvPicPr>
        <p:blipFill>
          <a:blip r:embed="rId3"/>
          <a:stretch>
            <a:fillRect/>
          </a:stretch>
        </p:blipFill>
        <p:spPr>
          <a:xfrm rot="1366608">
            <a:off x="1204964" y="1927218"/>
            <a:ext cx="2103302" cy="494945"/>
          </a:xfrm>
          <a:prstGeom prst="rect">
            <a:avLst/>
          </a:prstGeom>
        </p:spPr>
      </p:pic>
      <p:sp>
        <p:nvSpPr>
          <p:cNvPr id="13" name="Arredondar Retângulo em um Canto Diagonal 12"/>
          <p:cNvSpPr/>
          <p:nvPr/>
        </p:nvSpPr>
        <p:spPr>
          <a:xfrm flipH="1">
            <a:off x="2767429" y="3460857"/>
            <a:ext cx="8595111" cy="850224"/>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517.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HAVER ESPÍRITOS QUE SE LIGUEM A UMA FAMÍLIA INTEIRA </a:t>
            </a:r>
            <a:r>
              <a:rPr lang="pt-BR" sz="2400" b="1" dirty="0" smtClean="0">
                <a:solidFill>
                  <a:srgbClr val="CCFF33"/>
                </a:solidFill>
                <a:effectLst>
                  <a:outerShdw blurRad="38100" dist="38100" dir="2700000" algn="tl">
                    <a:srgbClr val="000000">
                      <a:alpha val="43137"/>
                    </a:srgbClr>
                  </a:outerShdw>
                </a:effectLst>
                <a:latin typeface="+mj-lt"/>
              </a:rPr>
              <a:t>PARA PROTEGÊ-LA</a:t>
            </a:r>
          </a:p>
        </p:txBody>
      </p:sp>
      <p:sp>
        <p:nvSpPr>
          <p:cNvPr id="16" name="Arredondar Retângulo em um Canto Diagonal 15"/>
          <p:cNvSpPr/>
          <p:nvPr/>
        </p:nvSpPr>
        <p:spPr>
          <a:xfrm flipH="1">
            <a:off x="2740168" y="4366101"/>
            <a:ext cx="8260337" cy="925425"/>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518. </a:t>
            </a:r>
            <a:r>
              <a:rPr lang="pt-BR" sz="2400" b="1" dirty="0" smtClean="0">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DE HAVER </a:t>
            </a:r>
            <a:r>
              <a:rPr lang="pt-BR" sz="2400" b="1" dirty="0" smtClean="0">
                <a:solidFill>
                  <a:schemeClr val="bg1"/>
                </a:solidFill>
                <a:effectLst>
                  <a:outerShdw blurRad="38100" dist="38100" dir="2700000" algn="tl">
                    <a:srgbClr val="000000">
                      <a:alpha val="43137"/>
                    </a:srgbClr>
                  </a:outerShdw>
                </a:effectLst>
                <a:latin typeface="+mj-lt"/>
              </a:rPr>
              <a:t>MOTIVOS</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PARA               A ATRAÇÃO DE ESPÍRITOS </a:t>
            </a:r>
            <a:r>
              <a:rPr lang="pt-BR" sz="2400" b="1" dirty="0" smtClean="0">
                <a:solidFill>
                  <a:srgbClr val="CCFF33"/>
                </a:solidFill>
                <a:effectLst>
                  <a:outerShdw blurRad="38100" dist="38100" dir="2700000" algn="tl">
                    <a:srgbClr val="000000">
                      <a:alpha val="43137"/>
                    </a:srgbClr>
                  </a:outerShdw>
                </a:effectLst>
                <a:latin typeface="+mj-lt"/>
              </a:rPr>
              <a:t>POR COLETIVIDADES</a:t>
            </a:r>
          </a:p>
        </p:txBody>
      </p:sp>
      <p:sp>
        <p:nvSpPr>
          <p:cNvPr id="12" name="Retângulo 11"/>
          <p:cNvSpPr/>
          <p:nvPr/>
        </p:nvSpPr>
        <p:spPr>
          <a:xfrm>
            <a:off x="10546012" y="633357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1" name="Arredondar Retângulo em um Canto Diagonal 10"/>
          <p:cNvSpPr/>
          <p:nvPr/>
        </p:nvSpPr>
        <p:spPr>
          <a:xfrm>
            <a:off x="2796765" y="5333365"/>
            <a:ext cx="7771306" cy="932524"/>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519.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solidFill>
                  <a:schemeClr val="bg1"/>
                </a:solidFill>
                <a:effectLst>
                  <a:outerShdw blurRad="38100" dist="38100" dir="2700000" algn="tl">
                    <a:srgbClr val="000000">
                      <a:alpha val="43137"/>
                    </a:srgbClr>
                  </a:outerShdw>
                </a:effectLst>
                <a:latin typeface="+mj-lt"/>
              </a:rPr>
              <a:t>DE SER PRECISO</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HAVER ESPÍRITOS </a:t>
            </a:r>
            <a:r>
              <a:rPr lang="pt-BR" sz="2400" b="1" dirty="0" smtClean="0">
                <a:solidFill>
                  <a:srgbClr val="CCFF33"/>
                </a:solidFill>
                <a:effectLst>
                  <a:outerShdw blurRad="38100" dist="38100" dir="2700000" algn="tl">
                    <a:srgbClr val="000000">
                      <a:alpha val="43137"/>
                    </a:srgbClr>
                  </a:outerShdw>
                </a:effectLst>
                <a:latin typeface="+mj-lt"/>
              </a:rPr>
              <a:t>PROTETORES PARA CIDADES E NAÇÕES</a:t>
            </a:r>
            <a:endParaRPr lang="pt-BR" sz="2400" b="1" dirty="0" smtClean="0">
              <a:solidFill>
                <a:srgbClr val="CCFF33"/>
              </a:solidFill>
              <a:effectLst>
                <a:outerShdw blurRad="38100" dist="38100" dir="2700000" algn="tl">
                  <a:srgbClr val="000000">
                    <a:alpha val="43137"/>
                  </a:srgbClr>
                </a:outerShdw>
              </a:effectLst>
              <a:latin typeface="+mj-lt"/>
            </a:endParaRPr>
          </a:p>
        </p:txBody>
      </p:sp>
      <p:sp>
        <p:nvSpPr>
          <p:cNvPr id="18" name="Retângulo 17"/>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0781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animBg="1"/>
      <p:bldP spid="16" grpId="0" animBg="1"/>
      <p:bldP spid="12" grpId="0"/>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3356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ANJOS DE GUARDA                                                        </a:t>
            </a:r>
            <a:r>
              <a:rPr lang="pt-BR" sz="2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PROTETORES, FAMILIARES OU SIMPÁTICOS </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flipH="1">
            <a:off x="2695584" y="1803659"/>
            <a:ext cx="7947211" cy="1162968"/>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520. </a:t>
            </a:r>
            <a:r>
              <a:rPr lang="pt-BR" sz="2400" b="1" dirty="0" smtClean="0">
                <a:solidFill>
                  <a:srgbClr val="FFC000"/>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DE SER VARIÁVEL                              </a:t>
            </a:r>
            <a:r>
              <a:rPr lang="pt-BR" sz="2400" b="1" dirty="0" smtClean="0">
                <a:effectLst>
                  <a:outerShdw blurRad="38100" dist="38100" dir="2700000" algn="tl">
                    <a:srgbClr val="000000">
                      <a:alpha val="43137"/>
                    </a:srgbClr>
                  </a:outerShdw>
                </a:effectLst>
                <a:latin typeface="+mj-lt"/>
              </a:rPr>
              <a:t>O </a:t>
            </a:r>
            <a:r>
              <a:rPr lang="pt-BR" sz="2400" b="1" dirty="0" smtClean="0">
                <a:effectLst>
                  <a:outerShdw blurRad="38100" dist="38100" dir="2700000" algn="tl">
                    <a:srgbClr val="000000">
                      <a:alpha val="43137"/>
                    </a:srgbClr>
                  </a:outerShdw>
                </a:effectLst>
                <a:latin typeface="+mj-lt"/>
              </a:rPr>
              <a:t>GRAU DE ADIANTAMENTO                                        </a:t>
            </a:r>
            <a:r>
              <a:rPr lang="pt-BR" sz="2400" b="1" dirty="0" smtClean="0">
                <a:solidFill>
                  <a:srgbClr val="CCFF33"/>
                </a:solidFill>
                <a:effectLst>
                  <a:outerShdw blurRad="38100" dist="38100" dir="2700000" algn="tl">
                    <a:srgbClr val="000000">
                      <a:alpha val="43137"/>
                    </a:srgbClr>
                  </a:outerShdw>
                </a:effectLst>
                <a:latin typeface="+mj-lt"/>
              </a:rPr>
              <a:t>DOS ESPÍRITOS PROTETORES DAS COLETIVIDADES</a:t>
            </a:r>
          </a:p>
        </p:txBody>
      </p:sp>
      <p:pic>
        <p:nvPicPr>
          <p:cNvPr id="6" name="Imagem 5"/>
          <p:cNvPicPr>
            <a:picLocks noChangeAspect="1"/>
          </p:cNvPicPr>
          <p:nvPr/>
        </p:nvPicPr>
        <p:blipFill>
          <a:blip r:embed="rId3"/>
          <a:stretch>
            <a:fillRect/>
          </a:stretch>
        </p:blipFill>
        <p:spPr>
          <a:xfrm rot="1366608">
            <a:off x="1146021" y="1801633"/>
            <a:ext cx="2103302" cy="494945"/>
          </a:xfrm>
          <a:prstGeom prst="rect">
            <a:avLst/>
          </a:prstGeom>
        </p:spPr>
      </p:pic>
      <p:sp>
        <p:nvSpPr>
          <p:cNvPr id="13" name="Arredondar Retângulo em um Canto Diagonal 12"/>
          <p:cNvSpPr/>
          <p:nvPr/>
        </p:nvSpPr>
        <p:spPr>
          <a:xfrm>
            <a:off x="2263511" y="3011156"/>
            <a:ext cx="8769246" cy="3679204"/>
          </a:xfrm>
          <a:prstGeom prst="round2DiagRect">
            <a:avLst>
              <a:gd name="adj1" fmla="val 24054"/>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521.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HAVER ESPÍRITOS                            </a:t>
            </a:r>
            <a:r>
              <a:rPr lang="pt-BR" sz="2400" b="1" dirty="0" smtClean="0">
                <a:solidFill>
                  <a:srgbClr val="CCFF33"/>
                </a:solidFill>
                <a:effectLst>
                  <a:outerShdw blurRad="38100" dist="38100" dir="2700000" algn="tl">
                    <a:srgbClr val="000000">
                      <a:alpha val="43137"/>
                    </a:srgbClr>
                  </a:outerShdw>
                </a:effectLst>
                <a:latin typeface="+mj-lt"/>
              </a:rPr>
              <a:t>PROTETORES DAS ARTES</a:t>
            </a:r>
          </a:p>
          <a:p>
            <a:pPr algn="ctr"/>
            <a:r>
              <a:rPr lang="pt-BR" sz="2400" b="1" i="1" u="sng" dirty="0" smtClean="0">
                <a:ln>
                  <a:solidFill>
                    <a:sysClr val="windowText" lastClr="000000"/>
                  </a:solidFill>
                </a:ln>
                <a:solidFill>
                  <a:schemeClr val="bg1"/>
                </a:solidFill>
                <a:effectLst>
                  <a:outerShdw blurRad="38100" dist="38100" dir="2700000" algn="tl">
                    <a:srgbClr val="000000">
                      <a:alpha val="43137"/>
                    </a:srgbClr>
                  </a:outerShdw>
                </a:effectLst>
                <a:latin typeface="+mj-lt"/>
              </a:rPr>
              <a:t>COMENTÁRIO DE AK:</a:t>
            </a:r>
          </a:p>
          <a:p>
            <a:pPr algn="ctr"/>
            <a:r>
              <a:rPr lang="pt-BR" sz="2400" b="1" dirty="0" smtClean="0">
                <a:effectLst>
                  <a:outerShdw blurRad="38100" dist="38100" dir="2700000" algn="tl">
                    <a:srgbClr val="000000">
                      <a:alpha val="43137"/>
                    </a:srgbClr>
                  </a:outerShdw>
                </a:effectLst>
                <a:latin typeface="+mj-lt"/>
              </a:rPr>
              <a:t>AS </a:t>
            </a:r>
            <a:r>
              <a:rPr lang="pt-BR" sz="2400" b="1" dirty="0" smtClean="0">
                <a:solidFill>
                  <a:srgbClr val="CCFF33"/>
                </a:solidFill>
                <a:effectLst>
                  <a:outerShdw blurRad="38100" dist="38100" dir="2700000" algn="tl">
                    <a:srgbClr val="000000">
                      <a:alpha val="43137"/>
                    </a:srgbClr>
                  </a:outerShdw>
                </a:effectLst>
                <a:latin typeface="+mj-lt"/>
              </a:rPr>
              <a:t>MUSAS</a:t>
            </a:r>
            <a:r>
              <a:rPr lang="pt-BR" sz="2400" b="1" dirty="0" smtClean="0">
                <a:effectLst>
                  <a:outerShdw blurRad="38100" dist="38100" dir="2700000" algn="tl">
                    <a:srgbClr val="000000">
                      <a:alpha val="43137"/>
                    </a:srgbClr>
                  </a:outerShdw>
                </a:effectLst>
                <a:latin typeface="+mj-lt"/>
              </a:rPr>
              <a:t> – DOS ANTIGOS</a:t>
            </a:r>
          </a:p>
          <a:p>
            <a:pPr algn="ctr"/>
            <a:r>
              <a:rPr lang="pt-BR" sz="2400" b="1" dirty="0" smtClean="0">
                <a:effectLst>
                  <a:outerShdw blurRad="38100" dist="38100" dir="2700000" algn="tl">
                    <a:srgbClr val="000000">
                      <a:alpha val="43137"/>
                    </a:srgbClr>
                  </a:outerShdw>
                </a:effectLst>
                <a:latin typeface="+mj-lt"/>
              </a:rPr>
              <a:t>OS </a:t>
            </a:r>
            <a:r>
              <a:rPr lang="pt-BR" sz="2400" b="1" dirty="0" smtClean="0">
                <a:solidFill>
                  <a:srgbClr val="CCFF33"/>
                </a:solidFill>
                <a:effectLst>
                  <a:outerShdw blurRad="38100" dist="38100" dir="2700000" algn="tl">
                    <a:srgbClr val="000000">
                      <a:alpha val="43137"/>
                    </a:srgbClr>
                  </a:outerShdw>
                </a:effectLst>
                <a:latin typeface="+mj-lt"/>
              </a:rPr>
              <a:t>DEUSES LARES </a:t>
            </a:r>
            <a:r>
              <a:rPr lang="pt-BR" sz="2400" b="1" dirty="0" smtClean="0">
                <a:effectLst>
                  <a:outerShdw blurRad="38100" dist="38100" dir="2700000" algn="tl">
                    <a:srgbClr val="000000">
                      <a:alpha val="43137"/>
                    </a:srgbClr>
                  </a:outerShdw>
                </a:effectLst>
                <a:latin typeface="+mj-lt"/>
              </a:rPr>
              <a:t>E </a:t>
            </a:r>
            <a:r>
              <a:rPr lang="pt-BR" sz="2400" b="1" dirty="0" smtClean="0">
                <a:solidFill>
                  <a:srgbClr val="CCFF33"/>
                </a:solidFill>
                <a:effectLst>
                  <a:outerShdw blurRad="38100" dist="38100" dir="2700000" algn="tl">
                    <a:srgbClr val="000000">
                      <a:alpha val="43137"/>
                    </a:srgbClr>
                  </a:outerShdw>
                </a:effectLst>
                <a:latin typeface="+mj-lt"/>
              </a:rPr>
              <a:t>PENATES</a:t>
            </a:r>
            <a:r>
              <a:rPr lang="pt-BR" sz="2400" b="1" dirty="0" smtClean="0">
                <a:effectLst>
                  <a:outerShdw blurRad="38100" dist="38100" dir="2700000" algn="tl">
                    <a:srgbClr val="000000">
                      <a:alpha val="43137"/>
                    </a:srgbClr>
                  </a:outerShdw>
                </a:effectLst>
                <a:latin typeface="+mj-lt"/>
              </a:rPr>
              <a:t> DOS ANTIGOS</a:t>
            </a:r>
          </a:p>
          <a:p>
            <a:pPr algn="ctr"/>
            <a:r>
              <a:rPr lang="pt-BR" sz="2400" b="1" dirty="0" smtClean="0">
                <a:effectLst>
                  <a:outerShdw blurRad="38100" dist="38100" dir="2700000" algn="tl">
                    <a:srgbClr val="000000">
                      <a:alpha val="43137"/>
                    </a:srgbClr>
                  </a:outerShdw>
                </a:effectLst>
                <a:latin typeface="+mj-lt"/>
              </a:rPr>
              <a:t>PATRONOS DAS ARTES, INDÚSTRIAS, CIDADES, E PAÍSES                       </a:t>
            </a:r>
            <a:r>
              <a:rPr lang="pt-BR" sz="2400" b="1" i="1" dirty="0" smtClean="0">
                <a:solidFill>
                  <a:srgbClr val="CCFF33"/>
                </a:solidFill>
                <a:effectLst>
                  <a:outerShdw blurRad="38100" dist="38100" dir="2700000" algn="tl">
                    <a:srgbClr val="000000">
                      <a:alpha val="43137"/>
                    </a:srgbClr>
                  </a:outerShdw>
                </a:effectLst>
                <a:latin typeface="+mj-lt"/>
              </a:rPr>
              <a:t>(NA ATUALIDADE)</a:t>
            </a:r>
          </a:p>
          <a:p>
            <a:pPr algn="ctr"/>
            <a:r>
              <a:rPr lang="pt-BR" sz="2400" b="1" dirty="0" smtClean="0">
                <a:effectLst>
                  <a:outerShdw blurRad="38100" dist="38100" dir="2700000" algn="tl">
                    <a:srgbClr val="000000">
                      <a:alpha val="43137"/>
                    </a:srgbClr>
                  </a:outerShdw>
                </a:effectLst>
                <a:latin typeface="+mj-lt"/>
              </a:rPr>
              <a:t>A IMPORTÂNCIA DAS LEIS QUE REGEM UM POVO                                  NA SUA “</a:t>
            </a:r>
            <a:r>
              <a:rPr lang="pt-BR" sz="2400" b="1" dirty="0" smtClean="0">
                <a:solidFill>
                  <a:srgbClr val="CCFF33"/>
                </a:solidFill>
                <a:effectLst>
                  <a:outerShdw blurRad="38100" dist="38100" dir="2700000" algn="tl">
                    <a:srgbClr val="000000">
                      <a:alpha val="43137"/>
                    </a:srgbClr>
                  </a:outerShdw>
                </a:effectLst>
                <a:latin typeface="+mj-lt"/>
              </a:rPr>
              <a:t>RELAÇÃO</a:t>
            </a:r>
            <a:r>
              <a:rPr lang="pt-BR" sz="2400" b="1" dirty="0" smtClean="0">
                <a:effectLst>
                  <a:outerShdw blurRad="38100" dist="38100" dir="2700000" algn="tl">
                    <a:srgbClr val="000000">
                      <a:alpha val="43137"/>
                    </a:srgbClr>
                  </a:outerShdw>
                </a:effectLst>
                <a:latin typeface="+mj-lt"/>
              </a:rPr>
              <a:t>” COM OS ESPÍRITOS</a:t>
            </a:r>
          </a:p>
        </p:txBody>
      </p:sp>
      <p:sp>
        <p:nvSpPr>
          <p:cNvPr id="14" name="CaixaDeTexto 13"/>
          <p:cNvSpPr txBox="1"/>
          <p:nvPr/>
        </p:nvSpPr>
        <p:spPr>
          <a:xfrm>
            <a:off x="10860741" y="6027003"/>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20263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bg/>
                                          </p:spTgt>
                                        </p:tgtEl>
                                        <p:attrNameLst>
                                          <p:attrName>style.visibility</p:attrName>
                                        </p:attrNameLst>
                                      </p:cBhvr>
                                      <p:to>
                                        <p:strVal val="visible"/>
                                      </p:to>
                                    </p:set>
                                    <p:animEffect transition="in" filter="barn(inVertical)">
                                      <p:cBhvr>
                                        <p:cTn id="24" dur="500"/>
                                        <p:tgtEl>
                                          <p:spTgt spid="13">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barn(inVertical)">
                                      <p:cBhvr>
                                        <p:cTn id="28" dur="500"/>
                                        <p:tgtEl>
                                          <p:spTgt spid="1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animEffect transition="in" filter="barn(inVertical)">
                                      <p:cBhvr>
                                        <p:cTn id="33" dur="500"/>
                                        <p:tgtEl>
                                          <p:spTgt spid="1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3">
                                            <p:txEl>
                                              <p:pRg st="2" end="2"/>
                                            </p:txEl>
                                          </p:spTgt>
                                        </p:tgtEl>
                                        <p:attrNameLst>
                                          <p:attrName>style.visibility</p:attrName>
                                        </p:attrNameLst>
                                      </p:cBhvr>
                                      <p:to>
                                        <p:strVal val="visible"/>
                                      </p:to>
                                    </p:set>
                                    <p:animEffect transition="in" filter="barn(inVertical)">
                                      <p:cBhvr>
                                        <p:cTn id="38" dur="500"/>
                                        <p:tgtEl>
                                          <p:spTgt spid="1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animEffect transition="in" filter="barn(inVertical)">
                                      <p:cBhvr>
                                        <p:cTn id="43" dur="500"/>
                                        <p:tgtEl>
                                          <p:spTgt spid="1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3">
                                            <p:txEl>
                                              <p:pRg st="4" end="4"/>
                                            </p:txEl>
                                          </p:spTgt>
                                        </p:tgtEl>
                                        <p:attrNameLst>
                                          <p:attrName>style.visibility</p:attrName>
                                        </p:attrNameLst>
                                      </p:cBhvr>
                                      <p:to>
                                        <p:strVal val="visible"/>
                                      </p:to>
                                    </p:set>
                                    <p:animEffect transition="in" filter="barn(inVertical)">
                                      <p:cBhvr>
                                        <p:cTn id="48" dur="500"/>
                                        <p:tgtEl>
                                          <p:spTgt spid="1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3">
                                            <p:txEl>
                                              <p:pRg st="5" end="5"/>
                                            </p:txEl>
                                          </p:spTgt>
                                        </p:tgtEl>
                                        <p:attrNameLst>
                                          <p:attrName>style.visibility</p:attrName>
                                        </p:attrNameLst>
                                      </p:cBhvr>
                                      <p:to>
                                        <p:strVal val="visible"/>
                                      </p:to>
                                    </p:set>
                                    <p:animEffect transition="in" filter="barn(inVertical)">
                                      <p:cBhvr>
                                        <p:cTn id="53" dur="500"/>
                                        <p:tgtEl>
                                          <p:spTgt spid="1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barn(inVertical)">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uiExpand="1" build="p" animBg="1"/>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37285" y="1427013"/>
            <a:ext cx="10106157" cy="4867776"/>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522.  </a:t>
            </a:r>
            <a:r>
              <a:rPr lang="pt-BR" sz="2400" b="1" dirty="0" smtClean="0">
                <a:solidFill>
                  <a:schemeClr val="bg1"/>
                </a:solidFill>
                <a:effectLst>
                  <a:outerShdw blurRad="38100" dist="38100" dir="2700000" algn="tl">
                    <a:srgbClr val="000000">
                      <a:alpha val="43137"/>
                    </a:srgbClr>
                  </a:outerShdw>
                </a:effectLst>
              </a:rPr>
              <a:t>O pressentimento é sempre um aviso do Espírito protetor?</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“É o conselho íntimo e oculto de um Espírito que vos quer bem. Também está na intuição da escolha que se haja feito.                                                                       É a voz do instinto. Antes de encarnar, tem o Espírito conhecimento das fases principais de sua existência, isto é,                                      do gênero das provas a que se submete. Tendo estas o caráter assinalado, ele conserva, no seu foro íntimo, uma espécie                             de impressão de tais provas e esta impressão, que                                                 é a voz do instinto, fazendo-se ouvir quando                                                      lhe chega o momento de sofrê-las,                                                                                    se torna pressentimento.”</a:t>
            </a:r>
            <a:endParaRPr lang="pt-BR" sz="2400" dirty="0">
              <a:effectLst>
                <a:outerShdw blurRad="38100" dist="38100" dir="2700000" algn="tl">
                  <a:srgbClr val="000000">
                    <a:alpha val="43137"/>
                  </a:srgbClr>
                </a:outerShdw>
              </a:effectLst>
            </a:endParaRPr>
          </a:p>
        </p:txBody>
      </p:sp>
      <p:sp>
        <p:nvSpPr>
          <p:cNvPr id="13" name="Retângulo 12"/>
          <p:cNvSpPr/>
          <p:nvPr/>
        </p:nvSpPr>
        <p:spPr>
          <a:xfrm>
            <a:off x="10366130" y="6373444"/>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529578" y="728350"/>
            <a:ext cx="9992064" cy="1284988"/>
          </a:xfrm>
        </p:spPr>
        <p:txBody>
          <a:bodyPr>
            <a:noAutofit/>
          </a:bodyPr>
          <a:lstStyle/>
          <a:p>
            <a:pPr algn="ct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PRESSENTIMENTOS</a:t>
            </a: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18566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2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762176" y="1148851"/>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PRESSENTIMENTOS  </a:t>
            </a:r>
            <a:endParaRPr lang="pt-BR"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437651" y="2890493"/>
            <a:ext cx="8325287" cy="918646"/>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523. A MELHOR</a:t>
            </a:r>
            <a:r>
              <a:rPr lang="pt-BR" sz="2400" b="1" dirty="0" smtClean="0">
                <a:solidFill>
                  <a:srgbClr val="FFC000"/>
                </a:solidFill>
                <a:effectLst>
                  <a:outerShdw blurRad="38100" dist="38100" dir="2700000" algn="tl">
                    <a:srgbClr val="000000">
                      <a:alpha val="43137"/>
                    </a:srgbClr>
                  </a:outerShdw>
                </a:effectLst>
                <a:latin typeface="+mj-lt"/>
              </a:rPr>
              <a:t> ORIENTAÇÃO </a:t>
            </a:r>
            <a:r>
              <a:rPr lang="pt-BR" sz="2400" b="1" dirty="0" smtClean="0">
                <a:effectLst>
                  <a:outerShdw blurRad="38100" dist="38100" dir="2700000" algn="tl">
                    <a:srgbClr val="000000">
                      <a:alpha val="43137"/>
                    </a:srgbClr>
                  </a:outerShdw>
                </a:effectLst>
                <a:latin typeface="+mj-lt"/>
              </a:rPr>
              <a:t>PARA A INCERTEZA                       </a:t>
            </a:r>
            <a:r>
              <a:rPr lang="pt-BR" sz="2400" b="1" dirty="0" smtClean="0">
                <a:solidFill>
                  <a:srgbClr val="CCFF33"/>
                </a:solidFill>
                <a:effectLst>
                  <a:outerShdw blurRad="38100" dist="38100" dir="2700000" algn="tl">
                    <a:srgbClr val="000000">
                      <a:alpha val="43137"/>
                    </a:srgbClr>
                  </a:outerShdw>
                </a:effectLst>
                <a:latin typeface="+mj-lt"/>
              </a:rPr>
              <a:t>QUE DECORRE DOS PRESSENTIMENTOS</a:t>
            </a:r>
          </a:p>
        </p:txBody>
      </p:sp>
      <p:pic>
        <p:nvPicPr>
          <p:cNvPr id="6" name="Imagem 5"/>
          <p:cNvPicPr>
            <a:picLocks noChangeAspect="1"/>
          </p:cNvPicPr>
          <p:nvPr/>
        </p:nvPicPr>
        <p:blipFill>
          <a:blip r:embed="rId2"/>
          <a:stretch>
            <a:fillRect/>
          </a:stretch>
        </p:blipFill>
        <p:spPr>
          <a:xfrm rot="1366608">
            <a:off x="950367" y="2325520"/>
            <a:ext cx="2103302" cy="494945"/>
          </a:xfrm>
          <a:prstGeom prst="rect">
            <a:avLst/>
          </a:prstGeom>
        </p:spPr>
      </p:pic>
      <p:sp>
        <p:nvSpPr>
          <p:cNvPr id="13" name="Arredondar Retângulo em um Canto Diagonal 12"/>
          <p:cNvSpPr/>
          <p:nvPr/>
        </p:nvSpPr>
        <p:spPr>
          <a:xfrm>
            <a:off x="2437651" y="3980298"/>
            <a:ext cx="8325286" cy="938750"/>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524. </a:t>
            </a:r>
            <a:r>
              <a:rPr lang="pt-BR" sz="2400" b="1" dirty="0" smtClean="0">
                <a:solidFill>
                  <a:schemeClr val="bg1"/>
                </a:solidFill>
                <a:effectLst>
                  <a:outerShdw blurRad="38100" dist="38100" dir="2700000" algn="tl">
                    <a:srgbClr val="000000">
                      <a:alpha val="43137"/>
                    </a:srgbClr>
                  </a:outerShdw>
                </a:effectLst>
                <a:latin typeface="+mj-lt"/>
              </a:rPr>
              <a:t>OS </a:t>
            </a:r>
            <a:r>
              <a:rPr lang="pt-BR" sz="2400" b="1" dirty="0" smtClean="0">
                <a:solidFill>
                  <a:srgbClr val="FFC000"/>
                </a:solidFill>
                <a:effectLst>
                  <a:outerShdw blurRad="38100" dist="38100" dir="2700000" algn="tl">
                    <a:srgbClr val="000000">
                      <a:alpha val="43137"/>
                    </a:srgbClr>
                  </a:outerShdw>
                </a:effectLst>
                <a:latin typeface="+mj-lt"/>
              </a:rPr>
              <a:t>OBJETIVOS </a:t>
            </a:r>
            <a:r>
              <a:rPr lang="pt-BR" sz="2400" b="1" dirty="0" smtClean="0">
                <a:effectLst>
                  <a:outerShdw blurRad="38100" dist="38100" dir="2700000" algn="tl">
                    <a:srgbClr val="000000">
                      <a:alpha val="43137"/>
                    </a:srgbClr>
                  </a:outerShdw>
                </a:effectLst>
                <a:latin typeface="+mj-lt"/>
              </a:rPr>
              <a:t>DOS AVISOS QUE RECEBEMOS                       </a:t>
            </a:r>
            <a:r>
              <a:rPr lang="pt-BR" sz="2400" b="1" dirty="0" smtClean="0">
                <a:solidFill>
                  <a:srgbClr val="CCFF33"/>
                </a:solidFill>
                <a:effectLst>
                  <a:outerShdw blurRad="38100" dist="38100" dir="2700000" algn="tl">
                    <a:srgbClr val="000000">
                      <a:alpha val="43137"/>
                    </a:srgbClr>
                  </a:outerShdw>
                </a:effectLst>
                <a:latin typeface="+mj-lt"/>
              </a:rPr>
              <a:t>POR MEIO DOS PRESENTIMENTOS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3" name="CaixaDeTexto 2"/>
          <p:cNvSpPr txBox="1"/>
          <p:nvPr/>
        </p:nvSpPr>
        <p:spPr>
          <a:xfrm>
            <a:off x="9728616" y="6026046"/>
            <a:ext cx="1349115" cy="584775"/>
          </a:xfrm>
          <a:prstGeom prst="rect">
            <a:avLst/>
          </a:prstGeom>
          <a:noFill/>
        </p:spPr>
        <p:txBody>
          <a:bodyPr wrap="square" rtlCol="0">
            <a:spAutoFit/>
          </a:bodyPr>
          <a:lstStyle/>
          <a:p>
            <a:r>
              <a:rPr lang="pt-BR" sz="3200" b="1" dirty="0" smtClean="0"/>
              <a:t>FIM</a:t>
            </a:r>
            <a:endParaRPr lang="pt-BR" sz="3200" b="1" dirty="0"/>
          </a:p>
        </p:txBody>
      </p:sp>
      <p:sp>
        <p:nvSpPr>
          <p:cNvPr id="12" name="Retângulo 11"/>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01850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3" grpId="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81185" y="1655613"/>
            <a:ext cx="9722217" cy="4351338"/>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525.  </a:t>
            </a:r>
            <a:r>
              <a:rPr lang="pt-BR" sz="2400" b="1" dirty="0" smtClean="0">
                <a:solidFill>
                  <a:schemeClr val="bg1"/>
                </a:solidFill>
                <a:effectLst>
                  <a:outerShdw blurRad="38100" dist="38100" dir="2700000" algn="tl">
                    <a:srgbClr val="000000">
                      <a:alpha val="43137"/>
                    </a:srgbClr>
                  </a:outerShdw>
                </a:effectLst>
              </a:rPr>
              <a:t> Exercem os Espíritos alguma influência nos acontecimentos da vida?</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“Certamente, pois que vos aconselham                                                                                    se torna pressentimento.”</a:t>
            </a:r>
          </a:p>
          <a:p>
            <a:pPr marL="457200" indent="-457200" algn="ctr">
              <a:buClr>
                <a:schemeClr val="bg1"/>
              </a:buClr>
              <a:buAutoNum type="alphaLcParenR"/>
            </a:pPr>
            <a:r>
              <a:rPr lang="pt-BR" sz="2400" b="1" dirty="0" smtClean="0">
                <a:solidFill>
                  <a:schemeClr val="bg1"/>
                </a:solidFill>
                <a:effectLst>
                  <a:outerShdw blurRad="38100" dist="38100" dir="2700000" algn="tl">
                    <a:srgbClr val="000000">
                      <a:alpha val="43137"/>
                    </a:srgbClr>
                  </a:outerShdw>
                </a:effectLst>
              </a:rPr>
              <a:t>Exercem essa influência por outra forma que não apenas pelos pensamentos que sugerem, isto é, tem ação direta sobre o cumprimento das coisas?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“Sim, mas nunca atuam fora das leis da Natureza.”</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AK exemplifica: - Encontros por “acaso”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Ideia de passar por determinado lugar...</a:t>
            </a:r>
            <a:endParaRPr lang="pt-BR" sz="2400" dirty="0">
              <a:effectLst>
                <a:outerShdw blurRad="38100" dist="38100" dir="2700000" algn="tl">
                  <a:srgbClr val="000000">
                    <a:alpha val="43137"/>
                  </a:srgbClr>
                </a:outerShdw>
              </a:effectLst>
            </a:endParaRPr>
          </a:p>
        </p:txBody>
      </p:sp>
      <p:sp>
        <p:nvSpPr>
          <p:cNvPr id="13" name="Retângulo 12"/>
          <p:cNvSpPr/>
          <p:nvPr/>
        </p:nvSpPr>
        <p:spPr>
          <a:xfrm>
            <a:off x="10348408" y="6437470"/>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62342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DOS ESPÍRITOS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NOS ACONTECIMENTOS DA VIDA </a:t>
            </a: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618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2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2121938" y="590940"/>
            <a:ext cx="9992064" cy="1284988"/>
          </a:xfrm>
        </p:spPr>
        <p:txBody>
          <a:bodyPr>
            <a:noAutofit/>
          </a:bodyPr>
          <a:lstStyle/>
          <a:p>
            <a:pPr algn="ctr"/>
            <a:r>
              <a:rPr lang="pt-BR" sz="4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DOS </a:t>
            </a: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a:t>
            </a:r>
            <a:r>
              <a:rPr lang="pt-BR"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NOS ACONTECIMENTOS DA VIDA </a:t>
            </a:r>
            <a:endParaRPr lang="pt-BR"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3154499" y="2010839"/>
            <a:ext cx="7932429" cy="1530086"/>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526. </a:t>
            </a:r>
            <a:r>
              <a:rPr lang="pt-BR" sz="2400" b="1" dirty="0" smtClean="0">
                <a:solidFill>
                  <a:srgbClr val="FFC000"/>
                </a:solidFill>
                <a:effectLst>
                  <a:outerShdw blurRad="38100" dist="38100" dir="2700000" algn="tl">
                    <a:srgbClr val="000000">
                      <a:alpha val="43137"/>
                    </a:srgbClr>
                  </a:outerShdw>
                </a:effectLst>
                <a:latin typeface="+mj-lt"/>
              </a:rPr>
              <a:t>O MODO </a:t>
            </a:r>
            <a:r>
              <a:rPr lang="pt-BR" sz="2400" b="1" dirty="0" smtClean="0">
                <a:solidFill>
                  <a:schemeClr val="bg1"/>
                </a:solidFill>
                <a:effectLst>
                  <a:outerShdw blurRad="38100" dist="38100" dir="2700000" algn="tl">
                    <a:srgbClr val="000000">
                      <a:alpha val="43137"/>
                    </a:srgbClr>
                  </a:outerShdw>
                </a:effectLst>
                <a:latin typeface="+mj-lt"/>
              </a:rPr>
              <a:t>DOS ESPÍRITOS                                        </a:t>
            </a:r>
            <a:r>
              <a:rPr lang="pt-BR" sz="2400" b="1" dirty="0" smtClean="0">
                <a:solidFill>
                  <a:srgbClr val="CCFF33"/>
                </a:solidFill>
                <a:effectLst>
                  <a:outerShdw blurRad="38100" dist="38100" dir="2700000" algn="tl">
                    <a:srgbClr val="000000">
                      <a:alpha val="43137"/>
                    </a:srgbClr>
                  </a:outerShdw>
                </a:effectLst>
                <a:latin typeface="+mj-lt"/>
              </a:rPr>
              <a:t>PROVOCAREM ACONTECIMENTOS MATERIAIS     </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i="1" dirty="0" smtClean="0">
                <a:ln>
                  <a:solidFill>
                    <a:sysClr val="windowText" lastClr="000000"/>
                  </a:solidFill>
                </a:ln>
                <a:solidFill>
                  <a:schemeClr val="bg1"/>
                </a:solidFill>
                <a:effectLst>
                  <a:outerShdw blurRad="38100" dist="38100" dir="2700000" algn="tl">
                    <a:srgbClr val="000000">
                      <a:alpha val="43137"/>
                    </a:srgbClr>
                  </a:outerShdw>
                </a:effectLst>
                <a:latin typeface="+mj-lt"/>
              </a:rPr>
              <a:t>(</a:t>
            </a:r>
            <a:r>
              <a:rPr lang="pt-BR" sz="2400" b="1" i="1" dirty="0" smtClean="0">
                <a:ln>
                  <a:solidFill>
                    <a:sysClr val="windowText" lastClr="000000"/>
                  </a:solidFill>
                </a:ln>
                <a:effectLst>
                  <a:outerShdw blurRad="38100" dist="38100" dir="2700000" algn="tl">
                    <a:srgbClr val="000000">
                      <a:alpha val="43137"/>
                    </a:srgbClr>
                  </a:outerShdw>
                </a:effectLst>
                <a:latin typeface="+mj-lt"/>
              </a:rPr>
              <a:t>JÁ QUE AGEM SOBRE A MATÉRIA)</a:t>
            </a:r>
          </a:p>
          <a:p>
            <a:pPr algn="ctr"/>
            <a:r>
              <a:rPr lang="pt-BR" sz="2400" b="1" dirty="0" smtClean="0">
                <a:solidFill>
                  <a:srgbClr val="CCFF33"/>
                </a:solidFill>
                <a:effectLst>
                  <a:outerShdw blurRad="38100" dist="38100" dir="2700000" algn="tl">
                    <a:srgbClr val="000000">
                      <a:alpha val="43137"/>
                    </a:srgbClr>
                  </a:outerShdw>
                </a:effectLst>
                <a:latin typeface="+mj-lt"/>
              </a:rPr>
              <a:t>O EXEMPLO DA ESCADA </a:t>
            </a:r>
            <a:r>
              <a:rPr lang="pt-BR" sz="2400" b="1" dirty="0" smtClean="0">
                <a:effectLst>
                  <a:outerShdw blurRad="38100" dist="38100" dir="2700000" algn="tl">
                    <a:srgbClr val="000000">
                      <a:alpha val="43137"/>
                    </a:srgbClr>
                  </a:outerShdw>
                </a:effectLst>
                <a:latin typeface="+mj-lt"/>
              </a:rPr>
              <a:t>QUE SE QUEBRA</a:t>
            </a:r>
          </a:p>
        </p:txBody>
      </p:sp>
      <p:pic>
        <p:nvPicPr>
          <p:cNvPr id="6" name="Imagem 5"/>
          <p:cNvPicPr>
            <a:picLocks noChangeAspect="1"/>
          </p:cNvPicPr>
          <p:nvPr/>
        </p:nvPicPr>
        <p:blipFill>
          <a:blip r:embed="rId2"/>
          <a:stretch>
            <a:fillRect/>
          </a:stretch>
        </p:blipFill>
        <p:spPr>
          <a:xfrm rot="1366608">
            <a:off x="1707404" y="1855438"/>
            <a:ext cx="2103302" cy="494945"/>
          </a:xfrm>
          <a:prstGeom prst="rect">
            <a:avLst/>
          </a:prstGeom>
        </p:spPr>
      </p:pic>
      <p:sp useBgFill="1">
        <p:nvSpPr>
          <p:cNvPr id="13" name="Arredondar Retângulo em um Canto Diagonal 12"/>
          <p:cNvSpPr/>
          <p:nvPr/>
        </p:nvSpPr>
        <p:spPr>
          <a:xfrm>
            <a:off x="2783440" y="3600520"/>
            <a:ext cx="8378437" cy="1357895"/>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527. </a:t>
            </a:r>
            <a:r>
              <a:rPr lang="pt-BR" sz="2400" b="1" dirty="0">
                <a:solidFill>
                  <a:srgbClr val="FFC000"/>
                </a:solidFill>
                <a:effectLst>
                  <a:outerShdw blurRad="38100" dist="38100" dir="2700000" algn="tl">
                    <a:srgbClr val="000000">
                      <a:alpha val="43137"/>
                    </a:srgbClr>
                  </a:outerShdw>
                </a:effectLst>
                <a:latin typeface="+mj-lt"/>
              </a:rPr>
              <a:t>O MODO </a:t>
            </a:r>
            <a:r>
              <a:rPr lang="pt-BR" sz="2400" b="1" dirty="0">
                <a:effectLst>
                  <a:outerShdw blurRad="38100" dist="38100" dir="2700000" algn="tl">
                    <a:srgbClr val="000000">
                      <a:alpha val="43137"/>
                    </a:srgbClr>
                  </a:outerShdw>
                </a:effectLst>
                <a:latin typeface="+mj-lt"/>
              </a:rPr>
              <a:t>D</a:t>
            </a:r>
            <a:r>
              <a:rPr lang="pt-BR" sz="2400" b="1" dirty="0">
                <a:solidFill>
                  <a:srgbClr val="CCFF33"/>
                </a:solidFill>
                <a:effectLst>
                  <a:outerShdw blurRad="38100" dist="38100" dir="2700000" algn="tl">
                    <a:srgbClr val="000000">
                      <a:alpha val="43137"/>
                    </a:srgbClr>
                  </a:outerShdw>
                </a:effectLst>
                <a:latin typeface="+mj-lt"/>
              </a:rPr>
              <a:t>OS ESPÍRITOS </a:t>
            </a:r>
            <a:r>
              <a:rPr lang="pt-BR" sz="2400" b="1" dirty="0" smtClean="0">
                <a:solidFill>
                  <a:srgbClr val="CCFF33"/>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PROVOCAREM </a:t>
            </a:r>
            <a:r>
              <a:rPr lang="pt-BR" sz="2400" b="1" dirty="0">
                <a:solidFill>
                  <a:schemeClr val="bg1"/>
                </a:solidFill>
                <a:effectLst>
                  <a:outerShdw blurRad="38100" dist="38100" dir="2700000" algn="tl">
                    <a:srgbClr val="000000">
                      <a:alpha val="43137"/>
                    </a:srgbClr>
                  </a:outerShdw>
                </a:effectLst>
                <a:latin typeface="+mj-lt"/>
              </a:rPr>
              <a:t>ACONTECIMENTOS </a:t>
            </a:r>
            <a:r>
              <a:rPr lang="pt-BR" sz="2400" b="1" dirty="0" smtClean="0">
                <a:solidFill>
                  <a:schemeClr val="bg1"/>
                </a:solidFill>
                <a:effectLst>
                  <a:outerShdw blurRad="38100" dist="38100" dir="2700000" algn="tl">
                    <a:srgbClr val="000000">
                      <a:alpha val="43137"/>
                    </a:srgbClr>
                  </a:outerShdw>
                </a:effectLst>
                <a:latin typeface="+mj-lt"/>
              </a:rPr>
              <a:t>MATERIAIS...</a:t>
            </a:r>
            <a:endParaRPr lang="pt-BR" sz="2400" b="1" dirty="0">
              <a:solidFill>
                <a:schemeClr val="bg1"/>
              </a:solidFill>
              <a:effectLst>
                <a:outerShdw blurRad="38100" dist="38100" dir="2700000" algn="tl">
                  <a:srgbClr val="000000">
                    <a:alpha val="43137"/>
                  </a:srgbClr>
                </a:outerShdw>
              </a:effectLst>
              <a:latin typeface="+mj-lt"/>
            </a:endParaRPr>
          </a:p>
          <a:p>
            <a:pPr algn="ctr"/>
            <a:r>
              <a:rPr lang="pt-BR" sz="2400" b="1" dirty="0">
                <a:solidFill>
                  <a:srgbClr val="CCFF33"/>
                </a:solidFill>
                <a:effectLst>
                  <a:outerShdw blurRad="38100" dist="38100" dir="2700000" algn="tl">
                    <a:srgbClr val="000000">
                      <a:alpha val="43137"/>
                    </a:srgbClr>
                  </a:outerShdw>
                </a:effectLst>
                <a:latin typeface="+mj-lt"/>
              </a:rPr>
              <a:t>O EXEMPLO </a:t>
            </a:r>
            <a:r>
              <a:rPr lang="pt-BR" sz="2400" b="1" dirty="0" smtClean="0">
                <a:solidFill>
                  <a:srgbClr val="CCFF33"/>
                </a:solidFill>
                <a:effectLst>
                  <a:outerShdw blurRad="38100" dist="38100" dir="2700000" algn="tl">
                    <a:srgbClr val="000000">
                      <a:alpha val="43137"/>
                    </a:srgbClr>
                  </a:outerShdw>
                </a:effectLst>
                <a:latin typeface="+mj-lt"/>
              </a:rPr>
              <a:t>DO RAIO </a:t>
            </a:r>
            <a:r>
              <a:rPr lang="pt-BR" sz="2400" b="1" dirty="0" smtClean="0">
                <a:effectLst>
                  <a:outerShdw blurRad="38100" dist="38100" dir="2700000" algn="tl">
                    <a:srgbClr val="000000">
                      <a:alpha val="43137"/>
                    </a:srgbClr>
                  </a:outerShdw>
                </a:effectLst>
                <a:latin typeface="+mj-lt"/>
              </a:rPr>
              <a:t>QUE CAI SOBRE UMA ÁRVORE</a:t>
            </a:r>
            <a:endParaRPr lang="pt-BR" sz="2400" b="1" dirty="0">
              <a:effectLst>
                <a:outerShdw blurRad="38100" dist="38100" dir="2700000" algn="tl">
                  <a:srgbClr val="000000">
                    <a:alpha val="43137"/>
                  </a:srgbClr>
                </a:outerShdw>
              </a:effectLst>
              <a:latin typeface="+mj-lt"/>
            </a:endParaRPr>
          </a:p>
        </p:txBody>
      </p:sp>
      <p:sp>
        <p:nvSpPr>
          <p:cNvPr id="16" name="Arredondar Retângulo em um Canto Diagonal 15"/>
          <p:cNvSpPr/>
          <p:nvPr/>
        </p:nvSpPr>
        <p:spPr>
          <a:xfrm flipH="1">
            <a:off x="2759054" y="5047991"/>
            <a:ext cx="8143742" cy="1301658"/>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528. </a:t>
            </a:r>
            <a:r>
              <a:rPr lang="pt-BR" sz="2400" b="1" dirty="0">
                <a:solidFill>
                  <a:srgbClr val="FFC000"/>
                </a:solidFill>
                <a:effectLst>
                  <a:outerShdw blurRad="38100" dist="38100" dir="2700000" algn="tl">
                    <a:srgbClr val="000000">
                      <a:alpha val="43137"/>
                    </a:srgbClr>
                  </a:outerShdw>
                </a:effectLst>
                <a:latin typeface="+mj-lt"/>
              </a:rPr>
              <a:t>O MODO </a:t>
            </a:r>
            <a:r>
              <a:rPr lang="pt-BR" sz="2400" b="1" dirty="0">
                <a:solidFill>
                  <a:srgbClr val="CCFF33"/>
                </a:solidFill>
                <a:effectLst>
                  <a:outerShdw blurRad="38100" dist="38100" dir="2700000" algn="tl">
                    <a:srgbClr val="000000">
                      <a:alpha val="43137"/>
                    </a:srgbClr>
                  </a:outerShdw>
                </a:effectLst>
                <a:latin typeface="+mj-lt"/>
              </a:rPr>
              <a:t>DOS ESPÍRITOS </a:t>
            </a:r>
            <a:r>
              <a:rPr lang="pt-BR" sz="2400" b="1" dirty="0" smtClean="0">
                <a:solidFill>
                  <a:srgbClr val="CCFF33"/>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PROVOCAREM </a:t>
            </a:r>
            <a:r>
              <a:rPr lang="pt-BR" sz="2400" b="1" dirty="0">
                <a:effectLst>
                  <a:outerShdw blurRad="38100" dist="38100" dir="2700000" algn="tl">
                    <a:srgbClr val="000000">
                      <a:alpha val="43137"/>
                    </a:srgbClr>
                  </a:outerShdw>
                </a:effectLst>
                <a:latin typeface="+mj-lt"/>
              </a:rPr>
              <a:t>ACONTECIMENTOS </a:t>
            </a:r>
            <a:r>
              <a:rPr lang="pt-BR" sz="2400" b="1" dirty="0" smtClean="0">
                <a:effectLst>
                  <a:outerShdw blurRad="38100" dist="38100" dir="2700000" algn="tl">
                    <a:srgbClr val="000000">
                      <a:alpha val="43137"/>
                    </a:srgbClr>
                  </a:outerShdw>
                </a:effectLst>
                <a:latin typeface="+mj-lt"/>
              </a:rPr>
              <a:t>MATERIAIS...</a:t>
            </a:r>
            <a:endParaRPr lang="pt-BR" sz="2400" b="1" dirty="0">
              <a:effectLst>
                <a:outerShdw blurRad="38100" dist="38100" dir="2700000" algn="tl">
                  <a:srgbClr val="000000">
                    <a:alpha val="43137"/>
                  </a:srgbClr>
                </a:outerShdw>
              </a:effectLst>
              <a:latin typeface="+mj-lt"/>
            </a:endParaRPr>
          </a:p>
          <a:p>
            <a:pPr algn="ctr"/>
            <a:r>
              <a:rPr lang="pt-BR" sz="2400" b="1" dirty="0">
                <a:solidFill>
                  <a:srgbClr val="CCFF33"/>
                </a:solidFill>
                <a:effectLst>
                  <a:outerShdw blurRad="38100" dist="38100" dir="2700000" algn="tl">
                    <a:srgbClr val="000000">
                      <a:alpha val="43137"/>
                    </a:srgbClr>
                  </a:outerShdw>
                </a:effectLst>
                <a:latin typeface="+mj-lt"/>
              </a:rPr>
              <a:t>O EXEMPLO </a:t>
            </a:r>
            <a:r>
              <a:rPr lang="pt-BR" sz="2400" b="1" dirty="0" smtClean="0">
                <a:solidFill>
                  <a:srgbClr val="CCFF33"/>
                </a:solidFill>
                <a:effectLst>
                  <a:outerShdw blurRad="38100" dist="38100" dir="2700000" algn="tl">
                    <a:srgbClr val="000000">
                      <a:alpha val="43137"/>
                    </a:srgbClr>
                  </a:outerShdw>
                </a:effectLst>
                <a:latin typeface="+mj-lt"/>
              </a:rPr>
              <a:t>DO PROJÉTIL </a:t>
            </a:r>
            <a:r>
              <a:rPr lang="pt-BR" sz="2400" b="1" dirty="0" smtClean="0">
                <a:solidFill>
                  <a:schemeClr val="bg1"/>
                </a:solidFill>
                <a:effectLst>
                  <a:outerShdw blurRad="38100" dist="38100" dir="2700000" algn="tl">
                    <a:srgbClr val="000000">
                      <a:alpha val="43137"/>
                    </a:srgbClr>
                  </a:outerShdw>
                </a:effectLst>
                <a:latin typeface="+mj-lt"/>
              </a:rPr>
              <a:t>DESVIADO</a:t>
            </a:r>
            <a:endParaRPr lang="pt-BR" sz="2400" b="1" dirty="0">
              <a:solidFill>
                <a:schemeClr val="bg1"/>
              </a:solidFill>
              <a:effectLst>
                <a:outerShdw blurRad="38100" dist="38100" dir="2700000" algn="tl">
                  <a:srgbClr val="000000">
                    <a:alpha val="43137"/>
                  </a:srgbClr>
                </a:outerShdw>
              </a:effectLst>
              <a:latin typeface="+mj-lt"/>
            </a:endParaRPr>
          </a:p>
        </p:txBody>
      </p:sp>
      <p:sp>
        <p:nvSpPr>
          <p:cNvPr id="12" name="Retângulo 11"/>
          <p:cNvSpPr/>
          <p:nvPr/>
        </p:nvSpPr>
        <p:spPr>
          <a:xfrm>
            <a:off x="10546012" y="636355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5304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bg/>
                                          </p:spTgt>
                                        </p:tgtEl>
                                        <p:attrNameLst>
                                          <p:attrName>style.visibility</p:attrName>
                                        </p:attrNameLst>
                                      </p:cBhvr>
                                      <p:to>
                                        <p:strVal val="visible"/>
                                      </p:to>
                                    </p:set>
                                    <p:animEffect transition="in" filter="barn(inVertical)">
                                      <p:cBhvr>
                                        <p:cTn id="33" dur="500"/>
                                        <p:tgtEl>
                                          <p:spTgt spid="13">
                                            <p:bg/>
                                          </p:spTgt>
                                        </p:tgtEl>
                                      </p:cBhvr>
                                    </p:animEffect>
                                  </p:childTnLst>
                                </p:cTn>
                              </p:par>
                            </p:childTnLst>
                          </p:cTn>
                        </p:par>
                        <p:par>
                          <p:cTn id="34" fill="hold">
                            <p:stCondLst>
                              <p:cond delay="500"/>
                            </p:stCondLst>
                            <p:childTnLst>
                              <p:par>
                                <p:cTn id="35" presetID="16" presetClass="entr" presetSubtype="21" fill="hold" grpId="0" nodeType="after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barn(inVertical)">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xEl>
                                              <p:pRg st="1" end="1"/>
                                            </p:txEl>
                                          </p:spTgt>
                                        </p:tgtEl>
                                        <p:attrNameLst>
                                          <p:attrName>style.visibility</p:attrName>
                                        </p:attrNameLst>
                                      </p:cBhvr>
                                      <p:to>
                                        <p:strVal val="visible"/>
                                      </p:to>
                                    </p:set>
                                    <p:animEffect transition="in" filter="barn(inVertical)">
                                      <p:cBhvr>
                                        <p:cTn id="42" dur="500"/>
                                        <p:tgtEl>
                                          <p:spTgt spid="1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bg/>
                                          </p:spTgt>
                                        </p:tgtEl>
                                        <p:attrNameLst>
                                          <p:attrName>style.visibility</p:attrName>
                                        </p:attrNameLst>
                                      </p:cBhvr>
                                      <p:to>
                                        <p:strVal val="visible"/>
                                      </p:to>
                                    </p:set>
                                    <p:animEffect transition="in" filter="barn(inVertical)">
                                      <p:cBhvr>
                                        <p:cTn id="47" dur="500"/>
                                        <p:tgtEl>
                                          <p:spTgt spid="16">
                                            <p:bg/>
                                          </p:spTgt>
                                        </p:tgtEl>
                                      </p:cBhvr>
                                    </p:animEffect>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Effect transition="in" filter="barn(inVertical)">
                                      <p:cBhvr>
                                        <p:cTn id="51" dur="500"/>
                                        <p:tgtEl>
                                          <p:spTgt spid="16">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6">
                                            <p:txEl>
                                              <p:pRg st="1" end="1"/>
                                            </p:txEl>
                                          </p:spTgt>
                                        </p:tgtEl>
                                        <p:attrNameLst>
                                          <p:attrName>style.visibility</p:attrName>
                                        </p:attrNameLst>
                                      </p:cBhvr>
                                      <p:to>
                                        <p:strVal val="visible"/>
                                      </p:to>
                                    </p:set>
                                    <p:animEffect transition="in" filter="barn(inVertical)">
                                      <p:cBhvr>
                                        <p:cTn id="56" dur="500"/>
                                        <p:tgtEl>
                                          <p:spTgt spid="16">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uiExpand="1" build="p" animBg="1"/>
      <p:bldP spid="16" grpId="0" uiExpand="1" build="p" animBg="1"/>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2061977" y="559947"/>
            <a:ext cx="9992064" cy="1284988"/>
          </a:xfrm>
        </p:spPr>
        <p:txBody>
          <a:bodyPr>
            <a:noAutofit/>
          </a:bodyPr>
          <a:lstStyle/>
          <a:p>
            <a:pPr algn="ctr"/>
            <a:r>
              <a:rPr lang="pt-BR" sz="4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DOS </a:t>
            </a: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ESPÍRITOS                      </a:t>
            </a:r>
            <a:r>
              <a:rPr lang="pt-BR"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NOS ACONTECIMENTOS DA VIDA </a:t>
            </a:r>
            <a:endParaRPr lang="pt-BR"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3079897" y="1978887"/>
            <a:ext cx="7660988" cy="2388590"/>
          </a:xfrm>
          <a:prstGeom prst="round2DiagRect">
            <a:avLst>
              <a:gd name="adj1" fmla="val 22965"/>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529. </a:t>
            </a:r>
            <a:r>
              <a:rPr lang="pt-BR" sz="2400" b="1" dirty="0" smtClean="0">
                <a:solidFill>
                  <a:srgbClr val="FFC000"/>
                </a:solidFill>
                <a:effectLst>
                  <a:outerShdw blurRad="38100" dist="38100" dir="2700000" algn="tl">
                    <a:srgbClr val="000000">
                      <a:alpha val="43137"/>
                    </a:srgbClr>
                  </a:outerShdw>
                </a:effectLst>
                <a:latin typeface="+mj-lt"/>
              </a:rPr>
              <a:t>O MODO </a:t>
            </a:r>
            <a:r>
              <a:rPr lang="pt-BR" sz="2400" b="1" dirty="0" smtClean="0">
                <a:effectLst>
                  <a:outerShdw blurRad="38100" dist="38100" dir="2700000" algn="tl">
                    <a:srgbClr val="000000">
                      <a:alpha val="43137"/>
                    </a:srgbClr>
                  </a:outerShdw>
                </a:effectLst>
                <a:latin typeface="+mj-lt"/>
              </a:rPr>
              <a:t>DOS ESPÍRITOS                          </a:t>
            </a:r>
            <a:r>
              <a:rPr lang="pt-BR" sz="2400" b="1" dirty="0" smtClean="0">
                <a:solidFill>
                  <a:schemeClr val="bg1"/>
                </a:solidFill>
                <a:effectLst>
                  <a:outerShdw blurRad="38100" dist="38100" dir="2700000" algn="tl">
                    <a:srgbClr val="000000">
                      <a:alpha val="43137"/>
                    </a:srgbClr>
                  </a:outerShdw>
                </a:effectLst>
                <a:latin typeface="+mj-lt"/>
              </a:rPr>
              <a:t>PROVOCAREM </a:t>
            </a:r>
            <a:r>
              <a:rPr lang="pt-BR" sz="2400" b="1" dirty="0" smtClean="0">
                <a:effectLst>
                  <a:outerShdw blurRad="38100" dist="38100" dir="2700000" algn="tl">
                    <a:srgbClr val="000000">
                      <a:alpha val="43137"/>
                    </a:srgbClr>
                  </a:outerShdw>
                </a:effectLst>
                <a:latin typeface="+mj-lt"/>
              </a:rPr>
              <a:t>ACONTECIMENTOS MATERIAIS ...</a:t>
            </a:r>
          </a:p>
          <a:p>
            <a:pPr algn="ctr"/>
            <a:r>
              <a:rPr lang="pt-BR" sz="2400" b="1" dirty="0" smtClean="0">
                <a:solidFill>
                  <a:srgbClr val="CCFF33"/>
                </a:solidFill>
                <a:effectLst>
                  <a:outerShdw blurRad="38100" dist="38100" dir="2700000" algn="tl">
                    <a:srgbClr val="000000">
                      <a:alpha val="43137"/>
                    </a:srgbClr>
                  </a:outerShdw>
                </a:effectLst>
                <a:latin typeface="+mj-lt"/>
              </a:rPr>
              <a:t>O EXEMPLO DAS BALAS ENCANTADAS</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a:t>
            </a:r>
            <a:r>
              <a:rPr lang="pt-BR" sz="2400" b="1" dirty="0">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OBSTRUIREM</a:t>
            </a:r>
            <a:r>
              <a:rPr lang="pt-BR" sz="2400" b="1" dirty="0" smtClean="0">
                <a:effectLst>
                  <a:outerShdw blurRad="38100" dist="38100" dir="2700000" algn="tl">
                    <a:srgbClr val="000000">
                      <a:alpha val="43137"/>
                    </a:srgbClr>
                  </a:outerShdw>
                </a:effectLst>
                <a:latin typeface="+mj-lt"/>
              </a:rPr>
              <a:t>                       ACONTECIMENTOS </a:t>
            </a:r>
            <a:r>
              <a:rPr lang="pt-BR" sz="2400" b="1" dirty="0" smtClean="0">
                <a:solidFill>
                  <a:srgbClr val="CCFF33"/>
                </a:solidFill>
                <a:effectLst>
                  <a:outerShdw blurRad="38100" dist="38100" dir="2700000" algn="tl">
                    <a:srgbClr val="000000">
                      <a:alpha val="43137"/>
                    </a:srgbClr>
                  </a:outerShdw>
                </a:effectLst>
                <a:latin typeface="+mj-lt"/>
              </a:rPr>
              <a:t>JÁ DECIDIDOS                                   </a:t>
            </a:r>
            <a:r>
              <a:rPr lang="pt-BR" sz="2400" b="1" dirty="0" smtClean="0">
                <a:effectLst>
                  <a:outerShdw blurRad="38100" dist="38100" dir="2700000" algn="tl">
                    <a:srgbClr val="000000">
                      <a:alpha val="43137"/>
                    </a:srgbClr>
                  </a:outerShdw>
                </a:effectLst>
                <a:latin typeface="+mj-lt"/>
              </a:rPr>
              <a:t>POR ESPÍRITOS DIRIGENTES</a:t>
            </a:r>
          </a:p>
        </p:txBody>
      </p:sp>
      <p:pic>
        <p:nvPicPr>
          <p:cNvPr id="6" name="Imagem 5"/>
          <p:cNvPicPr>
            <a:picLocks noChangeAspect="1"/>
          </p:cNvPicPr>
          <p:nvPr/>
        </p:nvPicPr>
        <p:blipFill>
          <a:blip r:embed="rId3"/>
          <a:stretch>
            <a:fillRect/>
          </a:stretch>
        </p:blipFill>
        <p:spPr>
          <a:xfrm rot="1366608">
            <a:off x="1441047" y="1879621"/>
            <a:ext cx="2103302" cy="494945"/>
          </a:xfrm>
          <a:prstGeom prst="rect">
            <a:avLst/>
          </a:prstGeom>
        </p:spPr>
      </p:pic>
      <p:sp useBgFill="1">
        <p:nvSpPr>
          <p:cNvPr id="13" name="Arredondar Retângulo em um Canto Diagonal 12"/>
          <p:cNvSpPr/>
          <p:nvPr/>
        </p:nvSpPr>
        <p:spPr>
          <a:xfrm>
            <a:off x="2460382" y="4426480"/>
            <a:ext cx="8595291" cy="1625050"/>
          </a:xfrm>
          <a:prstGeom prst="round2DiagRect">
            <a:avLst>
              <a:gd name="adj1" fmla="val 30194"/>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530.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effectLst>
                  <a:outerShdw blurRad="38100" dist="38100" dir="2700000" algn="tl">
                    <a:srgbClr val="000000">
                      <a:alpha val="43137"/>
                    </a:srgbClr>
                  </a:outerShdw>
                </a:effectLst>
                <a:latin typeface="+mj-lt"/>
              </a:rPr>
              <a:t>DOS </a:t>
            </a:r>
            <a:r>
              <a:rPr lang="pt-BR" sz="2400" b="1" dirty="0">
                <a:effectLst>
                  <a:outerShdw blurRad="38100" dist="38100" dir="2700000" algn="tl">
                    <a:srgbClr val="000000">
                      <a:alpha val="43137"/>
                    </a:srgbClr>
                  </a:outerShdw>
                </a:effectLst>
                <a:latin typeface="+mj-lt"/>
              </a:rPr>
              <a:t>ESPÍRITOS </a:t>
            </a:r>
            <a:r>
              <a:rPr lang="pt-BR" sz="2400" b="1" dirty="0" smtClean="0">
                <a:effectLst>
                  <a:outerShdw blurRad="38100" dist="38100" dir="2700000" algn="tl">
                    <a:srgbClr val="000000">
                      <a:alpha val="43137"/>
                    </a:srgbClr>
                  </a:outerShdw>
                </a:effectLst>
                <a:latin typeface="+mj-lt"/>
              </a:rPr>
              <a:t>LEVIANOS                       E ZOMBETEIROS </a:t>
            </a:r>
            <a:r>
              <a:rPr lang="pt-BR" sz="2400" b="1" dirty="0" smtClean="0">
                <a:solidFill>
                  <a:srgbClr val="CCFF33"/>
                </a:solidFill>
                <a:effectLst>
                  <a:outerShdw blurRad="38100" dist="38100" dir="2700000" algn="tl">
                    <a:srgbClr val="000000">
                      <a:alpha val="43137"/>
                    </a:srgbClr>
                  </a:outerShdw>
                </a:effectLst>
                <a:latin typeface="+mj-lt"/>
              </a:rPr>
              <a:t>PROVOCAREM</a:t>
            </a:r>
            <a:r>
              <a:rPr lang="pt-BR" sz="2400" b="1" dirty="0" smtClean="0">
                <a:effectLst>
                  <a:outerShdw blurRad="38100" dist="38100" dir="2700000" algn="tl">
                    <a:srgbClr val="000000">
                      <a:alpha val="43137"/>
                    </a:srgbClr>
                  </a:outerShdw>
                </a:effectLst>
                <a:latin typeface="+mj-lt"/>
              </a:rPr>
              <a:t>                                                  CERTOS ACONTECIMENTOS EMBARAÇOSOS</a:t>
            </a:r>
          </a:p>
          <a:p>
            <a:pPr algn="ctr"/>
            <a:r>
              <a:rPr lang="pt-BR" sz="2400" b="1" dirty="0" smtClean="0">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O MOTIVO </a:t>
            </a:r>
            <a:r>
              <a:rPr lang="pt-BR" sz="2400" b="1" dirty="0" smtClean="0">
                <a:effectLst>
                  <a:outerShdw blurRad="38100" dist="38100" dir="2700000" algn="tl">
                    <a:srgbClr val="000000">
                      <a:alpha val="43137"/>
                    </a:srgbClr>
                  </a:outerShdw>
                </a:effectLst>
                <a:latin typeface="+mj-lt"/>
              </a:rPr>
              <a:t>PELO QUAL </a:t>
            </a:r>
            <a:r>
              <a:rPr lang="pt-BR" sz="2400" b="1" dirty="0" smtClean="0">
                <a:solidFill>
                  <a:srgbClr val="CCFF33"/>
                </a:solidFill>
                <a:effectLst>
                  <a:outerShdw blurRad="38100" dist="38100" dir="2700000" algn="tl">
                    <a:srgbClr val="000000">
                      <a:alpha val="43137"/>
                    </a:srgbClr>
                  </a:outerShdw>
                </a:effectLst>
                <a:latin typeface="+mj-lt"/>
              </a:rPr>
              <a:t>AGIRIAM</a:t>
            </a:r>
            <a:r>
              <a:rPr lang="pt-BR" sz="2400" b="1" dirty="0" smtClean="0">
                <a:effectLst>
                  <a:outerShdw blurRad="38100" dist="38100" dir="2700000" algn="tl">
                    <a:srgbClr val="000000">
                      <a:alpha val="43137"/>
                    </a:srgbClr>
                  </a:outerShdw>
                </a:effectLst>
                <a:latin typeface="+mj-lt"/>
              </a:rPr>
              <a:t> TAIS ESPÍRITOS</a:t>
            </a:r>
            <a:endParaRPr lang="pt-BR" sz="2400" b="1" dirty="0">
              <a:effectLst>
                <a:outerShdw blurRad="38100" dist="38100" dir="2700000" algn="tl">
                  <a:srgbClr val="000000">
                    <a:alpha val="43137"/>
                  </a:srgbClr>
                </a:outerShdw>
              </a:effectLst>
              <a:latin typeface="+mj-lt"/>
            </a:endParaRPr>
          </a:p>
        </p:txBody>
      </p:sp>
      <p:sp>
        <p:nvSpPr>
          <p:cNvPr id="12" name="Retângulo 11"/>
          <p:cNvSpPr/>
          <p:nvPr/>
        </p:nvSpPr>
        <p:spPr>
          <a:xfrm>
            <a:off x="10261202" y="621365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83372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
                                            <p:txEl>
                                              <p:pRg st="2" end="2"/>
                                            </p:txEl>
                                          </p:spTgt>
                                        </p:tgtEl>
                                        <p:attrNameLst>
                                          <p:attrName>style.visibility</p:attrName>
                                        </p:attrNameLst>
                                      </p:cBhvr>
                                      <p:to>
                                        <p:strVal val="visible"/>
                                      </p:to>
                                    </p:set>
                                    <p:animEffect transition="in" filter="barn(inVertical)">
                                      <p:cBhvr>
                                        <p:cTn id="33" dur="500"/>
                                        <p:tgtEl>
                                          <p:spTgt spid="1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3">
                                            <p:bg/>
                                          </p:spTgt>
                                        </p:tgtEl>
                                        <p:attrNameLst>
                                          <p:attrName>style.visibility</p:attrName>
                                        </p:attrNameLst>
                                      </p:cBhvr>
                                      <p:to>
                                        <p:strVal val="visible"/>
                                      </p:to>
                                    </p:set>
                                    <p:animEffect transition="in" filter="barn(inVertical)">
                                      <p:cBhvr>
                                        <p:cTn id="38" dur="500"/>
                                        <p:tgtEl>
                                          <p:spTgt spid="13">
                                            <p:bg/>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barn(inVertical)">
                                      <p:cBhvr>
                                        <p:cTn id="42" dur="500"/>
                                        <p:tgtEl>
                                          <p:spTgt spid="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xEl>
                                              <p:pRg st="1" end="1"/>
                                            </p:txEl>
                                          </p:spTgt>
                                        </p:tgtEl>
                                        <p:attrNameLst>
                                          <p:attrName>style.visibility</p:attrName>
                                        </p:attrNameLst>
                                      </p:cBhvr>
                                      <p:to>
                                        <p:strVal val="visible"/>
                                      </p:to>
                                    </p:set>
                                    <p:animEffect transition="in" filter="barn(inVertical)">
                                      <p:cBhvr>
                                        <p:cTn id="47" dur="500"/>
                                        <p:tgtEl>
                                          <p:spTgt spid="1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uiExpand="1" build="p" animBg="1"/>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868688" y="920707"/>
            <a:ext cx="9992064" cy="1284988"/>
          </a:xfrm>
        </p:spPr>
        <p:txBody>
          <a:bodyPr>
            <a:noAutofit/>
          </a:bodyPr>
          <a:lstStyle/>
          <a:p>
            <a:pPr algn="ctr"/>
            <a:r>
              <a:rPr lang="pt-BR" sz="40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INFLUÊNCIA DOS ESPÍRITOS                      </a:t>
            </a:r>
            <a:r>
              <a:rPr lang="pt-BR" sz="32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NOS ACONTECIMENTOS DA VIDA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1558978" y="2736385"/>
            <a:ext cx="10082584" cy="1435355"/>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531.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DOS ESPÍRITOS </a:t>
            </a:r>
            <a:r>
              <a:rPr lang="pt-BR" sz="2400" b="1" dirty="0">
                <a:effectLst>
                  <a:outerShdw blurRad="38100" dist="38100" dir="2700000" algn="tl">
                    <a:srgbClr val="000000">
                      <a:alpha val="43137"/>
                    </a:srgbClr>
                  </a:outerShdw>
                </a:effectLst>
                <a:latin typeface="+mj-lt"/>
              </a:rPr>
              <a:t>QUE NOS FIZERAM MAL </a:t>
            </a:r>
            <a:r>
              <a:rPr lang="pt-BR" sz="2400" b="1" dirty="0" smtClean="0">
                <a:solidFill>
                  <a:srgbClr val="CCFF33"/>
                </a:solidFill>
                <a:effectLst>
                  <a:outerShdw blurRad="38100" dist="38100" dir="2700000" algn="tl">
                    <a:srgbClr val="000000">
                      <a:alpha val="43137"/>
                    </a:srgbClr>
                  </a:outerShdw>
                </a:effectLst>
                <a:latin typeface="+mj-lt"/>
              </a:rPr>
              <a:t>FINALIZAREM</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SUAS PERSEGUIÇÕES </a:t>
            </a:r>
            <a:r>
              <a:rPr lang="pt-BR" sz="2400" b="1" dirty="0" smtClean="0">
                <a:effectLst>
                  <a:outerShdw blurRad="38100" dist="38100" dir="2700000" algn="tl">
                    <a:srgbClr val="000000">
                      <a:alpha val="43137"/>
                    </a:srgbClr>
                  </a:outerShdw>
                </a:effectLst>
                <a:latin typeface="+mj-lt"/>
              </a:rPr>
              <a:t>APÓS A NOSSA MORTE</a:t>
            </a:r>
          </a:p>
          <a:p>
            <a:pPr algn="ctr"/>
            <a:r>
              <a:rPr lang="pt-BR" sz="2400" b="1" dirty="0" smtClean="0">
                <a:effectLst>
                  <a:outerShdw blurRad="38100" dist="38100" dir="2700000" algn="tl">
                    <a:srgbClr val="000000">
                      <a:alpha val="43137"/>
                    </a:srgbClr>
                  </a:outerShdw>
                </a:effectLst>
                <a:latin typeface="+mj-lt"/>
              </a:rPr>
              <a:t>a) AS </a:t>
            </a:r>
            <a:r>
              <a:rPr lang="pt-BR" sz="2400" b="1" dirty="0" smtClean="0">
                <a:solidFill>
                  <a:srgbClr val="FFC000"/>
                </a:solidFill>
                <a:effectLst>
                  <a:outerShdw blurRad="38100" dist="38100" dir="2700000" algn="tl">
                    <a:srgbClr val="000000">
                      <a:alpha val="43137"/>
                    </a:srgbClr>
                  </a:outerShdw>
                </a:effectLst>
                <a:latin typeface="+mj-lt"/>
              </a:rPr>
              <a:t>AÇÕES </a:t>
            </a:r>
            <a:r>
              <a:rPr lang="pt-BR" sz="2400" b="1" dirty="0" smtClean="0">
                <a:solidFill>
                  <a:schemeClr val="bg1"/>
                </a:solidFill>
                <a:effectLst>
                  <a:outerShdw blurRad="38100" dist="38100" dir="2700000" algn="tl">
                    <a:srgbClr val="000000">
                      <a:alpha val="43137"/>
                    </a:srgbClr>
                  </a:outerShdw>
                </a:effectLst>
                <a:latin typeface="+mj-lt"/>
              </a:rPr>
              <a:t>QUE FAVORECERIAM </a:t>
            </a:r>
            <a:r>
              <a:rPr lang="pt-BR" sz="2400" b="1" dirty="0" smtClean="0">
                <a:solidFill>
                  <a:srgbClr val="CCFF33"/>
                </a:solidFill>
                <a:effectLst>
                  <a:outerShdw blurRad="38100" dist="38100" dir="2700000" algn="tl">
                    <a:srgbClr val="000000">
                      <a:alpha val="43137"/>
                    </a:srgbClr>
                  </a:outerShdw>
                </a:effectLst>
                <a:latin typeface="+mj-lt"/>
              </a:rPr>
              <a:t>O FIM DAS PERSEGUIÇÕES</a:t>
            </a:r>
          </a:p>
        </p:txBody>
      </p:sp>
      <p:pic>
        <p:nvPicPr>
          <p:cNvPr id="6" name="Imagem 5"/>
          <p:cNvPicPr>
            <a:picLocks noChangeAspect="1"/>
          </p:cNvPicPr>
          <p:nvPr/>
        </p:nvPicPr>
        <p:blipFill>
          <a:blip r:embed="rId2"/>
          <a:stretch>
            <a:fillRect/>
          </a:stretch>
        </p:blipFill>
        <p:spPr>
          <a:xfrm rot="1366608">
            <a:off x="641089" y="2288191"/>
            <a:ext cx="2103302" cy="494945"/>
          </a:xfrm>
          <a:prstGeom prst="rect">
            <a:avLst/>
          </a:prstGeom>
        </p:spPr>
      </p:pic>
      <p:sp>
        <p:nvSpPr>
          <p:cNvPr id="13" name="Arredondar Retângulo em um Canto Diagonal 12"/>
          <p:cNvSpPr/>
          <p:nvPr/>
        </p:nvSpPr>
        <p:spPr>
          <a:xfrm>
            <a:off x="2758190" y="4339016"/>
            <a:ext cx="8709554" cy="1432198"/>
          </a:xfrm>
          <a:prstGeom prst="round2DiagRect">
            <a:avLst>
              <a:gd name="adj1" fmla="val 32156"/>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532. OS </a:t>
            </a:r>
            <a:r>
              <a:rPr lang="pt-BR" sz="2400" b="1" dirty="0" smtClean="0">
                <a:solidFill>
                  <a:srgbClr val="FFC000"/>
                </a:solidFill>
                <a:effectLst>
                  <a:outerShdw blurRad="38100" dist="38100" dir="2700000" algn="tl">
                    <a:srgbClr val="000000">
                      <a:alpha val="43137"/>
                    </a:srgbClr>
                  </a:outerShdw>
                </a:effectLst>
                <a:latin typeface="+mj-lt"/>
              </a:rPr>
              <a:t>LIMITES </a:t>
            </a:r>
            <a:r>
              <a:rPr lang="pt-BR" sz="2400" b="1" dirty="0" smtClean="0">
                <a:solidFill>
                  <a:schemeClr val="bg1"/>
                </a:solidFill>
                <a:effectLst>
                  <a:outerShdw blurRad="38100" dist="38100" dir="2700000" algn="tl">
                    <a:srgbClr val="000000">
                      <a:alpha val="43137"/>
                    </a:srgbClr>
                  </a:outerShdw>
                </a:effectLst>
                <a:latin typeface="+mj-lt"/>
              </a:rPr>
              <a:t>E O</a:t>
            </a:r>
            <a:r>
              <a:rPr lang="pt-BR" sz="2400" b="1" dirty="0" smtClean="0">
                <a:solidFill>
                  <a:srgbClr val="FFC000"/>
                </a:solidFill>
                <a:effectLst>
                  <a:outerShdw blurRad="38100" dist="38100" dir="2700000" algn="tl">
                    <a:srgbClr val="000000">
                      <a:alpha val="43137"/>
                    </a:srgbClr>
                  </a:outerShdw>
                </a:effectLst>
                <a:latin typeface="+mj-lt"/>
              </a:rPr>
              <a:t> MEIO </a:t>
            </a:r>
            <a:r>
              <a:rPr lang="pt-BR" sz="2400" b="1" dirty="0" smtClean="0">
                <a:solidFill>
                  <a:schemeClr val="bg1"/>
                </a:solidFill>
                <a:effectLst>
                  <a:outerShdw blurRad="38100" dist="38100" dir="2700000" algn="tl">
                    <a:srgbClr val="000000">
                      <a:alpha val="43137"/>
                    </a:srgbClr>
                  </a:outerShdw>
                </a:effectLst>
                <a:latin typeface="+mj-lt"/>
              </a:rPr>
              <a:t>PELO QUAL </a:t>
            </a:r>
            <a:r>
              <a:rPr lang="pt-BR" sz="2400" b="1" dirty="0" smtClean="0">
                <a:effectLst>
                  <a:outerShdw blurRad="38100" dist="38100" dir="2700000" algn="tl">
                    <a:srgbClr val="000000">
                      <a:alpha val="43137"/>
                    </a:srgbClr>
                  </a:outerShdw>
                </a:effectLst>
                <a:latin typeface="+mj-lt"/>
              </a:rPr>
              <a:t>OS </a:t>
            </a:r>
            <a:r>
              <a:rPr lang="pt-BR" sz="2400" b="1" dirty="0" smtClean="0">
                <a:solidFill>
                  <a:schemeClr val="bg1"/>
                </a:solidFill>
                <a:effectLst>
                  <a:outerShdw blurRad="38100" dist="38100" dir="2700000" algn="tl">
                    <a:srgbClr val="000000">
                      <a:alpha val="43137"/>
                    </a:srgbClr>
                  </a:outerShdw>
                </a:effectLst>
                <a:latin typeface="+mj-lt"/>
              </a:rPr>
              <a:t>ESPÍRITOS TERIAM O PODER DE </a:t>
            </a:r>
            <a:r>
              <a:rPr lang="pt-BR" sz="2400" b="1" dirty="0" smtClean="0">
                <a:solidFill>
                  <a:srgbClr val="CCFF33"/>
                </a:solidFill>
                <a:effectLst>
                  <a:outerShdw blurRad="38100" dist="38100" dir="2700000" algn="tl">
                    <a:srgbClr val="000000">
                      <a:alpha val="43137"/>
                    </a:srgbClr>
                  </a:outerShdw>
                </a:effectLst>
                <a:latin typeface="+mj-lt"/>
              </a:rPr>
              <a:t>AFASTAR OS </a:t>
            </a:r>
            <a:r>
              <a:rPr lang="pt-BR" sz="2400" b="1" dirty="0">
                <a:solidFill>
                  <a:srgbClr val="CCFF33"/>
                </a:solidFill>
                <a:effectLst>
                  <a:outerShdw blurRad="38100" dist="38100" dir="2700000" algn="tl">
                    <a:srgbClr val="000000">
                      <a:alpha val="43137"/>
                    </a:srgbClr>
                  </a:outerShdw>
                </a:effectLst>
                <a:latin typeface="+mj-lt"/>
              </a:rPr>
              <a:t>MALES </a:t>
            </a:r>
            <a:r>
              <a:rPr lang="pt-BR" sz="2400" b="1" dirty="0" smtClean="0">
                <a:solidFill>
                  <a:srgbClr val="CCFF33"/>
                </a:solidFill>
                <a:effectLst>
                  <a:outerShdw blurRad="38100" dist="38100" dir="2700000" algn="tl">
                    <a:srgbClr val="000000">
                      <a:alpha val="43137"/>
                    </a:srgbClr>
                  </a:outerShdw>
                </a:effectLst>
                <a:latin typeface="+mj-lt"/>
              </a:rPr>
              <a:t> DE CERTAS PESSOAS</a:t>
            </a:r>
            <a:r>
              <a:rPr lang="pt-BR" sz="2400" b="1" dirty="0" smtClean="0">
                <a:solidFill>
                  <a:schemeClr val="bg1"/>
                </a:solidFill>
                <a:effectLst>
                  <a:outerShdw blurRad="38100" dist="38100" dir="2700000" algn="tl">
                    <a:srgbClr val="000000">
                      <a:alpha val="43137"/>
                    </a:srgbClr>
                  </a:outerShdw>
                </a:effectLst>
                <a:latin typeface="+mj-lt"/>
              </a:rPr>
              <a:t> E </a:t>
            </a:r>
            <a:r>
              <a:rPr lang="pt-BR" sz="2400" b="1" dirty="0" smtClean="0">
                <a:solidFill>
                  <a:srgbClr val="CCFF33"/>
                </a:solidFill>
                <a:effectLst>
                  <a:outerShdw blurRad="38100" dist="38100" dir="2700000" algn="tl">
                    <a:srgbClr val="000000">
                      <a:alpha val="43137"/>
                    </a:srgbClr>
                  </a:outerShdw>
                </a:effectLst>
                <a:latin typeface="+mj-lt"/>
              </a:rPr>
              <a:t>FAVORECÊ-LAS COM A PROSPERIDADE </a:t>
            </a:r>
          </a:p>
        </p:txBody>
      </p:sp>
      <p:sp>
        <p:nvSpPr>
          <p:cNvPr id="3" name="CaixaDeTexto 2"/>
          <p:cNvSpPr txBox="1"/>
          <p:nvPr/>
        </p:nvSpPr>
        <p:spPr>
          <a:xfrm>
            <a:off x="9983449" y="6156594"/>
            <a:ext cx="1543987" cy="400110"/>
          </a:xfrm>
          <a:prstGeom prst="rect">
            <a:avLst/>
          </a:prstGeom>
          <a:noFill/>
        </p:spPr>
        <p:txBody>
          <a:bodyPr wrap="square" rtlCol="0">
            <a:spAutoFit/>
          </a:bodyPr>
          <a:lstStyle/>
          <a:p>
            <a:r>
              <a:rPr lang="pt-BR" sz="2000" b="1" dirty="0" smtClean="0"/>
              <a:t>continua...</a:t>
            </a:r>
            <a:endParaRPr lang="pt-BR" sz="2000" b="1" dirty="0"/>
          </a:p>
        </p:txBody>
      </p:sp>
      <p:sp>
        <p:nvSpPr>
          <p:cNvPr id="12" name="Retângulo 11"/>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33782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649498" y="669890"/>
            <a:ext cx="9992064" cy="1284988"/>
          </a:xfrm>
        </p:spPr>
        <p:txBody>
          <a:bodyPr>
            <a:noAutofit/>
          </a:bodyPr>
          <a:lstStyle/>
          <a:p>
            <a:pPr algn="ct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FACULDADE QUE TEM OS ESPÍRITOS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DE PENETRAR OS NOSSOS PENSAMENTOS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721225" y="1487973"/>
            <a:ext cx="9722217" cy="4351338"/>
          </a:xfrm>
        </p:spPr>
        <p:txBody>
          <a:bodyPr>
            <a:norm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456.  </a:t>
            </a:r>
            <a:r>
              <a:rPr lang="pt-BR" sz="2400" b="1" dirty="0" smtClean="0">
                <a:solidFill>
                  <a:schemeClr val="bg1"/>
                </a:solidFill>
                <a:effectLst>
                  <a:outerShdw blurRad="38100" dist="38100" dir="2700000" algn="tl">
                    <a:srgbClr val="000000">
                      <a:alpha val="43137"/>
                    </a:srgbClr>
                  </a:outerShdw>
                </a:effectLst>
              </a:rPr>
              <a:t>Vêem os Espíritos tudo o que fazemos?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“Podem ver, pois que constantemente vos rodeiam. Cada um, porém, só vê aquilo a que dá atenção. Não se ocupam                       com o que lhes é indiferente .”</a:t>
            </a:r>
            <a:endParaRPr lang="pt-BR" dirty="0">
              <a:effectLst>
                <a:outerShdw blurRad="38100" dist="38100" dir="2700000" algn="tl">
                  <a:srgbClr val="000000">
                    <a:alpha val="43137"/>
                  </a:srgbClr>
                </a:outerShdw>
              </a:effectLst>
            </a:endParaRPr>
          </a:p>
        </p:txBody>
      </p:sp>
      <p:sp>
        <p:nvSpPr>
          <p:cNvPr id="12" name="Arredondar Retângulo em um Canto Diagonal 11"/>
          <p:cNvSpPr/>
          <p:nvPr/>
        </p:nvSpPr>
        <p:spPr>
          <a:xfrm flipH="1">
            <a:off x="1879904" y="3854822"/>
            <a:ext cx="9407685" cy="1545767"/>
          </a:xfrm>
          <a:prstGeom prst="round2DiagRect">
            <a:avLst>
              <a:gd name="adj1" fmla="val 50000"/>
              <a:gd name="adj2" fmla="val 0"/>
            </a:avLst>
          </a:prstGeom>
          <a:gradFill>
            <a:gsLst>
              <a:gs pos="0">
                <a:schemeClr val="accent3">
                  <a:lumMod val="89000"/>
                </a:schemeClr>
              </a:gs>
              <a:gs pos="23000">
                <a:schemeClr val="accent3">
                  <a:lumMod val="89000"/>
                </a:schemeClr>
              </a:gs>
              <a:gs pos="69000">
                <a:schemeClr val="accent1">
                  <a:lumMod val="50000"/>
                </a:schemeClr>
              </a:gs>
              <a:gs pos="97000">
                <a:schemeClr val="accent3">
                  <a:lumMod val="7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457. </a:t>
            </a:r>
            <a:r>
              <a:rPr lang="pt-BR" sz="2400" b="1" dirty="0" smtClean="0">
                <a:solidFill>
                  <a:schemeClr val="bg1"/>
                </a:solidFill>
                <a:effectLst>
                  <a:outerShdw blurRad="38100" dist="38100" dir="2700000" algn="tl">
                    <a:srgbClr val="000000">
                      <a:alpha val="43137"/>
                    </a:srgbClr>
                  </a:outerShdw>
                </a:effectLst>
              </a:rPr>
              <a:t>O</a:t>
            </a:r>
            <a:r>
              <a:rPr lang="pt-BR" sz="2400" b="1" dirty="0" smtClean="0">
                <a:solidFill>
                  <a:srgbClr val="FFC000"/>
                </a:solidFill>
                <a:effectLst>
                  <a:outerShdw blurRad="38100" dist="38100" dir="2700000" algn="tl">
                    <a:srgbClr val="000000">
                      <a:alpha val="43137"/>
                    </a:srgbClr>
                  </a:outerShdw>
                </a:effectLst>
              </a:rPr>
              <a:t> QUE PODEM </a:t>
            </a:r>
            <a:r>
              <a:rPr lang="pt-BR" sz="2400" b="1" dirty="0" smtClean="0">
                <a:solidFill>
                  <a:schemeClr val="bg1"/>
                </a:solidFill>
                <a:effectLst>
                  <a:outerShdw blurRad="38100" dist="38100" dir="2700000" algn="tl">
                    <a:srgbClr val="000000">
                      <a:alpha val="43137"/>
                    </a:srgbClr>
                  </a:outerShdw>
                </a:effectLst>
              </a:rPr>
              <a:t>OS ESPÍRITOS CONHECER                                 </a:t>
            </a:r>
            <a:r>
              <a:rPr lang="pt-BR" sz="2400" b="1" dirty="0" smtClean="0">
                <a:solidFill>
                  <a:srgbClr val="CCFF33"/>
                </a:solidFill>
                <a:effectLst>
                  <a:outerShdw blurRad="38100" dist="38100" dir="2700000" algn="tl">
                    <a:srgbClr val="000000">
                      <a:alpha val="43137"/>
                    </a:srgbClr>
                  </a:outerShdw>
                </a:effectLst>
              </a:rPr>
              <a:t>DOS NOSSOS MAIS SECRETOS PENSAMENTOS</a:t>
            </a:r>
          </a:p>
          <a:p>
            <a:pPr algn="ctr"/>
            <a:r>
              <a:rPr lang="pt-BR" sz="2400" b="1" dirty="0" smtClean="0">
                <a:solidFill>
                  <a:schemeClr val="bg1"/>
                </a:solidFill>
                <a:effectLst>
                  <a:outerShdw blurRad="38100" dist="38100" dir="2700000" algn="tl">
                    <a:srgbClr val="000000">
                      <a:alpha val="43137"/>
                    </a:srgbClr>
                  </a:outerShdw>
                </a:effectLst>
              </a:rPr>
              <a:t>a) O QUE SE PODE OCULTAR </a:t>
            </a:r>
            <a:r>
              <a:rPr lang="pt-BR" sz="2400" b="1" dirty="0" smtClean="0">
                <a:solidFill>
                  <a:srgbClr val="CCFF33"/>
                </a:solidFill>
                <a:effectLst>
                  <a:outerShdw blurRad="38100" dist="38100" dir="2700000" algn="tl">
                    <a:srgbClr val="000000">
                      <a:alpha val="43137"/>
                    </a:srgbClr>
                  </a:outerShdw>
                </a:effectLst>
              </a:rPr>
              <a:t>DE ALGUÉM QUE JÁ MORREU</a:t>
            </a:r>
            <a:endParaRPr lang="pt-BR" sz="2400" b="1" dirty="0">
              <a:solidFill>
                <a:srgbClr val="CCFF33"/>
              </a:solidFill>
              <a:effectLst>
                <a:outerShdw blurRad="38100" dist="38100" dir="2700000" algn="tl">
                  <a:srgbClr val="000000">
                    <a:alpha val="43137"/>
                  </a:srgbClr>
                </a:outerShdw>
              </a:effectLs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809928" y="3439286"/>
            <a:ext cx="2103302" cy="437813"/>
          </a:xfrm>
          <a:prstGeom prst="rect">
            <a:avLst/>
          </a:prstGeom>
        </p:spPr>
      </p:pic>
      <p:sp>
        <p:nvSpPr>
          <p:cNvPr id="11" name="Arredondar Retângulo em um Canto Diagonal 10"/>
          <p:cNvSpPr/>
          <p:nvPr/>
        </p:nvSpPr>
        <p:spPr>
          <a:xfrm flipH="1">
            <a:off x="3484899" y="5524338"/>
            <a:ext cx="6738837" cy="983295"/>
          </a:xfrm>
          <a:prstGeom prst="round2DiagRect">
            <a:avLst>
              <a:gd name="adj1" fmla="val 50000"/>
              <a:gd name="adj2" fmla="val 0"/>
            </a:avLst>
          </a:prstGeom>
          <a:gradFill>
            <a:gsLst>
              <a:gs pos="0">
                <a:schemeClr val="accent3">
                  <a:lumMod val="89000"/>
                </a:schemeClr>
              </a:gs>
              <a:gs pos="23000">
                <a:schemeClr val="accent3">
                  <a:lumMod val="89000"/>
                </a:schemeClr>
              </a:gs>
              <a:gs pos="69000">
                <a:schemeClr val="accent1">
                  <a:lumMod val="50000"/>
                </a:schemeClr>
              </a:gs>
              <a:gs pos="97000">
                <a:schemeClr val="accent3">
                  <a:lumMod val="7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458. O QUE </a:t>
            </a:r>
            <a:r>
              <a:rPr lang="pt-BR" sz="2400" b="1" dirty="0" smtClean="0">
                <a:solidFill>
                  <a:srgbClr val="FFC000"/>
                </a:solidFill>
                <a:effectLst>
                  <a:outerShdw blurRad="38100" dist="38100" dir="2700000" algn="tl">
                    <a:srgbClr val="000000">
                      <a:alpha val="43137"/>
                    </a:srgbClr>
                  </a:outerShdw>
                </a:effectLst>
              </a:rPr>
              <a:t>PENSAM  </a:t>
            </a:r>
            <a:r>
              <a:rPr lang="pt-BR" sz="2400" b="1" dirty="0" smtClean="0">
                <a:solidFill>
                  <a:schemeClr val="bg1"/>
                </a:solidFill>
                <a:effectLst>
                  <a:outerShdw blurRad="38100" dist="38100" dir="2700000" algn="tl">
                    <a:srgbClr val="000000">
                      <a:alpha val="43137"/>
                    </a:srgbClr>
                  </a:outerShdw>
                </a:effectLst>
              </a:rPr>
              <a:t>DE NÓS                                           </a:t>
            </a:r>
            <a:r>
              <a:rPr lang="pt-BR" sz="2400" b="1" dirty="0" smtClean="0">
                <a:solidFill>
                  <a:srgbClr val="CCFF33"/>
                </a:solidFill>
                <a:effectLst>
                  <a:outerShdw blurRad="38100" dist="38100" dir="2700000" algn="tl">
                    <a:srgbClr val="000000">
                      <a:alpha val="43137"/>
                    </a:srgbClr>
                  </a:outerShdw>
                </a:effectLst>
              </a:rPr>
              <a:t>OS ESPÍRITOS QUE NOS OBSERVAM</a:t>
            </a:r>
            <a:endParaRPr lang="pt-BR" sz="2400" b="1" dirty="0">
              <a:solidFill>
                <a:srgbClr val="CCFF33"/>
              </a:solidFill>
              <a:effectLst>
                <a:outerShdw blurRad="38100" dist="38100" dir="2700000" algn="tl">
                  <a:srgbClr val="000000">
                    <a:alpha val="43137"/>
                  </a:srgbClr>
                </a:outerShdw>
              </a:effectLst>
            </a:endParaRPr>
          </a:p>
        </p:txBody>
      </p:sp>
      <p:sp>
        <p:nvSpPr>
          <p:cNvPr id="15" name="Retângulo 14"/>
          <p:cNvSpPr/>
          <p:nvPr/>
        </p:nvSpPr>
        <p:spPr>
          <a:xfrm>
            <a:off x="10546012" y="636355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pic>
        <p:nvPicPr>
          <p:cNvPr id="4" name="Imagem 3"/>
          <p:cNvPicPr>
            <a:picLocks noChangeAspect="1"/>
          </p:cNvPicPr>
          <p:nvPr/>
        </p:nvPicPr>
        <p:blipFill>
          <a:blip r:embed="rId3"/>
          <a:stretch>
            <a:fillRect/>
          </a:stretch>
        </p:blipFill>
        <p:spPr>
          <a:xfrm>
            <a:off x="651110" y="45866"/>
            <a:ext cx="4529721" cy="1810669"/>
          </a:xfrm>
          <a:prstGeom prst="rect">
            <a:avLst/>
          </a:prstGeom>
        </p:spPr>
      </p:pic>
    </p:spTree>
    <p:extLst>
      <p:ext uri="{BB962C8B-B14F-4D97-AF65-F5344CB8AC3E}">
        <p14:creationId xmlns:p14="http://schemas.microsoft.com/office/powerpoint/2010/main" val="298071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6" presetClass="entr" presetSubtype="21"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uiExpand="1" build="p"/>
      <p:bldP spid="12" grpId="0" animBg="1"/>
      <p:bldP spid="11" grpId="0" animBg="1"/>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724448" y="654650"/>
            <a:ext cx="9992064" cy="1284988"/>
          </a:xfrm>
        </p:spPr>
        <p:txBody>
          <a:bodyPr>
            <a:noAutofit/>
          </a:bodyPr>
          <a:lstStyle/>
          <a:p>
            <a:pPr algn="ctr"/>
            <a:r>
              <a:rPr lang="pt-BR" sz="40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INFLUÊNCIA DOS ESPÍRITOS                      </a:t>
            </a:r>
            <a:r>
              <a:rPr lang="pt-BR" sz="32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NOS ACONTECIMENTOS DA VIDA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582551" y="1974940"/>
            <a:ext cx="8330284" cy="1642973"/>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533.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DE SE OBTER A RIQUEZA                                  </a:t>
            </a:r>
            <a:r>
              <a:rPr lang="pt-BR" sz="2400" b="1" dirty="0" smtClean="0">
                <a:solidFill>
                  <a:srgbClr val="CCFF33"/>
                </a:solidFill>
                <a:effectLst>
                  <a:outerShdw blurRad="38100" dist="38100" dir="2700000" algn="tl">
                    <a:srgbClr val="000000">
                      <a:alpha val="43137"/>
                    </a:srgbClr>
                  </a:outerShdw>
                </a:effectLst>
                <a:latin typeface="+mj-lt"/>
              </a:rPr>
              <a:t>PEDINDO-A</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AOS ESPÍRITOS </a:t>
            </a:r>
          </a:p>
          <a:p>
            <a:pPr algn="ctr"/>
            <a:r>
              <a:rPr lang="pt-BR" sz="2400" b="1" dirty="0" smtClean="0">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A POSSIBILIDADE </a:t>
            </a:r>
            <a:r>
              <a:rPr lang="pt-BR" sz="2400" b="1" dirty="0" smtClean="0">
                <a:effectLst>
                  <a:outerShdw blurRad="38100" dist="38100" dir="2700000" algn="tl">
                    <a:srgbClr val="000000">
                      <a:alpha val="43137"/>
                    </a:srgbClr>
                  </a:outerShdw>
                </a:effectLst>
                <a:latin typeface="+mj-lt"/>
              </a:rPr>
              <a:t>DOS MAUS ESPÍRITOS                             </a:t>
            </a:r>
            <a:r>
              <a:rPr lang="pt-BR" sz="2400" b="1" dirty="0" smtClean="0">
                <a:solidFill>
                  <a:srgbClr val="CCFF33"/>
                </a:solidFill>
                <a:effectLst>
                  <a:outerShdw blurRad="38100" dist="38100" dir="2700000" algn="tl">
                    <a:srgbClr val="000000">
                      <a:alpha val="43137"/>
                    </a:srgbClr>
                  </a:outerShdw>
                </a:effectLst>
                <a:latin typeface="+mj-lt"/>
              </a:rPr>
              <a:t>CONCEDEREM</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ESSE FAVOR</a:t>
            </a:r>
          </a:p>
        </p:txBody>
      </p:sp>
      <p:pic>
        <p:nvPicPr>
          <p:cNvPr id="6" name="Imagem 5"/>
          <p:cNvPicPr>
            <a:picLocks noChangeAspect="1"/>
          </p:cNvPicPr>
          <p:nvPr/>
        </p:nvPicPr>
        <p:blipFill>
          <a:blip r:embed="rId2"/>
          <a:stretch>
            <a:fillRect/>
          </a:stretch>
        </p:blipFill>
        <p:spPr>
          <a:xfrm rot="1366608">
            <a:off x="1296811" y="1860301"/>
            <a:ext cx="2103302" cy="494945"/>
          </a:xfrm>
          <a:prstGeom prst="rect">
            <a:avLst/>
          </a:prstGeom>
        </p:spPr>
      </p:pic>
      <p:sp useBgFill="1">
        <p:nvSpPr>
          <p:cNvPr id="13" name="Arredondar Retângulo em um Canto Diagonal 12"/>
          <p:cNvSpPr/>
          <p:nvPr/>
        </p:nvSpPr>
        <p:spPr>
          <a:xfrm>
            <a:off x="2503928" y="3711425"/>
            <a:ext cx="8461617" cy="1269305"/>
          </a:xfrm>
          <a:prstGeom prst="round2DiagRect">
            <a:avLst>
              <a:gd name="adj1" fmla="val 32156"/>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effectLst>
                  <a:outerShdw blurRad="38100" dist="38100" dir="2700000" algn="tl">
                    <a:srgbClr val="000000">
                      <a:alpha val="43137"/>
                    </a:srgbClr>
                  </a:outerShdw>
                </a:effectLst>
                <a:latin typeface="+mj-lt"/>
              </a:rPr>
              <a:t>Q 534. </a:t>
            </a:r>
            <a:r>
              <a:rPr lang="pt-BR" sz="2400" b="1" dirty="0">
                <a:solidFill>
                  <a:prstClr val="white"/>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solidFill>
                  <a:prstClr val="white"/>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DE </a:t>
            </a:r>
            <a:r>
              <a:rPr lang="pt-BR" sz="2400" b="1" dirty="0">
                <a:solidFill>
                  <a:schemeClr val="bg1"/>
                </a:solidFill>
                <a:effectLst>
                  <a:outerShdw blurRad="38100" dist="38100" dir="2700000" algn="tl">
                    <a:srgbClr val="000000">
                      <a:alpha val="43137"/>
                    </a:srgbClr>
                  </a:outerShdw>
                </a:effectLst>
                <a:latin typeface="+mj-lt"/>
              </a:rPr>
              <a:t>NOSSOS </a:t>
            </a:r>
            <a:r>
              <a:rPr lang="pt-BR" sz="2400" b="1" dirty="0" smtClean="0">
                <a:solidFill>
                  <a:schemeClr val="bg1"/>
                </a:solidFill>
                <a:effectLst>
                  <a:outerShdw blurRad="38100" dist="38100" dir="2700000" algn="tl">
                    <a:srgbClr val="000000">
                      <a:alpha val="43137"/>
                    </a:srgbClr>
                  </a:outerShdw>
                </a:effectLst>
                <a:latin typeface="+mj-lt"/>
              </a:rPr>
              <a:t>PROJETOS                       ENCONTRAREM OBSTÁCULOS N</a:t>
            </a:r>
            <a:r>
              <a:rPr lang="pt-BR" sz="2400" b="1" dirty="0" smtClean="0">
                <a:solidFill>
                  <a:prstClr val="white"/>
                </a:solidFill>
                <a:effectLst>
                  <a:outerShdw blurRad="38100" dist="38100" dir="2700000" algn="tl">
                    <a:srgbClr val="000000">
                      <a:alpha val="43137"/>
                    </a:srgbClr>
                  </a:outerShdw>
                </a:effectLst>
                <a:latin typeface="+mj-lt"/>
              </a:rPr>
              <a:t>A SUA REALIZAÇÃO                          </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prstClr val="white"/>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PELA INFLUÊNCIA DE ALGUM ESPÍRITO</a:t>
            </a:r>
          </a:p>
        </p:txBody>
      </p:sp>
      <p:sp>
        <p:nvSpPr>
          <p:cNvPr id="11" name="CaixaDeTexto 10"/>
          <p:cNvSpPr txBox="1"/>
          <p:nvPr/>
        </p:nvSpPr>
        <p:spPr>
          <a:xfrm>
            <a:off x="10634220" y="5774246"/>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2" name="Arredondar Retângulo em um Canto Diagonal 11"/>
          <p:cNvSpPr/>
          <p:nvPr/>
        </p:nvSpPr>
        <p:spPr>
          <a:xfrm>
            <a:off x="2323472" y="5045834"/>
            <a:ext cx="8487285" cy="1295004"/>
          </a:xfrm>
          <a:prstGeom prst="round2DiagRect">
            <a:avLst>
              <a:gd name="adj1" fmla="val 32156"/>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effectLst>
                  <a:outerShdw blurRad="38100" dist="38100" dir="2700000" algn="tl">
                    <a:srgbClr val="000000">
                      <a:alpha val="43137"/>
                    </a:srgbClr>
                  </a:outerShdw>
                </a:effectLst>
                <a:latin typeface="+mj-lt"/>
              </a:rPr>
              <a:t>Q 535. </a:t>
            </a:r>
            <a:r>
              <a:rPr lang="pt-BR" sz="2400" b="1" dirty="0">
                <a:solidFill>
                  <a:prstClr val="white"/>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QUEM </a:t>
            </a:r>
            <a:r>
              <a:rPr lang="pt-BR" sz="2400" b="1" dirty="0" smtClean="0">
                <a:solidFill>
                  <a:prstClr val="white"/>
                </a:solidFill>
                <a:effectLst>
                  <a:outerShdw blurRad="38100" dist="38100" dir="2700000" algn="tl">
                    <a:srgbClr val="000000">
                      <a:alpha val="43137"/>
                    </a:srgbClr>
                  </a:outerShdw>
                </a:effectLst>
                <a:latin typeface="+mj-lt"/>
              </a:rPr>
              <a:t>DEVEMOS DIRIGIR O NOSSO AGRADECIMENTO </a:t>
            </a:r>
            <a:r>
              <a:rPr lang="pt-BR" sz="2400" b="1" dirty="0" smtClean="0">
                <a:solidFill>
                  <a:srgbClr val="CCFF33"/>
                </a:solidFill>
                <a:effectLst>
                  <a:outerShdw blurRad="38100" dist="38100" dir="2700000" algn="tl">
                    <a:srgbClr val="000000">
                      <a:alpha val="43137"/>
                    </a:srgbClr>
                  </a:outerShdw>
                </a:effectLst>
                <a:latin typeface="+mj-lt"/>
              </a:rPr>
              <a:t>POR SUCESSOS OBTIDOS</a:t>
            </a:r>
            <a:endParaRPr lang="pt-BR" sz="2400" b="1" dirty="0">
              <a:solidFill>
                <a:srgbClr val="CCFF33"/>
              </a:solidFill>
              <a:effectLst>
                <a:outerShdw blurRad="38100" dist="38100" dir="2700000" algn="tl">
                  <a:srgbClr val="000000">
                    <a:alpha val="43137"/>
                  </a:srgbClr>
                </a:outerShdw>
              </a:effectLst>
              <a:latin typeface="+mj-lt"/>
            </a:endParaRPr>
          </a:p>
          <a:p>
            <a:pPr marL="514350" indent="-514350" algn="ctr">
              <a:buAutoNum type="alphaLcParenR"/>
            </a:pPr>
            <a:r>
              <a:rPr lang="pt-BR" sz="2400" b="1" dirty="0" smtClean="0">
                <a:solidFill>
                  <a:schemeClr val="bg1"/>
                </a:solidFill>
                <a:effectLst>
                  <a:outerShdw blurRad="38100" dist="38100" dir="2700000" algn="tl">
                    <a:srgbClr val="000000">
                      <a:alpha val="43137"/>
                    </a:srgbClr>
                  </a:outerShdw>
                </a:effectLst>
                <a:latin typeface="+mj-lt"/>
              </a:rPr>
              <a:t>e    b) AS </a:t>
            </a:r>
            <a:r>
              <a:rPr lang="pt-BR" sz="2400" b="1" dirty="0" smtClean="0">
                <a:solidFill>
                  <a:srgbClr val="FFC000"/>
                </a:solidFill>
                <a:effectLst>
                  <a:outerShdw blurRad="38100" dist="38100" dir="2700000" algn="tl">
                    <a:srgbClr val="000000">
                      <a:alpha val="43137"/>
                    </a:srgbClr>
                  </a:outerShdw>
                </a:effectLst>
                <a:latin typeface="+mj-lt"/>
              </a:rPr>
              <a:t>CONSEQUÊNCIAS </a:t>
            </a:r>
            <a:r>
              <a:rPr lang="pt-BR" sz="2400" b="1" dirty="0" smtClean="0">
                <a:solidFill>
                  <a:schemeClr val="bg1"/>
                </a:solidFill>
                <a:effectLst>
                  <a:outerShdw blurRad="38100" dist="38100" dir="2700000" algn="tl">
                    <a:srgbClr val="000000">
                      <a:alpha val="43137"/>
                    </a:srgbClr>
                  </a:outerShdw>
                </a:effectLst>
                <a:latin typeface="+mj-lt"/>
              </a:rPr>
              <a:t>DE </a:t>
            </a:r>
            <a:r>
              <a:rPr lang="pt-BR" sz="2400" b="1" dirty="0" smtClean="0">
                <a:solidFill>
                  <a:srgbClr val="CCFF33"/>
                </a:solidFill>
                <a:effectLst>
                  <a:outerShdw blurRad="38100" dist="38100" dir="2700000" algn="tl">
                    <a:srgbClr val="000000">
                      <a:alpha val="43137"/>
                    </a:srgbClr>
                  </a:outerShdw>
                </a:effectLst>
                <a:latin typeface="+mj-lt"/>
              </a:rPr>
              <a:t>NÃO</a:t>
            </a:r>
            <a:r>
              <a:rPr lang="pt-BR" sz="2400" b="1" dirty="0" smtClean="0">
                <a:solidFill>
                  <a:schemeClr val="bg1"/>
                </a:solidFill>
                <a:effectLst>
                  <a:outerShdw blurRad="38100" dist="38100" dir="2700000" algn="tl">
                    <a:srgbClr val="000000">
                      <a:alpha val="43137"/>
                    </a:srgbClr>
                  </a:outerShdw>
                </a:effectLst>
                <a:latin typeface="+mj-lt"/>
              </a:rPr>
              <a:t> AGRADECER</a:t>
            </a: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40052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bg/>
                                          </p:spTgt>
                                        </p:tgtEl>
                                        <p:attrNameLst>
                                          <p:attrName>style.visibility</p:attrName>
                                        </p:attrNameLst>
                                      </p:cBhvr>
                                      <p:to>
                                        <p:strVal val="visible"/>
                                      </p:to>
                                    </p:set>
                                    <p:animEffect transition="in" filter="barn(inVertical)">
                                      <p:cBhvr>
                                        <p:cTn id="38" dur="500"/>
                                        <p:tgtEl>
                                          <p:spTgt spid="12">
                                            <p:bg/>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barn(inVertical)">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xEl>
                                              <p:pRg st="1" end="1"/>
                                            </p:txEl>
                                          </p:spTgt>
                                        </p:tgtEl>
                                        <p:attrNameLst>
                                          <p:attrName>style.visibility</p:attrName>
                                        </p:attrNameLst>
                                      </p:cBhvr>
                                      <p:to>
                                        <p:strVal val="visible"/>
                                      </p:to>
                                    </p:set>
                                    <p:animEffect transition="in" filter="barn(inVertical)">
                                      <p:cBhvr>
                                        <p:cTn id="47" dur="500"/>
                                        <p:tgtEl>
                                          <p:spTgt spid="1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animBg="1"/>
      <p:bldP spid="11" grpId="0"/>
      <p:bldP spid="12"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655613"/>
            <a:ext cx="9722217" cy="2657307"/>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536.  </a:t>
            </a:r>
            <a:r>
              <a:rPr lang="pt-BR" sz="2400" b="1" dirty="0" smtClean="0">
                <a:solidFill>
                  <a:schemeClr val="bg1"/>
                </a:solidFill>
                <a:effectLst>
                  <a:outerShdw blurRad="38100" dist="38100" dir="2700000" algn="tl">
                    <a:srgbClr val="000000">
                      <a:alpha val="43137"/>
                    </a:srgbClr>
                  </a:outerShdw>
                </a:effectLst>
              </a:rPr>
              <a:t> São devidos a causas fortuitas, ou, ao contrário, têm todos um fim providencial, os grandes fenômenos da Natureza, os que se consideram como perturbação dos elementos?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“Tudo tem uma razão de ser, e nada acontece                                       sem a permissão de Deus.”</a:t>
            </a:r>
          </a:p>
        </p:txBody>
      </p:sp>
      <p:sp>
        <p:nvSpPr>
          <p:cNvPr id="13" name="Retângulo 12"/>
          <p:cNvSpPr/>
          <p:nvPr/>
        </p:nvSpPr>
        <p:spPr>
          <a:xfrm>
            <a:off x="10546012" y="63185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49498" y="57845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AÇÃO DOS ESPÍRITOS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NOS FENÔMENOS DA NATUREZA </a:t>
            </a: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Arredondar Retângulo em um Canto Diagonal 6"/>
          <p:cNvSpPr/>
          <p:nvPr/>
        </p:nvSpPr>
        <p:spPr>
          <a:xfrm>
            <a:off x="2793264" y="4221480"/>
            <a:ext cx="7744005" cy="762000"/>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536 a. </a:t>
            </a:r>
            <a:r>
              <a:rPr lang="pt-BR" sz="2400" b="1" dirty="0" smtClean="0">
                <a:solidFill>
                  <a:schemeClr val="bg1"/>
                </a:solidFill>
                <a:effectLst>
                  <a:outerShdw blurRad="38100" dist="38100" dir="2700000" algn="tl">
                    <a:srgbClr val="000000">
                      <a:alpha val="43137"/>
                    </a:srgbClr>
                  </a:outerShdw>
                </a:effectLst>
              </a:rPr>
              <a:t>OS  </a:t>
            </a:r>
            <a:r>
              <a:rPr lang="pt-BR" sz="2400" b="1" dirty="0" smtClean="0">
                <a:solidFill>
                  <a:srgbClr val="FFC000"/>
                </a:solidFill>
                <a:effectLst>
                  <a:outerShdw blurRad="38100" dist="38100" dir="2700000" algn="tl">
                    <a:srgbClr val="000000">
                      <a:alpha val="43137"/>
                    </a:srgbClr>
                  </a:outerShdw>
                </a:effectLst>
              </a:rPr>
              <a:t>OBJETIVOS </a:t>
            </a:r>
            <a:r>
              <a:rPr lang="pt-BR" sz="2400" b="1" dirty="0" smtClean="0">
                <a:effectLst>
                  <a:outerShdw blurRad="38100" dist="38100" dir="2700000" algn="tl">
                    <a:srgbClr val="000000">
                      <a:alpha val="43137"/>
                    </a:srgbClr>
                  </a:outerShdw>
                </a:effectLst>
              </a:rPr>
              <a:t>DESSES </a:t>
            </a:r>
            <a:r>
              <a:rPr lang="pt-BR" sz="2400" b="1" dirty="0" smtClean="0">
                <a:solidFill>
                  <a:srgbClr val="CCFF33"/>
                </a:solidFill>
                <a:effectLst>
                  <a:outerShdw blurRad="38100" dist="38100" dir="2700000" algn="tl">
                    <a:srgbClr val="000000">
                      <a:alpha val="43137"/>
                    </a:srgbClr>
                  </a:outerShdw>
                </a:effectLst>
              </a:rPr>
              <a:t>FENÔMENOS</a:t>
            </a:r>
          </a:p>
        </p:txBody>
      </p:sp>
      <p:sp>
        <p:nvSpPr>
          <p:cNvPr id="8" name="Arredondar Retângulo em um Canto Diagonal 7"/>
          <p:cNvSpPr/>
          <p:nvPr/>
        </p:nvSpPr>
        <p:spPr>
          <a:xfrm>
            <a:off x="1993693" y="5059680"/>
            <a:ext cx="9168185" cy="1397922"/>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536 b. </a:t>
            </a:r>
            <a:r>
              <a:rPr lang="pt-BR" sz="2400" b="1" dirty="0" smtClean="0">
                <a:solidFill>
                  <a:schemeClr val="bg1"/>
                </a:solidFill>
                <a:effectLst>
                  <a:outerShdw blurRad="38100" dist="38100" dir="2700000" algn="tl">
                    <a:srgbClr val="000000">
                      <a:alpha val="43137"/>
                    </a:srgbClr>
                  </a:outerShdw>
                </a:effectLst>
              </a:rPr>
              <a:t>A</a:t>
            </a:r>
            <a:r>
              <a:rPr lang="pt-BR" sz="2400" b="1" dirty="0" smtClean="0">
                <a:solidFill>
                  <a:srgbClr val="FFC000"/>
                </a:solidFill>
                <a:effectLst>
                  <a:outerShdw blurRad="38100" dist="38100" dir="2700000" algn="tl">
                    <a:srgbClr val="000000">
                      <a:alpha val="43137"/>
                    </a:srgbClr>
                  </a:outerShdw>
                </a:effectLst>
              </a:rPr>
              <a:t> POSSIBILIDADE </a:t>
            </a:r>
            <a:r>
              <a:rPr lang="pt-BR" sz="2400" b="1" dirty="0" smtClean="0">
                <a:effectLst>
                  <a:outerShdw blurRad="38100" dist="38100" dir="2700000" algn="tl">
                    <a:srgbClr val="000000">
                      <a:alpha val="43137"/>
                    </a:srgbClr>
                  </a:outerShdw>
                </a:effectLst>
              </a:rPr>
              <a:t>DA INFLUÊNCIA </a:t>
            </a:r>
            <a:r>
              <a:rPr lang="pt-BR" sz="2400" b="1" dirty="0">
                <a:solidFill>
                  <a:schemeClr val="bg1"/>
                </a:solidFill>
                <a:effectLst>
                  <a:outerShdw blurRad="38100" dist="38100" dir="2700000" algn="tl">
                    <a:srgbClr val="000000">
                      <a:alpha val="43137"/>
                    </a:srgbClr>
                  </a:outerShdw>
                </a:effectLst>
              </a:rPr>
              <a:t>DOS </a:t>
            </a:r>
            <a:r>
              <a:rPr lang="pt-BR" sz="2400" b="1" dirty="0" smtClean="0">
                <a:solidFill>
                  <a:schemeClr val="bg1"/>
                </a:solidFill>
                <a:effectLst>
                  <a:outerShdw blurRad="38100" dist="38100" dir="2700000" algn="tl">
                    <a:srgbClr val="000000">
                      <a:alpha val="43137"/>
                    </a:srgbClr>
                  </a:outerShdw>
                </a:effectLst>
              </a:rPr>
              <a:t>ESPÍRITOS                       </a:t>
            </a:r>
            <a:r>
              <a:rPr lang="pt-BR" sz="2400" b="1" dirty="0" smtClean="0">
                <a:effectLst>
                  <a:outerShdw blurRad="38100" dist="38100" dir="2700000" algn="tl">
                    <a:srgbClr val="000000">
                      <a:alpha val="43137"/>
                    </a:srgbClr>
                  </a:outerShdw>
                </a:effectLst>
              </a:rPr>
              <a:t>SOBRE OS FENÔMENOS DA NATUREZA,                                           </a:t>
            </a:r>
            <a:r>
              <a:rPr lang="pt-BR" sz="2400" b="1" dirty="0" smtClean="0">
                <a:solidFill>
                  <a:srgbClr val="CCFF33"/>
                </a:solidFill>
                <a:effectLst>
                  <a:outerShdw blurRad="38100" dist="38100" dir="2700000" algn="tl">
                    <a:srgbClr val="000000">
                      <a:alpha val="43137"/>
                    </a:srgbClr>
                  </a:outerShdw>
                </a:effectLst>
              </a:rPr>
              <a:t>PARA OS </a:t>
            </a:r>
            <a:r>
              <a:rPr lang="pt-BR" sz="2400" b="1" u="sng" dirty="0" smtClean="0">
                <a:solidFill>
                  <a:srgbClr val="CCFF33"/>
                </a:solidFill>
                <a:effectLst>
                  <a:outerShdw blurRad="38100" dist="38100" dir="2700000" algn="tl">
                    <a:srgbClr val="000000">
                      <a:alpha val="43137"/>
                    </a:srgbClr>
                  </a:outerShdw>
                </a:effectLst>
              </a:rPr>
              <a:t>AGITAR</a:t>
            </a:r>
            <a:r>
              <a:rPr lang="pt-BR" sz="2400" b="1" dirty="0" smtClean="0">
                <a:solidFill>
                  <a:srgbClr val="CCFF33"/>
                </a:solidFill>
                <a:effectLst>
                  <a:outerShdw blurRad="38100" dist="38100" dir="2700000" algn="tl">
                    <a:srgbClr val="000000">
                      <a:alpha val="43137"/>
                    </a:srgbClr>
                  </a:outerShdw>
                </a:effectLst>
              </a:rPr>
              <a:t>, </a:t>
            </a:r>
            <a:r>
              <a:rPr lang="pt-BR" sz="2400" b="1" u="sng" dirty="0" smtClean="0">
                <a:solidFill>
                  <a:srgbClr val="CCFF33"/>
                </a:solidFill>
                <a:effectLst>
                  <a:outerShdw blurRad="38100" dist="38100" dir="2700000" algn="tl">
                    <a:srgbClr val="000000">
                      <a:alpha val="43137"/>
                    </a:srgbClr>
                  </a:outerShdw>
                </a:effectLst>
              </a:rPr>
              <a:t>ACALMAR</a:t>
            </a:r>
            <a:r>
              <a:rPr lang="pt-BR" sz="2400" b="1" dirty="0" smtClean="0">
                <a:solidFill>
                  <a:srgbClr val="CCFF33"/>
                </a:solidFill>
                <a:effectLst>
                  <a:outerShdw blurRad="38100" dist="38100" dir="2700000" algn="tl">
                    <a:srgbClr val="000000">
                      <a:alpha val="43137"/>
                    </a:srgbClr>
                  </a:outerShdw>
                </a:effectLst>
              </a:rPr>
              <a:t> OU </a:t>
            </a:r>
            <a:r>
              <a:rPr lang="pt-BR" sz="2400" b="1" u="sng" dirty="0" smtClean="0">
                <a:solidFill>
                  <a:srgbClr val="CCFF33"/>
                </a:solidFill>
                <a:effectLst>
                  <a:outerShdw blurRad="38100" dist="38100" dir="2700000" algn="tl">
                    <a:srgbClr val="000000">
                      <a:alpha val="43137"/>
                    </a:srgbClr>
                  </a:outerShdw>
                </a:effectLst>
              </a:rPr>
              <a:t>DIRIGIR</a:t>
            </a:r>
          </a:p>
        </p:txBody>
      </p:sp>
      <p:pic>
        <p:nvPicPr>
          <p:cNvPr id="11" name="Imagem 10"/>
          <p:cNvPicPr>
            <a:picLocks noChangeAspect="1"/>
          </p:cNvPicPr>
          <p:nvPr/>
        </p:nvPicPr>
        <p:blipFill>
          <a:blip r:embed="rId3"/>
          <a:stretch>
            <a:fillRect/>
          </a:stretch>
        </p:blipFill>
        <p:spPr>
          <a:xfrm rot="1366608">
            <a:off x="1191183" y="3765414"/>
            <a:ext cx="2103302" cy="494945"/>
          </a:xfrm>
          <a:prstGeom prst="rect">
            <a:avLst/>
          </a:prstGeom>
        </p:spPr>
      </p:pic>
      <p:sp>
        <p:nvSpPr>
          <p:cNvPr id="15" name="Retângulo 14"/>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1484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859358" y="471270"/>
            <a:ext cx="9992064" cy="1284988"/>
          </a:xfrm>
        </p:spPr>
        <p:txBody>
          <a:bodyPr>
            <a:noAutofit/>
          </a:bodyPr>
          <a:lstStyle/>
          <a:p>
            <a:pPr algn="ctr"/>
            <a:r>
              <a:rPr lang="pt-BR" sz="44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AÇÃO DOS ESPÍRITOS                            </a:t>
            </a:r>
            <a:r>
              <a:rPr lang="pt-BR"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NOS FENÔMENOS DA NATUREZA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flipH="1">
            <a:off x="2333048" y="2124823"/>
            <a:ext cx="9269338" cy="1691888"/>
          </a:xfrm>
          <a:prstGeom prst="round2DiagRect">
            <a:avLst>
              <a:gd name="adj1" fmla="val 36032"/>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537. OS </a:t>
            </a:r>
            <a:r>
              <a:rPr lang="pt-BR" sz="2400" b="1" dirty="0" smtClean="0">
                <a:solidFill>
                  <a:srgbClr val="FFC000"/>
                </a:solidFill>
                <a:effectLst>
                  <a:outerShdw blurRad="38100" dist="38100" dir="2700000" algn="tl">
                    <a:srgbClr val="000000">
                      <a:alpha val="43137"/>
                    </a:srgbClr>
                  </a:outerShdw>
                </a:effectLst>
              </a:rPr>
              <a:t>LIMITES DO REAL </a:t>
            </a:r>
            <a:r>
              <a:rPr lang="pt-BR" sz="2400" b="1" dirty="0" smtClean="0">
                <a:effectLst>
                  <a:outerShdw blurRad="38100" dist="38100" dir="2700000" algn="tl">
                    <a:srgbClr val="000000">
                      <a:alpha val="43137"/>
                    </a:srgbClr>
                  </a:outerShdw>
                </a:effectLst>
              </a:rPr>
              <a:t>NA MITOLOGIA ANTIGA,                      DE ESPÍRITOS ENCARREGADOS DOS </a:t>
            </a:r>
            <a:r>
              <a:rPr lang="pt-BR" sz="2400" b="1" dirty="0" smtClean="0">
                <a:solidFill>
                  <a:srgbClr val="CCFF33"/>
                </a:solidFill>
                <a:effectLst>
                  <a:outerShdw blurRad="38100" dist="38100" dir="2700000" algn="tl">
                    <a:srgbClr val="000000">
                      <a:alpha val="43137"/>
                    </a:srgbClr>
                  </a:outerShdw>
                </a:effectLst>
              </a:rPr>
              <a:t>VENTOS</a:t>
            </a:r>
            <a:r>
              <a:rPr lang="pt-BR" sz="2400" b="1" dirty="0" smtClean="0">
                <a:effectLst>
                  <a:outerShdw blurRad="38100" dist="38100" dir="2700000" algn="tl">
                    <a:srgbClr val="000000">
                      <a:alpha val="43137"/>
                    </a:srgbClr>
                  </a:outerShdw>
                </a:effectLst>
              </a:rPr>
              <a:t>, DO </a:t>
            </a:r>
            <a:r>
              <a:rPr lang="pt-BR" sz="2400" b="1" dirty="0" smtClean="0">
                <a:solidFill>
                  <a:srgbClr val="CCFF33"/>
                </a:solidFill>
                <a:effectLst>
                  <a:outerShdw blurRad="38100" dist="38100" dir="2700000" algn="tl">
                    <a:srgbClr val="000000">
                      <a:alpha val="43137"/>
                    </a:srgbClr>
                  </a:outerShdw>
                </a:effectLst>
              </a:rPr>
              <a:t>RAIO</a:t>
            </a:r>
            <a:r>
              <a:rPr lang="pt-BR" sz="2400" b="1" dirty="0" smtClean="0">
                <a:effectLst>
                  <a:outerShdw blurRad="38100" dist="38100" dir="2700000" algn="tl">
                    <a:srgbClr val="000000">
                      <a:alpha val="43137"/>
                    </a:srgbClr>
                  </a:outerShdw>
                </a:effectLst>
              </a:rPr>
              <a:t>, ETC.</a:t>
            </a:r>
          </a:p>
          <a:p>
            <a:pPr marL="514350" indent="-514350" algn="ctr">
              <a:buAutoNum type="alphaLcParenR"/>
            </a:pPr>
            <a:r>
              <a:rPr lang="pt-BR" sz="2400" b="1" dirty="0" smtClean="0">
                <a:solidFill>
                  <a:schemeClr val="bg1"/>
                </a:solidFill>
                <a:effectLst>
                  <a:outerShdw blurRad="38100" dist="38100" dir="2700000" algn="tl">
                    <a:srgbClr val="000000">
                      <a:alpha val="43137"/>
                    </a:srgbClr>
                  </a:outerShdw>
                </a:effectLst>
              </a:rPr>
              <a:t>A</a:t>
            </a:r>
            <a:r>
              <a:rPr lang="pt-BR" sz="2400" b="1" dirty="0" smtClean="0">
                <a:solidFill>
                  <a:srgbClr val="FFC000"/>
                </a:solidFill>
                <a:effectLst>
                  <a:outerShdw blurRad="38100" dist="38100" dir="2700000" algn="tl">
                    <a:srgbClr val="000000">
                      <a:alpha val="43137"/>
                    </a:srgbClr>
                  </a:outerShdw>
                </a:effectLst>
              </a:rPr>
              <a:t> POSSIBILIDADE </a:t>
            </a:r>
            <a:r>
              <a:rPr lang="pt-BR" sz="2400" b="1" dirty="0" smtClean="0">
                <a:solidFill>
                  <a:schemeClr val="bg1"/>
                </a:solidFill>
                <a:effectLst>
                  <a:outerShdw blurRad="38100" dist="38100" dir="2700000" algn="tl">
                    <a:srgbClr val="000000">
                      <a:alpha val="43137"/>
                    </a:srgbClr>
                  </a:outerShdw>
                </a:effectLst>
              </a:rPr>
              <a:t>DO</a:t>
            </a:r>
            <a:r>
              <a:rPr lang="pt-BR" sz="2400" b="1" dirty="0" smtClean="0">
                <a:effectLst>
                  <a:outerShdw blurRad="38100" dist="38100" dir="2700000" algn="tl">
                    <a:srgbClr val="000000">
                      <a:alpha val="43137"/>
                    </a:srgbClr>
                  </a:outerShdw>
                </a:effectLst>
              </a:rPr>
              <a:t>S FEN. GEOLÓGICOS</a:t>
            </a:r>
          </a:p>
          <a:p>
            <a:pPr algn="ct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SEREM PRESIDIDOS POR ESPÍRITOS</a:t>
            </a:r>
          </a:p>
        </p:txBody>
      </p:sp>
      <p:pic>
        <p:nvPicPr>
          <p:cNvPr id="6" name="Imagem 5"/>
          <p:cNvPicPr>
            <a:picLocks noChangeAspect="1"/>
          </p:cNvPicPr>
          <p:nvPr/>
        </p:nvPicPr>
        <p:blipFill>
          <a:blip r:embed="rId2"/>
          <a:stretch>
            <a:fillRect/>
          </a:stretch>
        </p:blipFill>
        <p:spPr>
          <a:xfrm rot="1366608">
            <a:off x="882656" y="1744354"/>
            <a:ext cx="2103302" cy="494945"/>
          </a:xfrm>
          <a:prstGeom prst="rect">
            <a:avLst/>
          </a:prstGeom>
        </p:spPr>
      </p:pic>
      <p:sp>
        <p:nvSpPr>
          <p:cNvPr id="13" name="Arredondar Retângulo em um Canto Diagonal 12"/>
          <p:cNvSpPr/>
          <p:nvPr/>
        </p:nvSpPr>
        <p:spPr>
          <a:xfrm>
            <a:off x="1934308" y="3881814"/>
            <a:ext cx="9425965" cy="1332000"/>
          </a:xfrm>
          <a:prstGeom prst="round2DiagRect">
            <a:avLst>
              <a:gd name="adj1" fmla="val 32156"/>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effectLst>
                  <a:outerShdw blurRad="38100" dist="38100" dir="2700000" algn="tl">
                    <a:srgbClr val="000000">
                      <a:alpha val="43137"/>
                    </a:srgbClr>
                  </a:outerShdw>
                </a:effectLst>
              </a:rPr>
              <a:t>Q 538. </a:t>
            </a:r>
            <a:r>
              <a:rPr lang="pt-BR" sz="2400" b="1" dirty="0" smtClean="0">
                <a:solidFill>
                  <a:prstClr val="white"/>
                </a:solidFill>
                <a:effectLst>
                  <a:outerShdw blurRad="38100" dist="38100" dir="2700000" algn="tl">
                    <a:srgbClr val="000000">
                      <a:alpha val="43137"/>
                    </a:srgbClr>
                  </a:outerShdw>
                </a:effectLst>
              </a:rPr>
              <a:t>A </a:t>
            </a:r>
            <a:r>
              <a:rPr lang="pt-BR" sz="2400" b="1" dirty="0" smtClean="0">
                <a:solidFill>
                  <a:srgbClr val="FFC000"/>
                </a:solidFill>
                <a:effectLst>
                  <a:outerShdw blurRad="38100" dist="38100" dir="2700000" algn="tl">
                    <a:srgbClr val="000000">
                      <a:alpha val="43137"/>
                    </a:srgbClr>
                  </a:outerShdw>
                </a:effectLst>
              </a:rPr>
              <a:t>POSSIBILIDADE </a:t>
            </a:r>
            <a:r>
              <a:rPr lang="pt-BR" sz="2400" b="1" dirty="0" smtClean="0">
                <a:solidFill>
                  <a:schemeClr val="bg1"/>
                </a:solidFill>
                <a:effectLst>
                  <a:outerShdw blurRad="38100" dist="38100" dir="2700000" algn="tl">
                    <a:srgbClr val="000000">
                      <a:alpha val="43137"/>
                    </a:srgbClr>
                  </a:outerShdw>
                </a:effectLst>
              </a:rPr>
              <a:t>DE </a:t>
            </a:r>
            <a:r>
              <a:rPr lang="pt-BR" sz="2400" b="1" dirty="0" smtClean="0">
                <a:solidFill>
                  <a:srgbClr val="CCFF33"/>
                </a:solidFill>
                <a:effectLst>
                  <a:outerShdw blurRad="38100" dist="38100" dir="2700000" algn="tl">
                    <a:srgbClr val="000000">
                      <a:alpha val="43137"/>
                    </a:srgbClr>
                  </a:outerShdw>
                </a:effectLst>
              </a:rPr>
              <a:t>ENCARNAÇÃO</a:t>
            </a:r>
            <a:r>
              <a:rPr lang="pt-BR" sz="2400" b="1" dirty="0" smtClean="0">
                <a:solidFill>
                  <a:schemeClr val="bg1"/>
                </a:solidFill>
                <a:effectLst>
                  <a:outerShdw blurRad="38100" dist="38100" dir="2700000" algn="tl">
                    <a:srgbClr val="000000">
                      <a:alpha val="43137"/>
                    </a:srgbClr>
                  </a:outerShdw>
                </a:effectLst>
              </a:rPr>
              <a:t>                                           D</a:t>
            </a:r>
            <a:r>
              <a:rPr lang="pt-BR" sz="2400" b="1" dirty="0" smtClean="0">
                <a:solidFill>
                  <a:prstClr val="white"/>
                </a:solidFill>
                <a:effectLst>
                  <a:outerShdw blurRad="38100" dist="38100" dir="2700000" algn="tl">
                    <a:srgbClr val="000000">
                      <a:alpha val="43137"/>
                    </a:srgbClr>
                  </a:outerShdw>
                </a:effectLst>
              </a:rPr>
              <a:t>OS ESPÍRITOS </a:t>
            </a:r>
            <a:r>
              <a:rPr lang="pt-BR" sz="2400" b="1" dirty="0" smtClean="0">
                <a:solidFill>
                  <a:schemeClr val="bg1"/>
                </a:solidFill>
                <a:effectLst>
                  <a:outerShdw blurRad="38100" dist="38100" dir="2700000" algn="tl">
                    <a:srgbClr val="000000">
                      <a:alpha val="43137"/>
                    </a:srgbClr>
                  </a:outerShdw>
                </a:effectLst>
              </a:rPr>
              <a:t>QUE PRESIDEM OS FENÔMENOS DA NATUREZA</a:t>
            </a:r>
          </a:p>
          <a:p>
            <a:pPr lvl="0" algn="ctr"/>
            <a:r>
              <a:rPr lang="pt-BR" sz="2400" b="1" dirty="0" smtClean="0">
                <a:solidFill>
                  <a:schemeClr val="bg1"/>
                </a:solidFill>
                <a:effectLst>
                  <a:outerShdw blurRad="38100" dist="38100" dir="2700000" algn="tl">
                    <a:srgbClr val="000000">
                      <a:alpha val="43137"/>
                    </a:srgbClr>
                  </a:outerShdw>
                </a:effectLst>
              </a:rPr>
              <a:t>a) </a:t>
            </a:r>
            <a:r>
              <a:rPr lang="pt-BR" sz="2400" b="1" dirty="0" smtClean="0">
                <a:solidFill>
                  <a:srgbClr val="CCFF33"/>
                </a:solidFill>
                <a:effectLst>
                  <a:outerShdw blurRad="38100" dist="38100" dir="2700000" algn="tl">
                    <a:srgbClr val="000000">
                      <a:alpha val="43137"/>
                    </a:srgbClr>
                  </a:outerShdw>
                </a:effectLst>
              </a:rPr>
              <a:t>SE TAIS ESPÍRITOS </a:t>
            </a:r>
            <a:r>
              <a:rPr lang="pt-BR" sz="2400" b="1" dirty="0" smtClean="0">
                <a:solidFill>
                  <a:schemeClr val="bg1"/>
                </a:solidFill>
                <a:effectLst>
                  <a:outerShdw blurRad="38100" dist="38100" dir="2700000" algn="tl">
                    <a:srgbClr val="000000">
                      <a:alpha val="43137"/>
                    </a:srgbClr>
                  </a:outerShdw>
                </a:effectLst>
              </a:rPr>
              <a:t>SÃO  SUPERIORES OU INFERIORES</a:t>
            </a:r>
          </a:p>
        </p:txBody>
      </p:sp>
      <p:sp>
        <p:nvSpPr>
          <p:cNvPr id="12" name="Arredondar Retângulo em um Canto Diagonal 11"/>
          <p:cNvSpPr/>
          <p:nvPr/>
        </p:nvSpPr>
        <p:spPr>
          <a:xfrm>
            <a:off x="3097543" y="5261944"/>
            <a:ext cx="7863791" cy="854043"/>
          </a:xfrm>
          <a:prstGeom prst="round2DiagRect">
            <a:avLst>
              <a:gd name="adj1" fmla="val 32156"/>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effectLst>
                  <a:outerShdw blurRad="38100" dist="38100" dir="2700000" algn="tl">
                    <a:srgbClr val="000000">
                      <a:alpha val="43137"/>
                    </a:srgbClr>
                  </a:outerShdw>
                </a:effectLst>
              </a:rPr>
              <a:t>Q 539. </a:t>
            </a:r>
            <a:r>
              <a:rPr lang="pt-BR" sz="2400" b="1" dirty="0">
                <a:solidFill>
                  <a:prstClr val="white"/>
                </a:solidFill>
                <a:effectLst>
                  <a:outerShdw blurRad="38100" dist="38100" dir="2700000" algn="tl">
                    <a:srgbClr val="000000">
                      <a:alpha val="43137"/>
                    </a:srgbClr>
                  </a:outerShdw>
                </a:effectLst>
              </a:rPr>
              <a:t>A </a:t>
            </a:r>
            <a:r>
              <a:rPr lang="pt-BR" sz="2400" b="1" dirty="0" smtClean="0">
                <a:solidFill>
                  <a:srgbClr val="FFC000"/>
                </a:solidFill>
                <a:effectLst>
                  <a:outerShdw blurRad="38100" dist="38100" dir="2700000" algn="tl">
                    <a:srgbClr val="000000">
                      <a:alpha val="43137"/>
                    </a:srgbClr>
                  </a:outerShdw>
                </a:effectLst>
              </a:rPr>
              <a:t>QUANTIDADE </a:t>
            </a:r>
            <a:r>
              <a:rPr lang="pt-BR" sz="2400" b="1" dirty="0" smtClean="0">
                <a:solidFill>
                  <a:prstClr val="white"/>
                </a:solidFill>
                <a:effectLst>
                  <a:outerShdw blurRad="38100" dist="38100" dir="2700000" algn="tl">
                    <a:srgbClr val="000000">
                      <a:alpha val="43137"/>
                    </a:srgbClr>
                  </a:outerShdw>
                </a:effectLst>
              </a:rPr>
              <a:t>NECESSÁRIA </a:t>
            </a:r>
            <a:r>
              <a:rPr lang="pt-BR" sz="2400" b="1" dirty="0" smtClean="0">
                <a:solidFill>
                  <a:srgbClr val="FFC000"/>
                </a:solidFill>
                <a:effectLst>
                  <a:outerShdw blurRad="38100" dist="38100" dir="2700000" algn="tl">
                    <a:srgbClr val="000000">
                      <a:alpha val="43137"/>
                    </a:srgbClr>
                  </a:outerShdw>
                </a:effectLst>
              </a:rPr>
              <a:t> </a:t>
            </a:r>
            <a:r>
              <a:rPr lang="pt-BR" sz="2400" b="1" dirty="0" smtClean="0">
                <a:solidFill>
                  <a:prstClr val="white"/>
                </a:solidFill>
                <a:effectLst>
                  <a:outerShdw blurRad="38100" dist="38100" dir="2700000" algn="tl">
                    <a:srgbClr val="000000">
                      <a:alpha val="43137"/>
                    </a:srgbClr>
                  </a:outerShdw>
                </a:effectLst>
              </a:rPr>
              <a:t>DE ESPÍRITOS                    </a:t>
            </a:r>
            <a:r>
              <a:rPr lang="pt-BR" sz="2400" b="1" dirty="0" smtClean="0">
                <a:solidFill>
                  <a:srgbClr val="CCFF33"/>
                </a:solidFill>
                <a:effectLst>
                  <a:outerShdw blurRad="38100" dist="38100" dir="2700000" algn="tl">
                    <a:srgbClr val="000000">
                      <a:alpha val="43137"/>
                    </a:srgbClr>
                  </a:outerShdw>
                </a:effectLst>
              </a:rPr>
              <a:t>PARA</a:t>
            </a:r>
            <a:r>
              <a:rPr lang="pt-BR" sz="2400" b="1" dirty="0" smtClean="0">
                <a:solidFill>
                  <a:prstClr val="white"/>
                </a:solidFill>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PRODUZIR UMA TEMPESTADE</a:t>
            </a:r>
            <a:endParaRPr lang="pt-BR" sz="2400" b="1" dirty="0">
              <a:solidFill>
                <a:srgbClr val="CCFF33"/>
              </a:solidFill>
              <a:effectLst>
                <a:outerShdw blurRad="38100" dist="38100" dir="2700000" algn="tl">
                  <a:srgbClr val="000000">
                    <a:alpha val="43137"/>
                  </a:srgbClr>
                </a:outerShdw>
              </a:effectLst>
            </a:endParaRPr>
          </a:p>
        </p:txBody>
      </p:sp>
      <p:sp>
        <p:nvSpPr>
          <p:cNvPr id="14" name="Retângulo 13"/>
          <p:cNvSpPr/>
          <p:nvPr/>
        </p:nvSpPr>
        <p:spPr>
          <a:xfrm>
            <a:off x="10408365" y="6283822"/>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7" name="Retângulo 16"/>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38445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barn(inVertical)">
                                      <p:cBhvr>
                                        <p:cTn id="28" dur="500"/>
                                        <p:tgtEl>
                                          <p:spTgt spid="15">
                                            <p:txEl>
                                              <p:pRg st="1" end="1"/>
                                            </p:txEl>
                                          </p:spTgt>
                                        </p:tgtEl>
                                      </p:cBhvr>
                                    </p:animEffect>
                                  </p:childTnLst>
                                </p:cTn>
                              </p:par>
                            </p:childTnLst>
                          </p:cTn>
                        </p:par>
                        <p:par>
                          <p:cTn id="29" fill="hold">
                            <p:stCondLst>
                              <p:cond delay="500"/>
                            </p:stCondLst>
                            <p:childTnLst>
                              <p:par>
                                <p:cTn id="30" presetID="16" presetClass="entr" presetSubtype="21" fill="hold" grpId="0" nodeType="after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Effect transition="in" filter="barn(inVertical)">
                                      <p:cBhvr>
                                        <p:cTn id="32" dur="500"/>
                                        <p:tgtEl>
                                          <p:spTgt spid="1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bg/>
                                          </p:spTgt>
                                        </p:tgtEl>
                                        <p:attrNameLst>
                                          <p:attrName>style.visibility</p:attrName>
                                        </p:attrNameLst>
                                      </p:cBhvr>
                                      <p:to>
                                        <p:strVal val="visible"/>
                                      </p:to>
                                    </p:set>
                                    <p:animEffect transition="in" filter="barn(inVertical)">
                                      <p:cBhvr>
                                        <p:cTn id="37" dur="500"/>
                                        <p:tgtEl>
                                          <p:spTgt spid="13">
                                            <p:bg/>
                                          </p:spTgt>
                                        </p:tgtEl>
                                      </p:cBhvr>
                                    </p:animEffect>
                                  </p:childTnLst>
                                </p:cTn>
                              </p:par>
                            </p:childTnLst>
                          </p:cTn>
                        </p:par>
                        <p:par>
                          <p:cTn id="38" fill="hold">
                            <p:stCondLst>
                              <p:cond delay="500"/>
                            </p:stCondLst>
                            <p:childTnLst>
                              <p:par>
                                <p:cTn id="39" presetID="16" presetClass="entr" presetSubtype="21" fill="hold" grpId="0" nodeType="after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barn(inVertical)">
                                      <p:cBhvr>
                                        <p:cTn id="41" dur="500"/>
                                        <p:tgtEl>
                                          <p:spTgt spid="1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3">
                                            <p:txEl>
                                              <p:pRg st="1" end="1"/>
                                            </p:txEl>
                                          </p:spTgt>
                                        </p:tgtEl>
                                        <p:attrNameLst>
                                          <p:attrName>style.visibility</p:attrName>
                                        </p:attrNameLst>
                                      </p:cBhvr>
                                      <p:to>
                                        <p:strVal val="visible"/>
                                      </p:to>
                                    </p:set>
                                    <p:animEffect transition="in" filter="barn(inVertical)">
                                      <p:cBhvr>
                                        <p:cTn id="46" dur="500"/>
                                        <p:tgtEl>
                                          <p:spTgt spid="13">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arn(inVertical)">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3" grpId="0" uiExpand="1" build="p" animBg="1"/>
      <p:bldP spid="12" grpId="0" animBg="1"/>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94468" y="621170"/>
            <a:ext cx="9992064" cy="1284988"/>
          </a:xfrm>
        </p:spPr>
        <p:txBody>
          <a:bodyPr>
            <a:noAutofit/>
          </a:bodyPr>
          <a:lstStyle/>
          <a:p>
            <a:pPr algn="ctr"/>
            <a:r>
              <a:rPr lang="pt-BR" sz="4400"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AÇÃO DOS ESPÍRITOS                            </a:t>
            </a:r>
            <a:r>
              <a:rPr lang="pt-BR" b="1" dirty="0">
                <a:ln w="22225">
                  <a:solidFill>
                    <a:srgbClr val="DE7E18"/>
                  </a:solidFill>
                  <a:prstDash val="solid"/>
                </a:ln>
                <a:solidFill>
                  <a:srgbClr val="DE7E18">
                    <a:lumMod val="40000"/>
                    <a:lumOff val="60000"/>
                  </a:srgbClr>
                </a:solidFill>
                <a:latin typeface="Arial" panose="020B0604020202020204" pitchFamily="34" charset="0"/>
                <a:cs typeface="Arial" panose="020B0604020202020204" pitchFamily="34" charset="0"/>
              </a:rPr>
              <a:t>NOS FENÔMENOS DA NATUREZA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Arredondar Retângulo em um Canto Diagonal 14"/>
          <p:cNvSpPr/>
          <p:nvPr/>
        </p:nvSpPr>
        <p:spPr>
          <a:xfrm>
            <a:off x="2198139" y="2124822"/>
            <a:ext cx="8939553" cy="4123577"/>
          </a:xfrm>
          <a:prstGeom prst="round2DiagRect">
            <a:avLst>
              <a:gd name="adj1" fmla="val 36032"/>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540. </a:t>
            </a:r>
            <a:r>
              <a:rPr lang="pt-BR" sz="2400" b="1" dirty="0" smtClean="0">
                <a:solidFill>
                  <a:schemeClr val="bg1"/>
                </a:solidFill>
                <a:effectLst>
                  <a:outerShdw blurRad="38100" dist="38100" dir="2700000" algn="tl">
                    <a:srgbClr val="000000">
                      <a:alpha val="43137"/>
                    </a:srgbClr>
                  </a:outerShdw>
                </a:effectLst>
                <a:latin typeface="+mj-lt"/>
              </a:rPr>
              <a:t>O </a:t>
            </a:r>
            <a:r>
              <a:rPr lang="pt-BR" sz="2400" b="1" dirty="0" smtClean="0">
                <a:solidFill>
                  <a:srgbClr val="FFC000"/>
                </a:solidFill>
                <a:effectLst>
                  <a:outerShdw blurRad="38100" dist="38100" dir="2700000" algn="tl">
                    <a:srgbClr val="000000">
                      <a:alpha val="43137"/>
                    </a:srgbClr>
                  </a:outerShdw>
                </a:effectLst>
                <a:latin typeface="+mj-lt"/>
              </a:rPr>
              <a:t>MODO </a:t>
            </a:r>
            <a:r>
              <a:rPr lang="pt-BR" sz="2400" b="1" dirty="0" smtClean="0">
                <a:effectLst>
                  <a:outerShdw blurRad="38100" dist="38100" dir="2700000" algn="tl">
                    <a:srgbClr val="000000">
                      <a:alpha val="43137"/>
                    </a:srgbClr>
                  </a:outerShdw>
                </a:effectLst>
                <a:latin typeface="+mj-lt"/>
              </a:rPr>
              <a:t>COMO OPERAM OS ESPÍRITOS QUE </a:t>
            </a:r>
            <a:r>
              <a:rPr lang="pt-BR" sz="2400" b="1" dirty="0" smtClean="0">
                <a:solidFill>
                  <a:schemeClr val="bg1"/>
                </a:solidFill>
                <a:effectLst>
                  <a:outerShdw blurRad="38100" dist="38100" dir="2700000" algn="tl">
                    <a:srgbClr val="000000">
                      <a:alpha val="43137"/>
                    </a:srgbClr>
                  </a:outerShdw>
                </a:effectLst>
                <a:latin typeface="+mj-lt"/>
              </a:rPr>
              <a:t>EXERCEM AÇÃO </a:t>
            </a:r>
            <a:r>
              <a:rPr lang="pt-BR" sz="2400" b="1" i="1" dirty="0" smtClean="0">
                <a:ln>
                  <a:solidFill>
                    <a:sysClr val="windowText" lastClr="000000"/>
                  </a:solidFill>
                </a:ln>
                <a:effectLst>
                  <a:outerShdw blurRad="38100" dist="38100" dir="2700000" algn="tl">
                    <a:srgbClr val="000000">
                      <a:alpha val="43137"/>
                    </a:srgbClr>
                  </a:outerShdw>
                </a:effectLst>
                <a:latin typeface="+mj-lt"/>
              </a:rPr>
              <a:t>CONSCIENTE </a:t>
            </a:r>
            <a:r>
              <a:rPr lang="pt-BR" sz="2400" b="1" i="1" dirty="0">
                <a:ln>
                  <a:solidFill>
                    <a:sysClr val="windowText" lastClr="000000"/>
                  </a:solidFill>
                </a:ln>
                <a:effectLst>
                  <a:outerShdw blurRad="38100" dist="38100" dir="2700000" algn="tl">
                    <a:srgbClr val="000000">
                      <a:alpha val="43137"/>
                    </a:srgbClr>
                  </a:outerShdw>
                </a:effectLst>
                <a:latin typeface="+mj-lt"/>
              </a:rPr>
              <a:t>OU </a:t>
            </a:r>
            <a:r>
              <a:rPr lang="pt-BR" sz="2400" b="1" i="1" dirty="0" smtClean="0">
                <a:ln>
                  <a:solidFill>
                    <a:sysClr val="windowText" lastClr="000000"/>
                  </a:solidFill>
                </a:ln>
                <a:effectLst>
                  <a:outerShdw blurRad="38100" dist="38100" dir="2700000" algn="tl">
                    <a:srgbClr val="000000">
                      <a:alpha val="43137"/>
                    </a:srgbClr>
                  </a:outerShdw>
                </a:effectLst>
                <a:latin typeface="+mj-lt"/>
              </a:rPr>
              <a:t>INCONSCIENTE</a:t>
            </a:r>
            <a:endParaRPr lang="pt-BR" sz="2400" b="1" i="1" dirty="0">
              <a:ln>
                <a:solidFill>
                  <a:sysClr val="windowText" lastClr="000000"/>
                </a:solidFill>
              </a:ln>
              <a:effectLst>
                <a:outerShdw blurRad="38100" dist="38100" dir="2700000" algn="tl">
                  <a:srgbClr val="000000">
                    <a:alpha val="43137"/>
                  </a:srgbClr>
                </a:outerShdw>
              </a:effectLst>
              <a:latin typeface="+mj-lt"/>
            </a:endParaRPr>
          </a:p>
          <a:p>
            <a:pPr algn="ctr"/>
            <a:r>
              <a:rPr lang="pt-BR" sz="2400" b="1" dirty="0" smtClean="0">
                <a:solidFill>
                  <a:srgbClr val="CCFF33"/>
                </a:solidFill>
                <a:effectLst>
                  <a:outerShdw blurRad="38100" dist="38100" dir="2700000" algn="tl">
                    <a:srgbClr val="000000">
                      <a:alpha val="43137"/>
                    </a:srgbClr>
                  </a:outerShdw>
                </a:effectLst>
                <a:latin typeface="+mj-lt"/>
              </a:rPr>
              <a:t>SOBRE OS FENÔMENOS DA NATUREZA</a:t>
            </a:r>
            <a:endParaRPr lang="pt-BR" sz="2400" b="1" dirty="0">
              <a:solidFill>
                <a:srgbClr val="CCFF33"/>
              </a:solidFill>
              <a:effectLst>
                <a:outerShdw blurRad="38100" dist="38100" dir="2700000" algn="tl">
                  <a:srgbClr val="000000">
                    <a:alpha val="43137"/>
                  </a:srgbClr>
                </a:outerShdw>
              </a:effectLst>
              <a:latin typeface="+mj-lt"/>
            </a:endParaRPr>
          </a:p>
          <a:p>
            <a:pPr algn="ctr"/>
            <a:endParaRPr lang="pt-BR" sz="2400" b="1" dirty="0" smtClean="0">
              <a:effectLst>
                <a:outerShdw blurRad="38100" dist="38100" dir="2700000" algn="tl">
                  <a:srgbClr val="000000">
                    <a:alpha val="43137"/>
                  </a:srgbClr>
                </a:outerShdw>
              </a:effectLst>
              <a:latin typeface="+mj-lt"/>
            </a:endParaRPr>
          </a:p>
          <a:p>
            <a:pPr algn="ctr"/>
            <a:r>
              <a:rPr lang="pt-BR" sz="2400" b="1" dirty="0" smtClean="0">
                <a:effectLst>
                  <a:outerShdw blurRad="38100" dist="38100" dir="2700000" algn="tl">
                    <a:srgbClr val="000000">
                      <a:alpha val="43137"/>
                    </a:srgbClr>
                  </a:outerShdw>
                </a:effectLst>
                <a:latin typeface="+mj-lt"/>
              </a:rPr>
              <a:t>DESTAQUE NA RESPOSTA:</a:t>
            </a:r>
          </a:p>
          <a:p>
            <a:pPr algn="ctr"/>
            <a:r>
              <a:rPr lang="pt-BR" sz="2400" b="1" dirty="0" smtClean="0">
                <a:solidFill>
                  <a:schemeClr val="bg1"/>
                </a:solidFill>
                <a:effectLst>
                  <a:outerShdw blurRad="38100" dist="38100" dir="2700000" algn="tl">
                    <a:srgbClr val="000000">
                      <a:alpha val="43137"/>
                    </a:srgbClr>
                  </a:outerShdw>
                </a:effectLst>
                <a:latin typeface="+mj-lt"/>
              </a:rPr>
              <a:t>...TUDO SERVE, TUDO SE ENCADEIA NA NATUREZA, DESDE O ÁTOMO PRIMITIVO ATÉ O ARCANJO,                                            QUE </a:t>
            </a:r>
            <a:r>
              <a:rPr lang="pt-BR" sz="2400" b="1" dirty="0" smtClean="0">
                <a:solidFill>
                  <a:schemeClr val="bg1"/>
                </a:solidFill>
                <a:effectLst>
                  <a:outerShdw blurRad="38100" dist="38100" dir="2700000" algn="tl">
                    <a:srgbClr val="000000">
                      <a:alpha val="43137"/>
                    </a:srgbClr>
                  </a:outerShdw>
                </a:effectLst>
                <a:latin typeface="+mj-lt"/>
              </a:rPr>
              <a:t>TAMBÉM</a:t>
            </a:r>
          </a:p>
          <a:p>
            <a:pPr algn="ct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rgbClr val="FFC000"/>
                </a:solidFill>
                <a:effectLst>
                  <a:outerShdw blurRad="38100" dist="38100" dir="2700000" algn="tl">
                    <a:srgbClr val="000000">
                      <a:alpha val="43137"/>
                    </a:srgbClr>
                  </a:outerShdw>
                </a:effectLst>
                <a:latin typeface="+mj-lt"/>
              </a:rPr>
              <a:t>COMEÇOU POR SER ÁTOMO</a:t>
            </a:r>
            <a:r>
              <a:rPr lang="pt-BR" sz="2400" b="1" dirty="0" smtClean="0">
                <a:solidFill>
                  <a:schemeClr val="bg1"/>
                </a:solidFill>
                <a:effectLst>
                  <a:outerShdw blurRad="38100" dist="38100" dir="2700000" algn="tl">
                    <a:srgbClr val="000000">
                      <a:alpha val="43137"/>
                    </a:srgbClr>
                  </a:outerShdw>
                </a:effectLst>
                <a:latin typeface="+mj-lt"/>
              </a:rPr>
              <a:t>...</a:t>
            </a:r>
            <a:endParaRPr lang="pt-BR" sz="2400" b="1" dirty="0" smtClean="0">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3"/>
          <a:stretch>
            <a:fillRect/>
          </a:stretch>
        </p:blipFill>
        <p:spPr>
          <a:xfrm rot="1366608">
            <a:off x="1144498" y="1885977"/>
            <a:ext cx="2103302" cy="494945"/>
          </a:xfrm>
          <a:prstGeom prst="rect">
            <a:avLst/>
          </a:prstGeom>
        </p:spPr>
      </p:pic>
      <p:sp>
        <p:nvSpPr>
          <p:cNvPr id="11" name="CaixaDeTexto 10"/>
          <p:cNvSpPr txBox="1"/>
          <p:nvPr/>
        </p:nvSpPr>
        <p:spPr>
          <a:xfrm>
            <a:off x="10310303" y="6150114"/>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3" name="Retângulo 12"/>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70012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barn(inVertical)">
                                      <p:cBhvr>
                                        <p:cTn id="19" dur="500"/>
                                        <p:tgtEl>
                                          <p:spTgt spid="15">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barn(inVertical)">
                                      <p:cBhvr>
                                        <p:cTn id="23" dur="500"/>
                                        <p:tgtEl>
                                          <p:spTgt spid="15">
                                            <p:txEl>
                                              <p:pRg st="0" end="0"/>
                                            </p:txEl>
                                          </p:spTgt>
                                        </p:tgtEl>
                                      </p:cBhvr>
                                    </p:animEffect>
                                  </p:childTnLst>
                                </p:cTn>
                              </p:par>
                            </p:childTnLst>
                          </p:cTn>
                        </p:par>
                        <p:par>
                          <p:cTn id="24" fill="hold">
                            <p:stCondLst>
                              <p:cond delay="3000"/>
                            </p:stCondLst>
                            <p:childTnLst>
                              <p:par>
                                <p:cTn id="25" presetID="16" presetClass="entr" presetSubtype="21" fill="hold" grpId="0" nodeType="after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animEffect transition="in" filter="barn(inVertical)">
                                      <p:cBhvr>
                                        <p:cTn id="27" dur="500"/>
                                        <p:tgtEl>
                                          <p:spTgt spid="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xEl>
                                              <p:pRg st="3" end="3"/>
                                            </p:txEl>
                                          </p:spTgt>
                                        </p:tgtEl>
                                        <p:attrNameLst>
                                          <p:attrName>style.visibility</p:attrName>
                                        </p:attrNameLst>
                                      </p:cBhvr>
                                      <p:to>
                                        <p:strVal val="visible"/>
                                      </p:to>
                                    </p:set>
                                    <p:animEffect transition="in" filter="barn(inVertical)">
                                      <p:cBhvr>
                                        <p:cTn id="32" dur="500"/>
                                        <p:tgtEl>
                                          <p:spTgt spid="1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xEl>
                                              <p:pRg st="4" end="4"/>
                                            </p:txEl>
                                          </p:spTgt>
                                        </p:tgtEl>
                                        <p:attrNameLst>
                                          <p:attrName>style.visibility</p:attrName>
                                        </p:attrNameLst>
                                      </p:cBhvr>
                                      <p:to>
                                        <p:strVal val="visible"/>
                                      </p:to>
                                    </p:set>
                                    <p:animEffect transition="in" filter="barn(inVertical)">
                                      <p:cBhvr>
                                        <p:cTn id="37" dur="500"/>
                                        <p:tgtEl>
                                          <p:spTgt spid="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xEl>
                                              <p:pRg st="5" end="5"/>
                                            </p:txEl>
                                          </p:spTgt>
                                        </p:tgtEl>
                                        <p:attrNameLst>
                                          <p:attrName>style.visibility</p:attrName>
                                        </p:attrNameLst>
                                      </p:cBhvr>
                                      <p:to>
                                        <p:strVal val="visible"/>
                                      </p:to>
                                    </p:set>
                                    <p:animEffect transition="in" filter="barn(inVertical)">
                                      <p:cBhvr>
                                        <p:cTn id="42" dur="500"/>
                                        <p:tgtEl>
                                          <p:spTgt spid="1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uiExpand="1" build="p" animBg="1"/>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66195" y="1580663"/>
            <a:ext cx="9722217" cy="2657307"/>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541.  </a:t>
            </a:r>
            <a:r>
              <a:rPr lang="pt-BR" sz="2400" b="1" dirty="0" smtClean="0">
                <a:solidFill>
                  <a:schemeClr val="bg1"/>
                </a:solidFill>
                <a:effectLst>
                  <a:outerShdw blurRad="38100" dist="38100" dir="2700000" algn="tl">
                    <a:srgbClr val="000000">
                      <a:alpha val="43137"/>
                    </a:srgbClr>
                  </a:outerShdw>
                </a:effectLst>
              </a:rPr>
              <a:t> Durante uma batalha, há Espíritos assistindo os combates e amparando cada um dos exércitos?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“Sim, e que lhes estimulam a coragem.”</a:t>
            </a:r>
          </a:p>
          <a:p>
            <a:pPr marL="0" indent="0" algn="ctr">
              <a:buClr>
                <a:schemeClr val="bg1"/>
              </a:buClr>
              <a:buNone/>
            </a:pPr>
            <a:r>
              <a:rPr lang="pt-BR" sz="2400" b="1" i="1" dirty="0" smtClean="0">
                <a:solidFill>
                  <a:schemeClr val="bg1"/>
                </a:solidFill>
                <a:effectLst>
                  <a:outerShdw blurRad="38100" dist="38100" dir="2700000" algn="tl">
                    <a:srgbClr val="000000">
                      <a:alpha val="43137"/>
                    </a:srgbClr>
                  </a:outerShdw>
                </a:effectLst>
              </a:rPr>
              <a:t>AK: Os antigos os figuravam como os deuses...</a:t>
            </a:r>
          </a:p>
        </p:txBody>
      </p:sp>
      <p:sp>
        <p:nvSpPr>
          <p:cNvPr id="13" name="Retângulo 12"/>
          <p:cNvSpPr/>
          <p:nvPr/>
        </p:nvSpPr>
        <p:spPr>
          <a:xfrm>
            <a:off x="9766523" y="6055998"/>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574988" y="610722"/>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OS ESPÍRITOS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DURANTE OS COMBATES</a:t>
            </a: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useBgFill="1">
        <p:nvSpPr>
          <p:cNvPr id="7" name="Arredondar Retângulo em um Canto Diagonal 6"/>
          <p:cNvSpPr/>
          <p:nvPr/>
        </p:nvSpPr>
        <p:spPr>
          <a:xfrm>
            <a:off x="2978569" y="4008120"/>
            <a:ext cx="7456831" cy="1082040"/>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542.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ESPÍRITOS </a:t>
            </a:r>
            <a:r>
              <a:rPr lang="pt-BR" sz="2400" b="1" dirty="0" smtClean="0">
                <a:solidFill>
                  <a:srgbClr val="CCFF33"/>
                </a:solidFill>
                <a:effectLst>
                  <a:outerShdw blurRad="38100" dist="38100" dir="2700000" algn="tl">
                    <a:srgbClr val="000000">
                      <a:alpha val="43137"/>
                    </a:srgbClr>
                  </a:outerShdw>
                </a:effectLst>
                <a:latin typeface="+mj-lt"/>
              </a:rPr>
              <a:t>PARTICIPAREM</a:t>
            </a:r>
            <a:r>
              <a:rPr lang="pt-BR" sz="2400" b="1" dirty="0" smtClean="0">
                <a:effectLst>
                  <a:outerShdw blurRad="38100" dist="38100" dir="2700000" algn="tl">
                    <a:srgbClr val="000000">
                      <a:alpha val="43137"/>
                    </a:srgbClr>
                  </a:outerShdw>
                </a:effectLst>
                <a:latin typeface="+mj-lt"/>
              </a:rPr>
              <a:t> DE UMA CAUSA INJUSTA</a:t>
            </a:r>
          </a:p>
        </p:txBody>
      </p:sp>
      <p:sp useBgFill="1">
        <p:nvSpPr>
          <p:cNvPr id="8" name="Arredondar Retângulo em um Canto Diagonal 7"/>
          <p:cNvSpPr/>
          <p:nvPr/>
        </p:nvSpPr>
        <p:spPr>
          <a:xfrm>
            <a:off x="3805101" y="5184164"/>
            <a:ext cx="6034144" cy="974590"/>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543.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effectLst>
                  <a:outerShdw blurRad="38100" dist="38100" dir="2700000" algn="tl">
                    <a:srgbClr val="000000">
                      <a:alpha val="43137"/>
                    </a:srgbClr>
                  </a:outerShdw>
                </a:effectLst>
                <a:latin typeface="+mj-lt"/>
              </a:rPr>
              <a:t>DE ESPÍRITOS                       </a:t>
            </a:r>
            <a:r>
              <a:rPr lang="pt-BR" sz="2400" b="1" dirty="0" smtClean="0">
                <a:solidFill>
                  <a:srgbClr val="CCFF33"/>
                </a:solidFill>
                <a:effectLst>
                  <a:outerShdw blurRad="38100" dist="38100" dir="2700000" algn="tl">
                    <a:srgbClr val="000000">
                      <a:alpha val="43137"/>
                    </a:srgbClr>
                  </a:outerShdw>
                </a:effectLst>
                <a:latin typeface="+mj-lt"/>
              </a:rPr>
              <a:t>INFLUENCIAREM</a:t>
            </a:r>
            <a:r>
              <a:rPr lang="pt-BR" sz="2400" b="1" dirty="0" smtClean="0">
                <a:effectLst>
                  <a:outerShdw blurRad="38100" dist="38100" dir="2700000" algn="tl">
                    <a:srgbClr val="000000">
                      <a:alpha val="43137"/>
                    </a:srgbClr>
                  </a:outerShdw>
                </a:effectLst>
                <a:latin typeface="+mj-lt"/>
              </a:rPr>
              <a:t> O GENERAL</a:t>
            </a:r>
          </a:p>
        </p:txBody>
      </p:sp>
      <p:pic>
        <p:nvPicPr>
          <p:cNvPr id="11" name="Imagem 10"/>
          <p:cNvPicPr>
            <a:picLocks noChangeAspect="1"/>
          </p:cNvPicPr>
          <p:nvPr/>
        </p:nvPicPr>
        <p:blipFill>
          <a:blip r:embed="rId2"/>
          <a:stretch>
            <a:fillRect/>
          </a:stretch>
        </p:blipFill>
        <p:spPr>
          <a:xfrm rot="1366608">
            <a:off x="1418167" y="3666354"/>
            <a:ext cx="2103302" cy="494945"/>
          </a:xfrm>
          <a:prstGeom prst="rect">
            <a:avLst/>
          </a:prstGeom>
        </p:spPr>
      </p:pic>
      <p:sp>
        <p:nvSpPr>
          <p:cNvPr id="15" name="Retângulo 14"/>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157149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2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16" presetClass="entr" presetSubtype="21"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9" grpId="0"/>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0264262" y="6064149"/>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724448" y="650400"/>
            <a:ext cx="9992064" cy="1284988"/>
          </a:xfrm>
        </p:spPr>
        <p:txBody>
          <a:bodyPr>
            <a:noAutofit/>
          </a:bodyPr>
          <a:lstStyle/>
          <a:p>
            <a:pPr algn="ct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OS ESPÍRITOS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DURANTE OS COMBATES</a:t>
            </a: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useBgFill="1">
        <p:nvSpPr>
          <p:cNvPr id="7" name="Arredondar Retângulo em um Canto Diagonal 6"/>
          <p:cNvSpPr/>
          <p:nvPr/>
        </p:nvSpPr>
        <p:spPr>
          <a:xfrm>
            <a:off x="2273767" y="2406670"/>
            <a:ext cx="9038015" cy="1082040"/>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544.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ESPÍRITOS                                        </a:t>
            </a:r>
            <a:r>
              <a:rPr lang="pt-BR" sz="2400" b="1" dirty="0" smtClean="0">
                <a:solidFill>
                  <a:srgbClr val="CCFF33"/>
                </a:solidFill>
                <a:effectLst>
                  <a:outerShdw blurRad="38100" dist="38100" dir="2700000" algn="tl">
                    <a:srgbClr val="000000">
                      <a:alpha val="43137"/>
                    </a:srgbClr>
                  </a:outerShdw>
                </a:effectLst>
                <a:latin typeface="+mj-lt"/>
              </a:rPr>
              <a:t>SEREM A CAUSA </a:t>
            </a:r>
            <a:r>
              <a:rPr lang="pt-BR" sz="2400" b="1" dirty="0" smtClean="0">
                <a:effectLst>
                  <a:outerShdw blurRad="38100" dist="38100" dir="2700000" algn="tl">
                    <a:srgbClr val="000000">
                      <a:alpha val="43137"/>
                    </a:srgbClr>
                  </a:outerShdw>
                </a:effectLst>
                <a:latin typeface="+mj-lt"/>
              </a:rPr>
              <a:t>DE PLANOS DE CAMPANHA ERRÔNEOS</a:t>
            </a:r>
          </a:p>
        </p:txBody>
      </p:sp>
      <p:sp>
        <p:nvSpPr>
          <p:cNvPr id="8" name="Arredondar Retângulo em um Canto Diagonal 7"/>
          <p:cNvSpPr/>
          <p:nvPr/>
        </p:nvSpPr>
        <p:spPr>
          <a:xfrm>
            <a:off x="1786990" y="3594641"/>
            <a:ext cx="9940315" cy="1082040"/>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545.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effectLst>
                  <a:outerShdw blurRad="38100" dist="38100" dir="2700000" algn="tl">
                    <a:srgbClr val="000000">
                      <a:alpha val="43137"/>
                    </a:srgbClr>
                  </a:outerShdw>
                </a:effectLst>
                <a:latin typeface="+mj-lt"/>
              </a:rPr>
              <a:t> DO GENERAL TER UMA VISÃO INTUITIVA </a:t>
            </a:r>
            <a:r>
              <a:rPr lang="pt-BR" sz="2400" b="1" dirty="0" smtClean="0">
                <a:solidFill>
                  <a:srgbClr val="CCFF33"/>
                </a:solidFill>
                <a:effectLst>
                  <a:outerShdw blurRad="38100" dist="38100" dir="2700000" algn="tl">
                    <a:srgbClr val="000000">
                      <a:alpha val="43137"/>
                    </a:srgbClr>
                  </a:outerShdw>
                </a:effectLst>
                <a:latin typeface="+mj-lt"/>
              </a:rPr>
              <a:t>DO RESULTADO DE SEUS PLANOS </a:t>
            </a:r>
          </a:p>
        </p:txBody>
      </p:sp>
      <p:pic>
        <p:nvPicPr>
          <p:cNvPr id="11" name="Imagem 10"/>
          <p:cNvPicPr>
            <a:picLocks noChangeAspect="1"/>
          </p:cNvPicPr>
          <p:nvPr/>
        </p:nvPicPr>
        <p:blipFill>
          <a:blip r:embed="rId2"/>
          <a:stretch>
            <a:fillRect/>
          </a:stretch>
        </p:blipFill>
        <p:spPr>
          <a:xfrm rot="1366608">
            <a:off x="1609190" y="2106232"/>
            <a:ext cx="2103302" cy="494945"/>
          </a:xfrm>
          <a:prstGeom prst="rect">
            <a:avLst/>
          </a:prstGeom>
        </p:spPr>
      </p:pic>
      <p:sp useBgFill="1">
        <p:nvSpPr>
          <p:cNvPr id="12" name="Arredondar Retângulo em um Canto Diagonal 11"/>
          <p:cNvSpPr/>
          <p:nvPr/>
        </p:nvSpPr>
        <p:spPr>
          <a:xfrm>
            <a:off x="1844368" y="4779007"/>
            <a:ext cx="9789747" cy="1082040"/>
          </a:xfrm>
          <a:prstGeom prst="round2DiagRect">
            <a:avLst>
              <a:gd name="adj1" fmla="val 4864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546.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effectLst>
                  <a:outerShdw blurRad="38100" dist="38100" dir="2700000" algn="tl">
                    <a:srgbClr val="000000">
                      <a:alpha val="43137"/>
                    </a:srgbClr>
                  </a:outerShdw>
                </a:effectLst>
                <a:latin typeface="+mj-lt"/>
              </a:rPr>
              <a:t> DOS ESPÍRITOS DOS QUE SUCUMBEM </a:t>
            </a:r>
            <a:r>
              <a:rPr lang="pt-BR" sz="2400" b="1" dirty="0" smtClean="0">
                <a:solidFill>
                  <a:srgbClr val="CCFF33"/>
                </a:solidFill>
                <a:effectLst>
                  <a:outerShdw blurRad="38100" dist="38100" dir="2700000" algn="tl">
                    <a:srgbClr val="000000">
                      <a:alpha val="43137"/>
                    </a:srgbClr>
                  </a:outerShdw>
                </a:effectLst>
                <a:latin typeface="+mj-lt"/>
              </a:rPr>
              <a:t>CONTINUAREM</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INTERESSADOS PELA BATALHA</a:t>
            </a: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42493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7" grpId="0" animBg="1"/>
      <p:bldP spid="8"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934308" y="740340"/>
            <a:ext cx="9992064" cy="1284988"/>
          </a:xfrm>
        </p:spPr>
        <p:txBody>
          <a:bodyPr>
            <a:noAutofit/>
          </a:bodyPr>
          <a:lstStyle/>
          <a:p>
            <a:pPr algn="ct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OS ESPÍRITOS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DURANTE OS COMBATES</a:t>
            </a: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Arredondar Retângulo em um Canto Diagonal 6"/>
          <p:cNvSpPr/>
          <p:nvPr/>
        </p:nvSpPr>
        <p:spPr>
          <a:xfrm>
            <a:off x="2514601" y="2422514"/>
            <a:ext cx="8763000" cy="1783725"/>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547.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APÓS A MORTE,                                    OS ESPÍRITOS </a:t>
            </a:r>
            <a:r>
              <a:rPr lang="pt-BR" sz="2400" b="1" dirty="0" smtClean="0">
                <a:solidFill>
                  <a:srgbClr val="CCFF33"/>
                </a:solidFill>
                <a:effectLst>
                  <a:outerShdw blurRad="38100" dist="38100" dir="2700000" algn="tl">
                    <a:srgbClr val="000000">
                      <a:alpha val="43137"/>
                    </a:srgbClr>
                  </a:outerShdw>
                </a:effectLst>
                <a:latin typeface="+mj-lt"/>
              </a:rPr>
              <a:t>CONTINUAREM A LUTA </a:t>
            </a:r>
            <a:r>
              <a:rPr lang="pt-BR" sz="2400" b="1" dirty="0" smtClean="0">
                <a:effectLst>
                  <a:outerShdw blurRad="38100" dist="38100" dir="2700000" algn="tl">
                    <a:srgbClr val="000000">
                      <a:alpha val="43137"/>
                    </a:srgbClr>
                  </a:outerShdw>
                </a:effectLst>
                <a:latin typeface="+mj-lt"/>
              </a:rPr>
              <a:t>COMO INIMIGOS</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DE </a:t>
            </a:r>
            <a:r>
              <a:rPr lang="pt-BR" sz="2400" b="1" dirty="0" smtClean="0">
                <a:solidFill>
                  <a:srgbClr val="CCFF33"/>
                </a:solidFill>
                <a:effectLst>
                  <a:outerShdw blurRad="38100" dist="38100" dir="2700000" algn="tl">
                    <a:srgbClr val="000000">
                      <a:alpha val="43137"/>
                    </a:srgbClr>
                  </a:outerShdw>
                </a:effectLst>
                <a:latin typeface="+mj-lt"/>
              </a:rPr>
              <a:t>CONTINUAREM OUVINDO</a:t>
            </a:r>
            <a:r>
              <a:rPr lang="pt-BR" sz="2400" b="1" dirty="0" smtClean="0">
                <a:effectLst>
                  <a:outerShdw blurRad="38100" dist="38100" dir="2700000" algn="tl">
                    <a:srgbClr val="000000">
                      <a:alpha val="43137"/>
                    </a:srgbClr>
                  </a:outerShdw>
                </a:effectLst>
                <a:latin typeface="+mj-lt"/>
              </a:rPr>
              <a:t>                        O RUMOR DA BATALHA</a:t>
            </a:r>
          </a:p>
        </p:txBody>
      </p:sp>
      <p:sp>
        <p:nvSpPr>
          <p:cNvPr id="8" name="Arredondar Retângulo em um Canto Diagonal 7"/>
          <p:cNvSpPr/>
          <p:nvPr/>
        </p:nvSpPr>
        <p:spPr>
          <a:xfrm>
            <a:off x="3463936" y="4297680"/>
            <a:ext cx="7363962" cy="1668405"/>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548.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POSSIBILIDADE </a:t>
            </a:r>
            <a:r>
              <a:rPr lang="pt-BR" sz="2400" b="1" dirty="0" smtClean="0">
                <a:effectLst>
                  <a:outerShdw blurRad="38100" dist="38100" dir="2700000" algn="tl">
                    <a:srgbClr val="000000">
                      <a:alpha val="43137"/>
                    </a:srgbClr>
                  </a:outerShdw>
                </a:effectLst>
                <a:latin typeface="+mj-lt"/>
              </a:rPr>
              <a:t>DE UM ESPÍRITO                             QUE ASSISTE AO COMBATE OBSERVAR                                                          </a:t>
            </a:r>
            <a:r>
              <a:rPr lang="pt-BR" sz="2400" b="1" dirty="0" smtClean="0">
                <a:solidFill>
                  <a:srgbClr val="CCFF33"/>
                </a:solidFill>
                <a:effectLst>
                  <a:outerShdw blurRad="38100" dist="38100" dir="2700000" algn="tl">
                    <a:srgbClr val="000000">
                      <a:alpha val="43137"/>
                    </a:srgbClr>
                  </a:outerShdw>
                </a:effectLst>
                <a:latin typeface="+mj-lt"/>
              </a:rPr>
              <a:t>A SEPARAÇÃO DA ALMA DO CORPO                                                     </a:t>
            </a:r>
            <a:r>
              <a:rPr lang="pt-BR" sz="2400" b="1" dirty="0" smtClean="0">
                <a:effectLst>
                  <a:outerShdw blurRad="38100" dist="38100" dir="2700000" algn="tl">
                    <a:srgbClr val="000000">
                      <a:alpha val="43137"/>
                    </a:srgbClr>
                  </a:outerShdw>
                </a:effectLst>
                <a:latin typeface="+mj-lt"/>
              </a:rPr>
              <a:t>DE COMBATENTE MORTO</a:t>
            </a:r>
          </a:p>
        </p:txBody>
      </p:sp>
      <p:pic>
        <p:nvPicPr>
          <p:cNvPr id="11" name="Imagem 10"/>
          <p:cNvPicPr>
            <a:picLocks noChangeAspect="1"/>
          </p:cNvPicPr>
          <p:nvPr/>
        </p:nvPicPr>
        <p:blipFill>
          <a:blip r:embed="rId2"/>
          <a:stretch>
            <a:fillRect/>
          </a:stretch>
        </p:blipFill>
        <p:spPr>
          <a:xfrm rot="1366608">
            <a:off x="1224399" y="2188319"/>
            <a:ext cx="2103302" cy="494945"/>
          </a:xfrm>
          <a:prstGeom prst="rect">
            <a:avLst/>
          </a:prstGeom>
        </p:spPr>
      </p:pic>
      <p:sp>
        <p:nvSpPr>
          <p:cNvPr id="14" name="CaixaDeTexto 13"/>
          <p:cNvSpPr txBox="1"/>
          <p:nvPr/>
        </p:nvSpPr>
        <p:spPr>
          <a:xfrm>
            <a:off x="9946341" y="5911619"/>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5" name="Retângulo 14"/>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37023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7">
                                            <p:bg/>
                                          </p:spTgt>
                                        </p:tgtEl>
                                        <p:attrNameLst>
                                          <p:attrName>style.visibility</p:attrName>
                                        </p:attrNameLst>
                                      </p:cBhvr>
                                      <p:to>
                                        <p:strVal val="visible"/>
                                      </p:to>
                                    </p:set>
                                    <p:animEffect transition="in" filter="barn(inVertical)">
                                      <p:cBhvr>
                                        <p:cTn id="19" dur="500"/>
                                        <p:tgtEl>
                                          <p:spTgt spid="7">
                                            <p:bg/>
                                          </p:spTgt>
                                        </p:tgtEl>
                                      </p:cBhvr>
                                    </p:animEffect>
                                  </p:childTnLst>
                                </p:cTn>
                              </p:par>
                            </p:childTnLst>
                          </p:cTn>
                        </p:par>
                        <p:par>
                          <p:cTn id="20" fill="hold">
                            <p:stCondLst>
                              <p:cond delay="3500"/>
                            </p:stCondLst>
                            <p:childTnLst>
                              <p:par>
                                <p:cTn id="21" presetID="16" presetClass="entr" presetSubtype="21" fill="hold" grpId="0" nodeType="after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barn(inVertical)">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arn(inVertical)">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uiExpand="1" build="p" animBg="1"/>
      <p:bldP spid="8" grpId="0" animBg="1"/>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8281" y="695493"/>
            <a:ext cx="9965162" cy="2657307"/>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549.  </a:t>
            </a:r>
            <a:r>
              <a:rPr lang="pt-BR" sz="2400" b="1" dirty="0" smtClean="0">
                <a:solidFill>
                  <a:schemeClr val="bg1"/>
                </a:solidFill>
                <a:effectLst>
                  <a:outerShdw blurRad="38100" dist="38100" dir="2700000" algn="tl">
                    <a:srgbClr val="000000">
                      <a:alpha val="43137"/>
                    </a:srgbClr>
                  </a:outerShdw>
                </a:effectLst>
              </a:rPr>
              <a:t> Algo de verdade haverá nos pactos                                                  com os maus Espíritos?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“Não, não há pactos. Há porém, naturezas más que simpatizam com os maus Espíritos... Aquele que intenta praticar uma ação má, pelo simples fato de alimentar essa intenção, chama em seu auxílio maus Espíritos,  aos quais fica então obrigado a servir, porque dele também precisam esses Espíritos, para o mal que queiram fazer. Nisto apenas é que consiste o pacto.”</a:t>
            </a:r>
          </a:p>
          <a:p>
            <a:pPr marL="0" indent="0" algn="ctr">
              <a:buClr>
                <a:schemeClr val="bg1"/>
              </a:buClr>
              <a:buNone/>
            </a:pPr>
            <a:r>
              <a:rPr lang="pt-BR" sz="2400" b="1" i="1" dirty="0" smtClean="0">
                <a:solidFill>
                  <a:schemeClr val="bg1"/>
                </a:solidFill>
                <a:effectLst>
                  <a:outerShdw blurRad="38100" dist="38100" dir="2700000" algn="tl">
                    <a:srgbClr val="000000">
                      <a:alpha val="43137"/>
                    </a:srgbClr>
                  </a:outerShdw>
                </a:effectLst>
              </a:rPr>
              <a:t>AK: O pacto, é uma alegoria da simpatia entre                                             um indivíduo de natureza má e Espíritos malfazejos...</a:t>
            </a:r>
          </a:p>
        </p:txBody>
      </p:sp>
      <p:sp>
        <p:nvSpPr>
          <p:cNvPr id="9" name="Título 1"/>
          <p:cNvSpPr>
            <a:spLocks noGrp="1"/>
          </p:cNvSpPr>
          <p:nvPr>
            <p:ph type="title"/>
          </p:nvPr>
        </p:nvSpPr>
        <p:spPr>
          <a:xfrm>
            <a:off x="1406042" y="300238"/>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PACTOS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7" name="Arredondar Retângulo em um Canto Diagonal 6"/>
          <p:cNvSpPr/>
          <p:nvPr/>
        </p:nvSpPr>
        <p:spPr>
          <a:xfrm>
            <a:off x="3149206" y="5228464"/>
            <a:ext cx="6743231" cy="1263897"/>
          </a:xfrm>
          <a:prstGeom prst="round2DiagRect">
            <a:avLst>
              <a:gd name="adj1" fmla="val 48643"/>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550. </a:t>
            </a:r>
            <a:r>
              <a:rPr lang="pt-BR" sz="2400" b="1" dirty="0" smtClean="0">
                <a:solidFill>
                  <a:schemeClr val="bg1"/>
                </a:solidFill>
                <a:effectLst>
                  <a:outerShdw blurRad="38100" dist="38100" dir="2700000" algn="tl">
                    <a:srgbClr val="000000">
                      <a:alpha val="43137"/>
                    </a:srgbClr>
                  </a:outerShdw>
                </a:effectLst>
                <a:latin typeface="+mj-lt"/>
              </a:rPr>
              <a:t>O </a:t>
            </a:r>
            <a:r>
              <a:rPr lang="pt-BR" sz="2400" b="1" dirty="0" smtClean="0">
                <a:solidFill>
                  <a:srgbClr val="FFC000"/>
                </a:solidFill>
                <a:effectLst>
                  <a:outerShdw blurRad="38100" dist="38100" dir="2700000" algn="tl">
                    <a:srgbClr val="000000">
                      <a:alpha val="43137"/>
                    </a:srgbClr>
                  </a:outerShdw>
                </a:effectLst>
                <a:latin typeface="+mj-lt"/>
              </a:rPr>
              <a:t>SIGNIFICADO </a:t>
            </a:r>
            <a:r>
              <a:rPr lang="pt-BR" sz="2400" b="1" dirty="0" smtClean="0">
                <a:effectLst>
                  <a:outerShdw blurRad="38100" dist="38100" dir="2700000" algn="tl">
                    <a:srgbClr val="000000">
                      <a:alpha val="43137"/>
                    </a:srgbClr>
                  </a:outerShdw>
                </a:effectLst>
                <a:latin typeface="+mj-lt"/>
              </a:rPr>
              <a:t>DE                                                                     </a:t>
            </a:r>
            <a:r>
              <a:rPr lang="pt-BR" sz="2400" b="1" dirty="0" smtClean="0">
                <a:solidFill>
                  <a:srgbClr val="CCFF33"/>
                </a:solidFill>
                <a:effectLst>
                  <a:outerShdw blurRad="38100" dist="38100" dir="2700000" algn="tl">
                    <a:srgbClr val="000000">
                      <a:alpha val="43137"/>
                    </a:srgbClr>
                  </a:outerShdw>
                </a:effectLst>
                <a:latin typeface="+mj-lt"/>
              </a:rPr>
              <a:t>“VENDER” A ALMA PARA SATANÁS</a:t>
            </a:r>
            <a:r>
              <a:rPr lang="pt-BR" sz="2400" b="1" dirty="0" smtClean="0">
                <a:effectLst>
                  <a:outerShdw blurRad="38100" dist="38100" dir="2700000" algn="tl">
                    <a:srgbClr val="000000">
                      <a:alpha val="43137"/>
                    </a:srgbClr>
                  </a:outerShdw>
                </a:effectLst>
                <a:latin typeface="+mj-lt"/>
              </a:rPr>
              <a:t> -                                                    POR EXEMPLO: AFIM DE ENRIQUECER</a:t>
            </a:r>
          </a:p>
        </p:txBody>
      </p:sp>
      <p:pic>
        <p:nvPicPr>
          <p:cNvPr id="11" name="Imagem 10"/>
          <p:cNvPicPr>
            <a:picLocks noChangeAspect="1"/>
          </p:cNvPicPr>
          <p:nvPr/>
        </p:nvPicPr>
        <p:blipFill>
          <a:blip r:embed="rId2"/>
          <a:stretch>
            <a:fillRect/>
          </a:stretch>
        </p:blipFill>
        <p:spPr>
          <a:xfrm rot="1366608">
            <a:off x="1523464" y="5139886"/>
            <a:ext cx="2103302" cy="494945"/>
          </a:xfrm>
          <a:prstGeom prst="rect">
            <a:avLst/>
          </a:prstGeom>
        </p:spPr>
      </p:pic>
      <p:sp>
        <p:nvSpPr>
          <p:cNvPr id="12" name="CaixaDeTexto 11"/>
          <p:cNvSpPr txBox="1"/>
          <p:nvPr/>
        </p:nvSpPr>
        <p:spPr>
          <a:xfrm>
            <a:off x="10112184" y="5668729"/>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5" name="Retângulo 14"/>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02989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16" presetClass="entr" presetSubtype="21"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7" grpId="0" animBg="1"/>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655613"/>
            <a:ext cx="9722217" cy="2657307"/>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551.  </a:t>
            </a:r>
            <a:r>
              <a:rPr lang="pt-BR" sz="2400" b="1" dirty="0" smtClean="0">
                <a:solidFill>
                  <a:schemeClr val="bg1"/>
                </a:solidFill>
                <a:effectLst>
                  <a:outerShdw blurRad="38100" dist="38100" dir="2700000" algn="tl">
                    <a:srgbClr val="000000">
                      <a:alpha val="43137"/>
                    </a:srgbClr>
                  </a:outerShdw>
                </a:effectLst>
              </a:rPr>
              <a:t> Pode um homem mau, com o auxílio de um mau Espírito que lhe seja dedicado, fazer mal ao seu próximo?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“Não; Deus não o permitiria.”</a:t>
            </a:r>
          </a:p>
        </p:txBody>
      </p:sp>
      <p:sp>
        <p:nvSpPr>
          <p:cNvPr id="13" name="Retângulo 12"/>
          <p:cNvSpPr/>
          <p:nvPr/>
        </p:nvSpPr>
        <p:spPr>
          <a:xfrm>
            <a:off x="10546012" y="627361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724448" y="5632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PODER OCULTO.                                        TALISMÃS. FEITICEIROS</a:t>
            </a:r>
            <a:endParaRPr lang="pt-BR"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Arredondar Retângulo em um Canto Diagonal 6"/>
          <p:cNvSpPr/>
          <p:nvPr/>
        </p:nvSpPr>
        <p:spPr>
          <a:xfrm>
            <a:off x="2813679" y="3642360"/>
            <a:ext cx="7593991" cy="1082040"/>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552.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DE CERTAS PESSOAS </a:t>
            </a:r>
            <a:r>
              <a:rPr lang="pt-BR" sz="2400" b="1" dirty="0" smtClean="0">
                <a:solidFill>
                  <a:srgbClr val="CCFF33"/>
                </a:solidFill>
                <a:effectLst>
                  <a:outerShdw blurRad="38100" dist="38100" dir="2700000" algn="tl">
                    <a:srgbClr val="000000">
                      <a:alpha val="43137"/>
                    </a:srgbClr>
                  </a:outerShdw>
                </a:effectLst>
                <a:latin typeface="+mj-lt"/>
              </a:rPr>
              <a:t>TEREM</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O PODER DE ENFEITIÇAR</a:t>
            </a:r>
          </a:p>
        </p:txBody>
      </p:sp>
      <p:sp>
        <p:nvSpPr>
          <p:cNvPr id="8" name="Arredondar Retângulo em um Canto Diagonal 7"/>
          <p:cNvSpPr/>
          <p:nvPr/>
        </p:nvSpPr>
        <p:spPr>
          <a:xfrm>
            <a:off x="2698228" y="4785360"/>
            <a:ext cx="8094689" cy="1631736"/>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553.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EFICÁCIA </a:t>
            </a:r>
            <a:r>
              <a:rPr lang="pt-BR" sz="2400" b="1" dirty="0" smtClean="0">
                <a:effectLst>
                  <a:outerShdw blurRad="38100" dist="38100" dir="2700000" algn="tl">
                    <a:srgbClr val="000000">
                      <a:alpha val="43137"/>
                    </a:srgbClr>
                  </a:outerShdw>
                </a:effectLst>
                <a:latin typeface="+mj-lt"/>
              </a:rPr>
              <a:t>DE </a:t>
            </a:r>
            <a:r>
              <a:rPr lang="pt-BR" sz="2400" b="1" dirty="0" smtClean="0">
                <a:solidFill>
                  <a:srgbClr val="CCFF33"/>
                </a:solidFill>
                <a:effectLst>
                  <a:outerShdw blurRad="38100" dist="38100" dir="2700000" algn="tl">
                    <a:srgbClr val="000000">
                      <a:alpha val="43137"/>
                    </a:srgbClr>
                  </a:outerShdw>
                </a:effectLst>
                <a:latin typeface="+mj-lt"/>
              </a:rPr>
              <a:t>FÓRMULAS</a:t>
            </a:r>
            <a:r>
              <a:rPr lang="pt-BR" sz="2400" b="1" dirty="0" smtClean="0">
                <a:effectLst>
                  <a:outerShdw blurRad="38100" dist="38100" dir="2700000" algn="tl">
                    <a:srgbClr val="000000">
                      <a:alpha val="43137"/>
                    </a:srgbClr>
                  </a:outerShdw>
                </a:effectLst>
                <a:latin typeface="+mj-lt"/>
              </a:rPr>
              <a:t> E DE </a:t>
            </a:r>
            <a:r>
              <a:rPr lang="pt-BR" sz="2400" b="1" dirty="0" smtClean="0">
                <a:solidFill>
                  <a:srgbClr val="CCFF33"/>
                </a:solidFill>
                <a:effectLst>
                  <a:outerShdw blurRad="38100" dist="38100" dir="2700000" algn="tl">
                    <a:srgbClr val="000000">
                      <a:alpha val="43137"/>
                    </a:srgbClr>
                  </a:outerShdw>
                </a:effectLst>
                <a:latin typeface="+mj-lt"/>
              </a:rPr>
              <a:t>PRÁTICAS</a:t>
            </a:r>
            <a:r>
              <a:rPr lang="pt-BR" sz="2400" b="1" dirty="0" smtClean="0">
                <a:effectLst>
                  <a:outerShdw blurRad="38100" dist="38100" dir="2700000" algn="tl">
                    <a:srgbClr val="000000">
                      <a:alpha val="43137"/>
                    </a:srgbClr>
                  </a:outerShdw>
                </a:effectLst>
                <a:latin typeface="+mj-lt"/>
              </a:rPr>
              <a:t>                      NA OBTENÇÃO DE FAVORES DOS ESPÍRITOS</a:t>
            </a:r>
          </a:p>
          <a:p>
            <a:pPr algn="ctr"/>
            <a:r>
              <a:rPr lang="pt-BR" sz="2400" b="1" dirty="0" smtClean="0">
                <a:effectLst>
                  <a:outerShdw blurRad="38100" dist="38100" dir="2700000" algn="tl">
                    <a:srgbClr val="000000">
                      <a:alpha val="43137"/>
                    </a:srgbClr>
                  </a:outerShdw>
                </a:effectLst>
                <a:latin typeface="+mj-lt"/>
              </a:rPr>
              <a:t>a) </a:t>
            </a:r>
            <a:r>
              <a:rPr lang="pt-BR" sz="2400" b="1" dirty="0" smtClean="0">
                <a:solidFill>
                  <a:schemeClr val="bg1"/>
                </a:solidFill>
                <a:effectLst>
                  <a:outerShdw blurRad="38100" dist="38100" dir="2700000" algn="tl">
                    <a:srgbClr val="000000">
                      <a:alpha val="43137"/>
                    </a:srgbClr>
                  </a:outerShdw>
                </a:effectLst>
                <a:latin typeface="+mj-lt"/>
              </a:rPr>
              <a:t>IDEM </a:t>
            </a:r>
            <a:r>
              <a:rPr lang="pt-BR" sz="2400" b="1" dirty="0" smtClean="0">
                <a:effectLst>
                  <a:outerShdw blurRad="38100" dist="38100" dir="2700000" algn="tl">
                    <a:srgbClr val="000000">
                      <a:alpha val="43137"/>
                    </a:srgbClr>
                  </a:outerShdw>
                </a:effectLst>
                <a:latin typeface="+mj-lt"/>
              </a:rPr>
              <a:t>AS </a:t>
            </a:r>
            <a:r>
              <a:rPr lang="pt-BR" sz="2400" b="1" dirty="0" smtClean="0">
                <a:solidFill>
                  <a:srgbClr val="CCFF33"/>
                </a:solidFill>
                <a:effectLst>
                  <a:outerShdw blurRad="38100" dist="38100" dir="2700000" algn="tl">
                    <a:srgbClr val="000000">
                      <a:alpha val="43137"/>
                    </a:srgbClr>
                  </a:outerShdw>
                </a:effectLst>
                <a:latin typeface="+mj-lt"/>
              </a:rPr>
              <a:t>FÓRMULAS CABALÍSTICAS                                         </a:t>
            </a:r>
            <a:r>
              <a:rPr lang="pt-BR" sz="2400" b="1" dirty="0" smtClean="0">
                <a:solidFill>
                  <a:srgbClr val="FFC000"/>
                </a:solidFill>
                <a:effectLst>
                  <a:outerShdw blurRad="38100" dist="38100" dir="2700000" algn="tl">
                    <a:srgbClr val="000000">
                      <a:alpha val="43137"/>
                    </a:srgbClr>
                  </a:outerShdw>
                </a:effectLst>
                <a:latin typeface="+mj-lt"/>
              </a:rPr>
              <a:t>FORNECIDAS POR ESPÍRITOS</a:t>
            </a:r>
          </a:p>
        </p:txBody>
      </p:sp>
      <p:pic>
        <p:nvPicPr>
          <p:cNvPr id="11" name="Imagem 10"/>
          <p:cNvPicPr>
            <a:picLocks noChangeAspect="1"/>
          </p:cNvPicPr>
          <p:nvPr/>
        </p:nvPicPr>
        <p:blipFill>
          <a:blip r:embed="rId3"/>
          <a:stretch>
            <a:fillRect/>
          </a:stretch>
        </p:blipFill>
        <p:spPr>
          <a:xfrm rot="1366608">
            <a:off x="903921" y="3184214"/>
            <a:ext cx="2103302" cy="494945"/>
          </a:xfrm>
          <a:prstGeom prst="rect">
            <a:avLst/>
          </a:prstGeom>
        </p:spPr>
      </p:pic>
      <p:sp>
        <p:nvSpPr>
          <p:cNvPr id="15" name="Retângulo 14"/>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95105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8">
                                            <p:bg/>
                                          </p:spTgt>
                                        </p:tgtEl>
                                        <p:attrNameLst>
                                          <p:attrName>style.visibility</p:attrName>
                                        </p:attrNameLst>
                                      </p:cBhvr>
                                      <p:to>
                                        <p:strVal val="visible"/>
                                      </p:to>
                                    </p:set>
                                    <p:animEffect transition="in" filter="barn(inVertical)">
                                      <p:cBhvr>
                                        <p:cTn id="38" dur="500"/>
                                        <p:tgtEl>
                                          <p:spTgt spid="8">
                                            <p:bg/>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barn(inVertical)">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barn(inVertical)">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9" grpId="0"/>
      <p:bldP spid="7" grpId="0" animBg="1"/>
      <p:bldP spid="8" grpId="0" uiExpand="1"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0276189" y="6136309"/>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664488" y="5632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PODER OCULTO.                               TALISMÃS. FEITICEIROS</a:t>
            </a:r>
            <a:endParaRPr lang="pt-BR"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Arredondar Retângulo em um Canto Diagonal 6"/>
          <p:cNvSpPr/>
          <p:nvPr/>
        </p:nvSpPr>
        <p:spPr>
          <a:xfrm>
            <a:off x="2738729" y="2209800"/>
            <a:ext cx="8567553" cy="1082040"/>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554.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RELAÇÃO </a:t>
            </a:r>
            <a:r>
              <a:rPr lang="pt-BR" sz="2400" b="1" dirty="0" smtClean="0">
                <a:effectLst>
                  <a:outerShdw blurRad="38100" dist="38100" dir="2700000" algn="tl">
                    <a:srgbClr val="000000">
                      <a:alpha val="43137"/>
                    </a:srgbClr>
                  </a:outerShdw>
                </a:effectLst>
                <a:latin typeface="+mj-lt"/>
              </a:rPr>
              <a:t>DA </a:t>
            </a:r>
            <a:r>
              <a:rPr lang="pt-BR" sz="2400" b="1" dirty="0" smtClean="0">
                <a:solidFill>
                  <a:srgbClr val="CCFF33"/>
                </a:solidFill>
                <a:effectLst>
                  <a:outerShdw blurRad="38100" dist="38100" dir="2700000" algn="tl">
                    <a:srgbClr val="000000">
                      <a:alpha val="43137"/>
                    </a:srgbClr>
                  </a:outerShdw>
                </a:effectLst>
                <a:latin typeface="+mj-lt"/>
              </a:rPr>
              <a:t>CRENÇA</a:t>
            </a:r>
            <a:r>
              <a:rPr lang="pt-BR" sz="2400" b="1" dirty="0" smtClean="0">
                <a:effectLst>
                  <a:outerShdw blurRad="38100" dist="38100" dir="2700000" algn="tl">
                    <a:srgbClr val="000000">
                      <a:alpha val="43137"/>
                    </a:srgbClr>
                  </a:outerShdw>
                </a:effectLst>
                <a:latin typeface="+mj-lt"/>
              </a:rPr>
              <a:t> </a:t>
            </a:r>
            <a:r>
              <a:rPr lang="pt-BR" sz="2400" b="1" dirty="0">
                <a:solidFill>
                  <a:srgbClr val="CCFF33"/>
                </a:solidFill>
                <a:effectLst>
                  <a:outerShdw blurRad="38100" dist="38100" dir="2700000" algn="tl">
                    <a:srgbClr val="000000">
                      <a:alpha val="43137"/>
                    </a:srgbClr>
                  </a:outerShdw>
                </a:effectLst>
                <a:latin typeface="+mj-lt"/>
              </a:rPr>
              <a:t>EM </a:t>
            </a:r>
            <a:r>
              <a:rPr lang="pt-BR" sz="2400" b="1" dirty="0" smtClean="0">
                <a:solidFill>
                  <a:srgbClr val="CCFF33"/>
                </a:solidFill>
                <a:effectLst>
                  <a:outerShdw blurRad="38100" dist="38100" dir="2700000" algn="tl">
                    <a:srgbClr val="000000">
                      <a:alpha val="43137"/>
                    </a:srgbClr>
                  </a:outerShdw>
                </a:effectLst>
                <a:latin typeface="+mj-lt"/>
              </a:rPr>
              <a:t>TALISMÃS                         </a:t>
            </a:r>
            <a:r>
              <a:rPr lang="pt-BR" sz="2400" b="1" dirty="0" smtClean="0">
                <a:effectLst>
                  <a:outerShdw blurRad="38100" dist="38100" dir="2700000" algn="tl">
                    <a:srgbClr val="000000">
                      <a:alpha val="43137"/>
                    </a:srgbClr>
                  </a:outerShdw>
                </a:effectLst>
                <a:latin typeface="+mj-lt"/>
              </a:rPr>
              <a:t>COM A </a:t>
            </a:r>
            <a:r>
              <a:rPr lang="pt-BR" sz="2400" b="1" dirty="0" smtClean="0">
                <a:solidFill>
                  <a:srgbClr val="CCFF33"/>
                </a:solidFill>
                <a:effectLst>
                  <a:outerShdw blurRad="38100" dist="38100" dir="2700000" algn="tl">
                    <a:srgbClr val="000000">
                      <a:alpha val="43137"/>
                    </a:srgbClr>
                  </a:outerShdw>
                </a:effectLst>
                <a:latin typeface="+mj-lt"/>
              </a:rPr>
              <a:t>NATUREZA</a:t>
            </a:r>
            <a:r>
              <a:rPr lang="pt-BR" sz="2400" b="1" dirty="0" smtClean="0">
                <a:effectLst>
                  <a:outerShdw blurRad="38100" dist="38100" dir="2700000" algn="tl">
                    <a:srgbClr val="000000">
                      <a:alpha val="43137"/>
                    </a:srgbClr>
                  </a:outerShdw>
                </a:effectLst>
                <a:latin typeface="+mj-lt"/>
              </a:rPr>
              <a:t> DOS ESPÍRITOS ATRAÍDOS</a:t>
            </a:r>
          </a:p>
        </p:txBody>
      </p:sp>
      <p:sp>
        <p:nvSpPr>
          <p:cNvPr id="8" name="Arredondar Retângulo em um Canto Diagonal 7"/>
          <p:cNvSpPr/>
          <p:nvPr/>
        </p:nvSpPr>
        <p:spPr>
          <a:xfrm>
            <a:off x="1930980" y="3352800"/>
            <a:ext cx="9645122" cy="1631736"/>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555.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RELAÇÃO </a:t>
            </a:r>
            <a:r>
              <a:rPr lang="pt-BR" sz="2400" b="1" dirty="0" smtClean="0">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QUALIFICATIVO DE FEITICEIRO                       </a:t>
            </a:r>
            <a:r>
              <a:rPr lang="pt-BR" sz="2400" b="1" dirty="0" smtClean="0">
                <a:effectLst>
                  <a:outerShdw blurRad="38100" dist="38100" dir="2700000" algn="tl">
                    <a:srgbClr val="000000">
                      <a:alpha val="43137"/>
                    </a:srgbClr>
                  </a:outerShdw>
                </a:effectLst>
                <a:latin typeface="+mj-lt"/>
              </a:rPr>
              <a:t>COM A FORÇA MAGNÉTICA E A DUPLA VISTA</a:t>
            </a:r>
          </a:p>
          <a:p>
            <a:pPr algn="ct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AK</a:t>
            </a:r>
            <a:r>
              <a:rPr lang="pt-BR" sz="2400" b="1" dirty="0" smtClean="0">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O ESPIRITISMO E O MAGNETISMO FORMAM                                 </a:t>
            </a:r>
            <a:r>
              <a:rPr lang="pt-BR" sz="2400" b="1" dirty="0" smtClean="0">
                <a:solidFill>
                  <a:srgbClr val="CCFF33"/>
                </a:solidFill>
                <a:effectLst>
                  <a:outerShdw blurRad="38100" dist="38100" dir="2700000" algn="tl">
                    <a:srgbClr val="000000">
                      <a:alpha val="43137"/>
                    </a:srgbClr>
                  </a:outerShdw>
                </a:effectLst>
                <a:latin typeface="+mj-lt"/>
              </a:rPr>
              <a:t>UMA ÚNICA CIÊNCIA</a:t>
            </a:r>
          </a:p>
        </p:txBody>
      </p:sp>
      <p:pic>
        <p:nvPicPr>
          <p:cNvPr id="11" name="Imagem 10"/>
          <p:cNvPicPr>
            <a:picLocks noChangeAspect="1"/>
          </p:cNvPicPr>
          <p:nvPr/>
        </p:nvPicPr>
        <p:blipFill>
          <a:blip r:embed="rId3"/>
          <a:stretch>
            <a:fillRect/>
          </a:stretch>
        </p:blipFill>
        <p:spPr>
          <a:xfrm rot="1366608">
            <a:off x="1128771" y="1751654"/>
            <a:ext cx="2103302" cy="494945"/>
          </a:xfrm>
          <a:prstGeom prst="rect">
            <a:avLst/>
          </a:prstGeom>
        </p:spPr>
      </p:pic>
      <p:sp>
        <p:nvSpPr>
          <p:cNvPr id="12" name="Arredondar Retângulo em um Canto Diagonal 11"/>
          <p:cNvSpPr/>
          <p:nvPr/>
        </p:nvSpPr>
        <p:spPr>
          <a:xfrm>
            <a:off x="2534934" y="5024845"/>
            <a:ext cx="8294996" cy="1071155"/>
          </a:xfrm>
          <a:prstGeom prst="round2DiagRect">
            <a:avLst>
              <a:gd name="adj1" fmla="val 48643"/>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556. </a:t>
            </a:r>
            <a:r>
              <a:rPr lang="pt-BR" sz="2400" b="1" dirty="0" smtClean="0">
                <a:solidFill>
                  <a:schemeClr val="bg1"/>
                </a:solidFill>
                <a:effectLst>
                  <a:outerShdw blurRad="38100" dist="38100" dir="2700000" algn="tl">
                    <a:srgbClr val="000000">
                      <a:alpha val="43137"/>
                    </a:srgbClr>
                  </a:outerShdw>
                </a:effectLst>
                <a:latin typeface="+mj-lt"/>
              </a:rPr>
              <a:t>AS</a:t>
            </a:r>
            <a:r>
              <a:rPr lang="pt-BR" sz="2400" b="1" dirty="0" smtClean="0">
                <a:solidFill>
                  <a:srgbClr val="FFC000"/>
                </a:solidFill>
                <a:effectLst>
                  <a:outerShdw blurRad="38100" dist="38100" dir="2700000" algn="tl">
                    <a:srgbClr val="000000">
                      <a:alpha val="43137"/>
                    </a:srgbClr>
                  </a:outerShdw>
                </a:effectLst>
                <a:latin typeface="+mj-lt"/>
              </a:rPr>
              <a:t> CONDIÇÕES </a:t>
            </a:r>
            <a:r>
              <a:rPr lang="pt-BR" sz="2400" b="1" dirty="0" smtClean="0">
                <a:effectLst>
                  <a:outerShdw blurRad="38100" dist="38100" dir="2700000" algn="tl">
                    <a:srgbClr val="000000">
                      <a:alpha val="43137"/>
                    </a:srgbClr>
                  </a:outerShdw>
                </a:effectLst>
                <a:latin typeface="+mj-lt"/>
              </a:rPr>
              <a:t>DO PODER DE CURAR                                      </a:t>
            </a:r>
            <a:r>
              <a:rPr lang="pt-BR" sz="2400" b="1" dirty="0" smtClean="0">
                <a:solidFill>
                  <a:srgbClr val="CCFF33"/>
                </a:solidFill>
                <a:effectLst>
                  <a:outerShdw blurRad="38100" dist="38100" dir="2700000" algn="tl">
                    <a:srgbClr val="000000">
                      <a:alpha val="43137"/>
                    </a:srgbClr>
                  </a:outerShdw>
                </a:effectLst>
                <a:latin typeface="+mj-lt"/>
              </a:rPr>
              <a:t>PELO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SIMPLES CONTATO</a:t>
            </a: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422609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bg/>
                                          </p:spTgt>
                                        </p:tgtEl>
                                        <p:attrNameLst>
                                          <p:attrName>style.visibility</p:attrName>
                                        </p:attrNameLst>
                                      </p:cBhvr>
                                      <p:to>
                                        <p:strVal val="visible"/>
                                      </p:to>
                                    </p:set>
                                    <p:animEffect transition="in" filter="barn(inVertical)">
                                      <p:cBhvr>
                                        <p:cTn id="24" dur="500"/>
                                        <p:tgtEl>
                                          <p:spTgt spid="8">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barn(inVertical)">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barn(inVertical)">
                                      <p:cBhvr>
                                        <p:cTn id="33" dur="500"/>
                                        <p:tgtEl>
                                          <p:spTgt spid="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7" grpId="0" animBg="1"/>
      <p:bldP spid="8" grpId="0" uiExpand="1" build="p"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81185" y="1487973"/>
            <a:ext cx="9722217" cy="4351338"/>
          </a:xfrm>
        </p:spPr>
        <p:txBody>
          <a:bodyPr>
            <a:norm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459.  </a:t>
            </a:r>
            <a:r>
              <a:rPr lang="pt-BR" sz="2400" b="1" dirty="0" smtClean="0">
                <a:solidFill>
                  <a:schemeClr val="bg1"/>
                </a:solidFill>
                <a:effectLst>
                  <a:outerShdw blurRad="38100" dist="38100" dir="2700000" algn="tl">
                    <a:srgbClr val="000000">
                      <a:alpha val="43137"/>
                    </a:srgbClr>
                  </a:outerShdw>
                </a:effectLst>
              </a:rPr>
              <a:t>Influem os Espíritos em nossos pensamentos                                            e em nossos atos?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“Muito mais do que imaginais Influem a tal ponto, que,                           de ordinário, são eles que vos dirigem.”</a:t>
            </a:r>
            <a:endParaRPr lang="pt-BR" dirty="0">
              <a:effectLst>
                <a:outerShdw blurRad="38100" dist="38100" dir="2700000" algn="tl">
                  <a:srgbClr val="000000">
                    <a:alpha val="43137"/>
                  </a:srgbClr>
                </a:outerShdw>
              </a:effectLst>
            </a:endParaRPr>
          </a:p>
        </p:txBody>
      </p:sp>
      <p:sp>
        <p:nvSpPr>
          <p:cNvPr id="13" name="Retângulo 12"/>
          <p:cNvSpPr/>
          <p:nvPr/>
        </p:nvSpPr>
        <p:spPr>
          <a:xfrm>
            <a:off x="10120307" y="6114779"/>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2" name="Arredondar Retângulo em um Canto Diagonal 11"/>
          <p:cNvSpPr/>
          <p:nvPr/>
        </p:nvSpPr>
        <p:spPr>
          <a:xfrm flipH="1">
            <a:off x="2395367" y="3893659"/>
            <a:ext cx="8653632" cy="1001504"/>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460. A </a:t>
            </a:r>
            <a:r>
              <a:rPr lang="pt-BR" sz="2400" b="1" dirty="0" smtClean="0">
                <a:solidFill>
                  <a:srgbClr val="FFC000"/>
                </a:solidFill>
                <a:effectLst>
                  <a:outerShdw blurRad="38100" dist="38100" dir="2700000" algn="tl">
                    <a:srgbClr val="000000">
                      <a:alpha val="43137"/>
                    </a:srgbClr>
                  </a:outerShdw>
                </a:effectLst>
              </a:rPr>
              <a:t>MISTURA </a:t>
            </a:r>
            <a:r>
              <a:rPr lang="pt-BR" sz="2400" b="1" dirty="0" smtClean="0">
                <a:effectLst>
                  <a:outerShdw blurRad="38100" dist="38100" dir="2700000" algn="tl">
                    <a:srgbClr val="000000">
                      <a:alpha val="43137"/>
                    </a:srgbClr>
                  </a:outerShdw>
                </a:effectLst>
              </a:rPr>
              <a:t>DE PENSAMENTOS </a:t>
            </a:r>
            <a:r>
              <a:rPr lang="pt-BR" sz="2400" b="1" dirty="0" smtClean="0">
                <a:solidFill>
                  <a:srgbClr val="CCFF33"/>
                </a:solidFill>
                <a:effectLst>
                  <a:outerShdw blurRad="38100" dist="38100" dir="2700000" algn="tl">
                    <a:srgbClr val="000000">
                      <a:alpha val="43137"/>
                    </a:srgbClr>
                  </a:outerShdw>
                </a:effectLst>
                <a:latin typeface="+mj-lt"/>
              </a:rPr>
              <a:t>PRÓPRIOS</a:t>
            </a:r>
            <a:r>
              <a:rPr lang="pt-BR" sz="2400" b="1" dirty="0" smtClean="0">
                <a:solidFill>
                  <a:srgbClr val="FFC000"/>
                </a:solidFill>
                <a:effectLst>
                  <a:outerShdw blurRad="38100" dist="38100" dir="2700000" algn="tl">
                    <a:srgbClr val="000000">
                      <a:alpha val="43137"/>
                    </a:srgbClr>
                  </a:outerShdw>
                </a:effectLst>
                <a:latin typeface="Arial Narrow" panose="020B0606020202030204" pitchFamily="34" charset="0"/>
              </a:rPr>
              <a:t>                                       </a:t>
            </a:r>
            <a:r>
              <a:rPr lang="pt-BR" sz="2400" b="1" dirty="0" smtClean="0">
                <a:solidFill>
                  <a:schemeClr val="bg1"/>
                </a:solidFill>
                <a:effectLst>
                  <a:outerShdw blurRad="38100" dist="38100" dir="2700000" algn="tl">
                    <a:srgbClr val="000000">
                      <a:alpha val="43137"/>
                    </a:srgbClr>
                  </a:outerShdw>
                </a:effectLst>
                <a:latin typeface="+mj-lt"/>
              </a:rPr>
              <a:t>COM</a:t>
            </a:r>
            <a:r>
              <a:rPr lang="pt-BR" sz="2400" b="1" dirty="0" smtClean="0">
                <a:solidFill>
                  <a:srgbClr val="FFC000"/>
                </a:solidFill>
                <a:effectLst>
                  <a:outerShdw blurRad="38100" dist="38100" dir="2700000" algn="tl">
                    <a:srgbClr val="000000">
                      <a:alpha val="43137"/>
                    </a:srgbClr>
                  </a:outerShdw>
                </a:effectLst>
                <a:latin typeface="Arial Narrow" panose="020B0606020202030204" pitchFamily="34" charset="0"/>
              </a:rPr>
              <a:t> </a:t>
            </a:r>
            <a:r>
              <a:rPr lang="pt-BR" sz="2400" b="1" dirty="0" smtClean="0">
                <a:effectLst>
                  <a:outerShdw blurRad="38100" dist="38100" dir="2700000" algn="tl">
                    <a:srgbClr val="000000">
                      <a:alpha val="43137"/>
                    </a:srgbClr>
                  </a:outerShdw>
                </a:effectLst>
                <a:latin typeface="+mj-lt"/>
              </a:rPr>
              <a:t>OS PENSAMENTOS </a:t>
            </a:r>
            <a:r>
              <a:rPr lang="pt-BR" sz="2400" b="1" dirty="0" smtClean="0">
                <a:solidFill>
                  <a:srgbClr val="CCFF33"/>
                </a:solidFill>
                <a:effectLst>
                  <a:outerShdw blurRad="38100" dist="38100" dir="2700000" algn="tl">
                    <a:srgbClr val="000000">
                      <a:alpha val="43137"/>
                    </a:srgbClr>
                  </a:outerShdw>
                </a:effectLst>
                <a:latin typeface="+mj-lt"/>
              </a:rPr>
              <a:t>SUGERIDOS</a:t>
            </a:r>
            <a:endParaRPr lang="pt-BR" sz="2400" b="1" dirty="0">
              <a:solidFill>
                <a:srgbClr val="CCFF33"/>
              </a:solidFill>
              <a:effectLst>
                <a:outerShdw blurRad="38100" dist="38100" dir="2700000" algn="tl">
                  <a:srgbClr val="000000">
                    <a:alpha val="43137"/>
                  </a:srgbClr>
                </a:outerShdw>
              </a:effectLst>
              <a:latin typeface="Agency FB" panose="020B0503020202020204" pitchFamily="34" charset="0"/>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785667" y="3615405"/>
            <a:ext cx="2103302" cy="437813"/>
          </a:xfrm>
          <a:prstGeom prst="rect">
            <a:avLst/>
          </a:prstGeom>
        </p:spPr>
      </p:pic>
      <p:sp>
        <p:nvSpPr>
          <p:cNvPr id="11" name="Arredondar Retângulo em um Canto Diagonal 10"/>
          <p:cNvSpPr/>
          <p:nvPr/>
        </p:nvSpPr>
        <p:spPr>
          <a:xfrm flipH="1">
            <a:off x="2944904" y="4975698"/>
            <a:ext cx="7849427" cy="983295"/>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461. </a:t>
            </a:r>
            <a:r>
              <a:rPr lang="pt-BR" sz="2400" b="1" dirty="0" smtClean="0">
                <a:solidFill>
                  <a:srgbClr val="FFC000"/>
                </a:solidFill>
                <a:effectLst>
                  <a:outerShdw blurRad="38100" dist="38100" dir="2700000" algn="tl">
                    <a:srgbClr val="000000">
                      <a:alpha val="43137"/>
                    </a:srgbClr>
                  </a:outerShdw>
                </a:effectLst>
              </a:rPr>
              <a:t>NO QUE  </a:t>
            </a:r>
            <a:r>
              <a:rPr lang="pt-BR" sz="2400" b="1" dirty="0" smtClean="0">
                <a:solidFill>
                  <a:srgbClr val="FFC000"/>
                </a:solidFill>
                <a:effectLst>
                  <a:outerShdw blurRad="38100" dist="38100" dir="2700000" algn="tl">
                    <a:srgbClr val="000000">
                      <a:alpha val="43137"/>
                    </a:srgbClr>
                  </a:outerShdw>
                </a:effectLst>
                <a:latin typeface="+mj-lt"/>
              </a:rPr>
              <a:t>DIFEREM </a:t>
            </a:r>
            <a:r>
              <a:rPr lang="pt-BR" sz="2400" b="1" dirty="0" smtClean="0">
                <a:effectLst>
                  <a:outerShdw blurRad="38100" dist="38100" dir="2700000" algn="tl">
                    <a:srgbClr val="000000">
                      <a:alpha val="43137"/>
                    </a:srgbClr>
                  </a:outerShdw>
                </a:effectLst>
                <a:latin typeface="+mj-lt"/>
              </a:rPr>
              <a:t>OS PENSAMENTOS                  </a:t>
            </a:r>
            <a:r>
              <a:rPr lang="pt-BR" sz="2400" b="1" dirty="0" smtClean="0">
                <a:solidFill>
                  <a:srgbClr val="CCFF33"/>
                </a:solidFill>
                <a:effectLst>
                  <a:outerShdw blurRad="38100" dist="38100" dir="2700000" algn="tl">
                    <a:srgbClr val="000000">
                      <a:alpha val="43137"/>
                    </a:srgbClr>
                  </a:outerShdw>
                </a:effectLst>
                <a:latin typeface="+mj-lt"/>
              </a:rPr>
              <a:t>QUE NOS SÃO SUGERIDOS</a:t>
            </a:r>
            <a:endParaRPr lang="pt-BR" sz="2400" b="1" dirty="0">
              <a:solidFill>
                <a:srgbClr val="CCFF33"/>
              </a:solidFill>
              <a:effectLst>
                <a:outerShdw blurRad="38100" dist="38100" dir="2700000" algn="tl">
                  <a:srgbClr val="000000">
                    <a:alpha val="43137"/>
                  </a:srgbClr>
                </a:outerShdw>
              </a:effectLst>
              <a:latin typeface="Agency FB" panose="020B0503020202020204" pitchFamily="34" charset="0"/>
            </a:endParaRPr>
          </a:p>
        </p:txBody>
      </p:sp>
      <p:sp>
        <p:nvSpPr>
          <p:cNvPr id="9" name="Título 1"/>
          <p:cNvSpPr>
            <a:spLocks noGrp="1"/>
          </p:cNvSpPr>
          <p:nvPr>
            <p:ph type="title"/>
          </p:nvPr>
        </p:nvSpPr>
        <p:spPr>
          <a:xfrm>
            <a:off x="1649498" y="669890"/>
            <a:ext cx="9992064" cy="1284988"/>
          </a:xfrm>
        </p:spPr>
        <p:txBody>
          <a:bodyPr>
            <a:noAutofit/>
          </a:bodyPr>
          <a:lstStyle/>
          <a:p>
            <a:pPr algn="ct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OCULTA DOS ESPÍRITOS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EM NOSSOS PENSAMENTOS E ATOS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404014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12" grpId="0" animBg="1"/>
      <p:bldP spid="11" grpId="0" animBg="1"/>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397122" y="776647"/>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BÊNÇÃOS E MALDIÇÕES</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337285" y="1234780"/>
            <a:ext cx="9965162" cy="2657307"/>
          </a:xfrm>
        </p:spPr>
        <p:txBody>
          <a:bodyPr>
            <a:noAutofit/>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24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400" i="1" dirty="0" smtClean="0">
                <a:ln w="9525">
                  <a:solidFill>
                    <a:schemeClr val="bg1"/>
                  </a:solidFill>
                  <a:prstDash val="solid"/>
                </a:ln>
              </a:rPr>
              <a:t>Q </a:t>
            </a:r>
            <a:r>
              <a:rPr lang="pt-BR" sz="2400" dirty="0" smtClean="0">
                <a:solidFill>
                  <a:schemeClr val="bg1"/>
                </a:solidFill>
                <a:effectLst>
                  <a:outerShdw blurRad="38100" dist="38100" dir="2700000" algn="tl">
                    <a:srgbClr val="000000">
                      <a:alpha val="43137"/>
                    </a:srgbClr>
                  </a:outerShdw>
                </a:effectLst>
              </a:rPr>
              <a:t>549.  </a:t>
            </a:r>
            <a:r>
              <a:rPr lang="pt-BR" sz="2400" b="1" dirty="0" smtClean="0">
                <a:solidFill>
                  <a:schemeClr val="bg1"/>
                </a:solidFill>
                <a:effectLst>
                  <a:outerShdw blurRad="38100" dist="38100" dir="2700000" algn="tl">
                    <a:srgbClr val="000000">
                      <a:alpha val="43137"/>
                    </a:srgbClr>
                  </a:outerShdw>
                </a:effectLst>
              </a:rPr>
              <a:t> Podem a bênção e a maldição atrair o bem e o mal     para aquele sobre quem são lançadas?</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“Deus não escuta a maldição injusta e culpado perante ele se torna o que a profere. Como temos os dois gênios opostos, o bem e o mal, pode a maldição exercer momentaneamente influência, mesmo sobre a matéria. Tal influência, porém, só se verifica por vontade de Deus como aumento de prova para aquele que é dela objeto. Demais, o que é comum é serem amaldiçoados os maus e abençoados os bons. Jamais a bênção e a maldição podem desviar da senda da justiça a Providência, que nunca fere o maldito, senão quando mau, e cuja proteção não acoberta senão aquele que a merece.”</a:t>
            </a: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12" name="CaixaDeTexto 11"/>
          <p:cNvSpPr txBox="1"/>
          <p:nvPr/>
        </p:nvSpPr>
        <p:spPr>
          <a:xfrm>
            <a:off x="10567587" y="5951218"/>
            <a:ext cx="1331259" cy="707886"/>
          </a:xfrm>
          <a:prstGeom prst="rect">
            <a:avLst/>
          </a:prstGeom>
          <a:noFill/>
        </p:spPr>
        <p:txBody>
          <a:bodyPr wrap="square" rtlCol="0">
            <a:spAutoFit/>
          </a:bodyPr>
          <a:lstStyle/>
          <a:p>
            <a:pPr algn="ctr"/>
            <a:r>
              <a:rPr lang="pt-BR" sz="4000" b="1" dirty="0" smtClean="0"/>
              <a:t>FIM</a:t>
            </a:r>
            <a:endParaRPr lang="pt-BR" sz="4000" b="1" dirty="0"/>
          </a:p>
        </p:txBody>
      </p:sp>
      <p:sp>
        <p:nvSpPr>
          <p:cNvPr id="11" name="Retângulo 10"/>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65691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62170" y="2271819"/>
            <a:ext cx="8915399" cy="2009421"/>
          </a:xfrm>
        </p:spPr>
        <p:txBody>
          <a:bodyPr>
            <a:noAutofit/>
          </a:bodyPr>
          <a:lstStyle/>
          <a:p>
            <a:pPr algn="ctr"/>
            <a:r>
              <a:rPr lang="pt-BR" dirty="0" smtClean="0">
                <a:solidFill>
                  <a:schemeClr val="bg1"/>
                </a:solidFill>
              </a:rPr>
              <a:t/>
            </a:r>
            <a:br>
              <a:rPr lang="pt-BR" dirty="0" smtClean="0">
                <a:solidFill>
                  <a:schemeClr val="bg1"/>
                </a:solidFill>
              </a:rPr>
            </a:br>
            <a:r>
              <a:rPr lang="pt-BR" sz="4000" dirty="0" smtClean="0">
                <a:solidFill>
                  <a:schemeClr val="bg1"/>
                </a:solidFill>
              </a:rPr>
              <a:t>DA  INTERVENÇÃO DOS ESPÍRITOS NO MUNDO CORPORAL</a:t>
            </a:r>
            <a:endParaRPr lang="pt-BR" sz="4000" dirty="0">
              <a:solidFill>
                <a:schemeClr val="bg1"/>
              </a:solidFill>
            </a:endParaRPr>
          </a:p>
        </p:txBody>
      </p:sp>
      <p:sp>
        <p:nvSpPr>
          <p:cNvPr id="6" name="Retângulo 5"/>
          <p:cNvSpPr/>
          <p:nvPr/>
        </p:nvSpPr>
        <p:spPr>
          <a:xfrm>
            <a:off x="-65831" y="4473896"/>
            <a:ext cx="1665071" cy="461665"/>
          </a:xfrm>
          <a:prstGeom prst="rect">
            <a:avLst/>
          </a:prstGeom>
        </p:spPr>
        <p:txBody>
          <a:bodyPr wrap="none">
            <a:spAutoFit/>
          </a:bodyPr>
          <a:lstStyle/>
          <a:p>
            <a:r>
              <a:rPr lang="pt-BR" sz="240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400" spc="-150" dirty="0" err="1"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a:t>
            </a:r>
            <a:r>
              <a:rPr lang="pt-BR" sz="2400" spc="-15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IX</a:t>
            </a:r>
            <a:endParaRPr lang="pt-BR" sz="2400" spc="-150" dirty="0">
              <a:solidFill>
                <a:prstClr val="white"/>
              </a:solidFill>
            </a:endParaRPr>
          </a:p>
        </p:txBody>
      </p:sp>
      <p:sp>
        <p:nvSpPr>
          <p:cNvPr id="4" name="Retângulo 3"/>
          <p:cNvSpPr/>
          <p:nvPr/>
        </p:nvSpPr>
        <p:spPr>
          <a:xfrm>
            <a:off x="2787907" y="968057"/>
            <a:ext cx="7494359" cy="769441"/>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4400" dirty="0" smtClean="0">
                <a:solidFill>
                  <a:schemeClr val="bg1"/>
                </a:solidFill>
              </a:rPr>
              <a:t>DO MUNDO DOS ESPÍRITOS</a:t>
            </a:r>
            <a:endParaRPr lang="pt-BR" sz="4400" dirty="0"/>
          </a:p>
        </p:txBody>
      </p:sp>
      <p:sp>
        <p:nvSpPr>
          <p:cNvPr id="5" name="CaixaDeTexto 4"/>
          <p:cNvSpPr txBox="1"/>
          <p:nvPr/>
        </p:nvSpPr>
        <p:spPr>
          <a:xfrm>
            <a:off x="5894580" y="4779979"/>
            <a:ext cx="1331259" cy="830997"/>
          </a:xfrm>
          <a:prstGeom prst="rect">
            <a:avLst/>
          </a:prstGeom>
          <a:noFill/>
        </p:spPr>
        <p:txBody>
          <a:bodyPr wrap="square" rtlCol="0">
            <a:spAutoFit/>
          </a:bodyPr>
          <a:lstStyle/>
          <a:p>
            <a:pPr algn="ctr"/>
            <a:r>
              <a:rPr lang="pt-BR" sz="4800" b="1" dirty="0" smtClean="0">
                <a:solidFill>
                  <a:prstClr val="white"/>
                </a:solidFill>
              </a:rPr>
              <a:t>FIM</a:t>
            </a:r>
            <a:endParaRPr lang="pt-BR" sz="4800" b="1" dirty="0">
              <a:solidFill>
                <a:prstClr val="white"/>
              </a:solidFill>
            </a:endParaRPr>
          </a:p>
        </p:txBody>
      </p:sp>
    </p:spTree>
    <p:extLst>
      <p:ext uri="{BB962C8B-B14F-4D97-AF65-F5344CB8AC3E}">
        <p14:creationId xmlns:p14="http://schemas.microsoft.com/office/powerpoint/2010/main" val="5218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12" name="Arredondar Retângulo em um Canto Diagonal 11"/>
          <p:cNvSpPr/>
          <p:nvPr/>
        </p:nvSpPr>
        <p:spPr>
          <a:xfrm flipH="1">
            <a:off x="2845068" y="2034379"/>
            <a:ext cx="7763129" cy="871630"/>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462. A </a:t>
            </a:r>
            <a:r>
              <a:rPr lang="pt-BR" sz="2400" b="1" dirty="0" smtClean="0">
                <a:solidFill>
                  <a:srgbClr val="FFC000"/>
                </a:solidFill>
                <a:effectLst>
                  <a:outerShdw blurRad="38100" dist="38100" dir="2700000" algn="tl">
                    <a:srgbClr val="000000">
                      <a:alpha val="43137"/>
                    </a:srgbClr>
                  </a:outerShdw>
                </a:effectLst>
                <a:latin typeface="+mj-lt"/>
              </a:rPr>
              <a:t>ORIGEM </a:t>
            </a:r>
            <a:r>
              <a:rPr lang="pt-BR" sz="2400" b="1" dirty="0" smtClean="0">
                <a:solidFill>
                  <a:schemeClr val="bg1"/>
                </a:solidFill>
                <a:effectLst>
                  <a:outerShdw blurRad="38100" dist="38100" dir="2700000" algn="tl">
                    <a:srgbClr val="000000">
                      <a:alpha val="43137"/>
                    </a:srgbClr>
                  </a:outerShdw>
                </a:effectLst>
                <a:latin typeface="+mj-lt"/>
              </a:rPr>
              <a:t>D</a:t>
            </a:r>
            <a:r>
              <a:rPr lang="pt-BR" sz="2400" b="1" dirty="0" smtClean="0">
                <a:effectLst>
                  <a:outerShdw blurRad="38100" dist="38100" dir="2700000" algn="tl">
                    <a:srgbClr val="000000">
                      <a:alpha val="43137"/>
                    </a:srgbClr>
                  </a:outerShdw>
                </a:effectLst>
                <a:latin typeface="+mj-lt"/>
              </a:rPr>
              <a:t>E CERTOS PENSAMENTOS                </a:t>
            </a:r>
            <a:r>
              <a:rPr lang="pt-BR" sz="2400" b="1" dirty="0" smtClean="0">
                <a:solidFill>
                  <a:srgbClr val="CCFF33"/>
                </a:solidFill>
                <a:effectLst>
                  <a:outerShdw blurRad="38100" dist="38100" dir="2700000" algn="tl">
                    <a:srgbClr val="000000">
                      <a:alpha val="43137"/>
                    </a:srgbClr>
                  </a:outerShdw>
                </a:effectLst>
                <a:latin typeface="+mj-lt"/>
              </a:rPr>
              <a:t>DOS</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HOMENS DE GÊNIO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1144499" y="2059650"/>
            <a:ext cx="2103302" cy="437813"/>
          </a:xfrm>
          <a:prstGeom prst="rect">
            <a:avLst/>
          </a:prstGeom>
        </p:spPr>
      </p:pic>
      <p:sp useBgFill="1">
        <p:nvSpPr>
          <p:cNvPr id="11" name="Arredondar Retângulo em um Canto Diagonal 10"/>
          <p:cNvSpPr/>
          <p:nvPr/>
        </p:nvSpPr>
        <p:spPr>
          <a:xfrm flipH="1">
            <a:off x="3230064" y="2936539"/>
            <a:ext cx="7202589" cy="656694"/>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463. A </a:t>
            </a:r>
            <a:r>
              <a:rPr lang="pt-BR" sz="2400" b="1" dirty="0" smtClean="0">
                <a:solidFill>
                  <a:srgbClr val="FFC000"/>
                </a:solidFill>
                <a:effectLst>
                  <a:outerShdw blurRad="38100" dist="38100" dir="2700000" algn="tl">
                    <a:srgbClr val="000000">
                      <a:alpha val="43137"/>
                    </a:srgbClr>
                  </a:outerShdw>
                </a:effectLst>
                <a:latin typeface="+mj-lt"/>
              </a:rPr>
              <a:t>QUALIDADE </a:t>
            </a:r>
            <a:r>
              <a:rPr lang="pt-BR" sz="2400" b="1" dirty="0" smtClean="0">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PRIMEIRO IMPULSO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49498" y="669890"/>
            <a:ext cx="9992064" cy="1284988"/>
          </a:xfrm>
        </p:spPr>
        <p:txBody>
          <a:bodyPr>
            <a:noAutofit/>
          </a:bodyPr>
          <a:lstStyle/>
          <a:p>
            <a:pPr algn="ct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OCULTA DOS ESPÍRITOS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EM NOSSOS PENSAMENTOS E ATOS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flipH="1">
            <a:off x="3260543" y="3654818"/>
            <a:ext cx="7202589" cy="902195"/>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464. A </a:t>
            </a:r>
            <a:r>
              <a:rPr lang="pt-BR" sz="2400" b="1" dirty="0" smtClean="0">
                <a:solidFill>
                  <a:srgbClr val="FFC000"/>
                </a:solidFill>
                <a:effectLst>
                  <a:outerShdw blurRad="38100" dist="38100" dir="2700000" algn="tl">
                    <a:srgbClr val="000000">
                      <a:alpha val="43137"/>
                    </a:srgbClr>
                  </a:outerShdw>
                </a:effectLst>
                <a:latin typeface="+mj-lt"/>
              </a:rPr>
              <a:t>DISTINÇÃO </a:t>
            </a:r>
            <a:r>
              <a:rPr lang="pt-BR" sz="2400" b="1" dirty="0" smtClean="0">
                <a:effectLst>
                  <a:outerShdw blurRad="38100" dist="38100" dir="2700000" algn="tl">
                    <a:srgbClr val="000000">
                      <a:alpha val="43137"/>
                    </a:srgbClr>
                  </a:outerShdw>
                </a:effectLst>
                <a:latin typeface="+mj-lt"/>
              </a:rPr>
              <a:t>DA ORIGEM BOA OU MÁ                    </a:t>
            </a:r>
            <a:r>
              <a:rPr lang="pt-BR" sz="2400" b="1" dirty="0" smtClean="0">
                <a:solidFill>
                  <a:srgbClr val="CCFF33"/>
                </a:solidFill>
                <a:effectLst>
                  <a:outerShdw blurRad="38100" dist="38100" dir="2700000" algn="tl">
                    <a:srgbClr val="000000">
                      <a:alpha val="43137"/>
                    </a:srgbClr>
                  </a:outerShdw>
                </a:effectLst>
                <a:latin typeface="+mj-lt"/>
              </a:rPr>
              <a:t>DE</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UM PENSAMENTO SUGERIDO</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5" name="Arredondar Retângulo em um Canto Diagonal 14"/>
          <p:cNvSpPr/>
          <p:nvPr/>
        </p:nvSpPr>
        <p:spPr>
          <a:xfrm flipH="1">
            <a:off x="2960741" y="4617687"/>
            <a:ext cx="8028793" cy="1639265"/>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465. O </a:t>
            </a:r>
            <a:r>
              <a:rPr lang="pt-BR" sz="2400" b="1" dirty="0" smtClean="0">
                <a:solidFill>
                  <a:srgbClr val="FFC000"/>
                </a:solidFill>
                <a:effectLst>
                  <a:outerShdw blurRad="38100" dist="38100" dir="2700000" algn="tl">
                    <a:srgbClr val="000000">
                      <a:alpha val="43137"/>
                    </a:srgbClr>
                  </a:outerShdw>
                </a:effectLst>
                <a:latin typeface="+mj-lt"/>
              </a:rPr>
              <a:t>OBJETIVO </a:t>
            </a:r>
            <a:r>
              <a:rPr lang="pt-BR" sz="2400" b="1" dirty="0" smtClean="0">
                <a:effectLst>
                  <a:outerShdw blurRad="38100" dist="38100" dir="2700000" algn="tl">
                    <a:srgbClr val="000000">
                      <a:alpha val="43137"/>
                    </a:srgbClr>
                  </a:outerShdw>
                </a:effectLst>
                <a:latin typeface="+mj-lt"/>
              </a:rPr>
              <a:t>DOS ESPÍRITOS IMPERFEITOS   </a:t>
            </a:r>
            <a:r>
              <a:rPr lang="pt-BR" sz="2400" b="1" dirty="0" smtClean="0">
                <a:solidFill>
                  <a:srgbClr val="CCFF33"/>
                </a:solidFill>
                <a:effectLst>
                  <a:outerShdw blurRad="38100" dist="38100" dir="2700000" algn="tl">
                    <a:srgbClr val="000000">
                      <a:alpha val="43137"/>
                    </a:srgbClr>
                  </a:outerShdw>
                </a:effectLst>
                <a:latin typeface="+mj-lt"/>
              </a:rPr>
              <a:t>AO NOS INDUZIREM AO MAL</a:t>
            </a:r>
          </a:p>
          <a:p>
            <a:pPr algn="ctr"/>
            <a:r>
              <a:rPr lang="pt-BR" sz="2400" b="1" dirty="0" smtClean="0">
                <a:effectLst>
                  <a:outerShdw blurRad="38100" dist="38100" dir="2700000" algn="tl">
                    <a:srgbClr val="000000">
                      <a:alpha val="43137"/>
                    </a:srgbClr>
                  </a:outerShdw>
                </a:effectLst>
                <a:latin typeface="+mj-lt"/>
              </a:rPr>
              <a:t> a) A INVEJA QUE OS MOVE </a:t>
            </a:r>
          </a:p>
          <a:p>
            <a:pPr algn="ctr"/>
            <a:r>
              <a:rPr lang="pt-BR" sz="2400" b="1" dirty="0" smtClean="0">
                <a:effectLst>
                  <a:outerShdw blurRad="38100" dist="38100" dir="2700000" algn="tl">
                    <a:srgbClr val="000000">
                      <a:alpha val="43137"/>
                    </a:srgbClr>
                  </a:outerShdw>
                </a:effectLst>
                <a:latin typeface="+mj-lt"/>
              </a:rPr>
              <a:t> b) OS SOFRIMENTOS DECORRENTES DO MAL</a:t>
            </a:r>
            <a:endParaRPr lang="pt-BR" sz="2400" b="1" dirty="0">
              <a:effectLst>
                <a:outerShdw blurRad="38100" dist="38100" dir="2700000" algn="tl">
                  <a:srgbClr val="000000">
                    <a:alpha val="43137"/>
                  </a:srgbClr>
                </a:outerShdw>
              </a:effectLst>
              <a:latin typeface="+mj-lt"/>
            </a:endParaRPr>
          </a:p>
        </p:txBody>
      </p:sp>
      <p:sp>
        <p:nvSpPr>
          <p:cNvPr id="18" name="Retângulo 17"/>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403803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5">
                                            <p:bg/>
                                          </p:spTgt>
                                        </p:tgtEl>
                                        <p:attrNameLst>
                                          <p:attrName>style.visibility</p:attrName>
                                        </p:attrNameLst>
                                      </p:cBhvr>
                                      <p:to>
                                        <p:strVal val="visible"/>
                                      </p:to>
                                    </p:set>
                                    <p:animEffect transition="in" filter="barn(inVertical)">
                                      <p:cBhvr>
                                        <p:cTn id="34" dur="500"/>
                                        <p:tgtEl>
                                          <p:spTgt spid="15">
                                            <p:bg/>
                                          </p:spTgt>
                                        </p:tgtEl>
                                      </p:cBhvr>
                                    </p:animEffect>
                                  </p:childTnLst>
                                </p:cTn>
                              </p:par>
                            </p:childTnLst>
                          </p:cTn>
                        </p:par>
                        <p:par>
                          <p:cTn id="35" fill="hold">
                            <p:stCondLst>
                              <p:cond delay="500"/>
                            </p:stCondLst>
                            <p:childTnLst>
                              <p:par>
                                <p:cTn id="36" presetID="16" presetClass="entr" presetSubtype="21" fill="hold" grpId="0" nodeType="afterEffect">
                                  <p:stCondLst>
                                    <p:cond delay="0"/>
                                  </p:stCondLst>
                                  <p:childTnLst>
                                    <p:set>
                                      <p:cBhvr>
                                        <p:cTn id="37" dur="1" fill="hold">
                                          <p:stCondLst>
                                            <p:cond delay="0"/>
                                          </p:stCondLst>
                                        </p:cTn>
                                        <p:tgtEl>
                                          <p:spTgt spid="15">
                                            <p:txEl>
                                              <p:pRg st="0" end="0"/>
                                            </p:txEl>
                                          </p:spTgt>
                                        </p:tgtEl>
                                        <p:attrNameLst>
                                          <p:attrName>style.visibility</p:attrName>
                                        </p:attrNameLst>
                                      </p:cBhvr>
                                      <p:to>
                                        <p:strVal val="visible"/>
                                      </p:to>
                                    </p:set>
                                    <p:animEffect transition="in" filter="barn(inVertical)">
                                      <p:cBhvr>
                                        <p:cTn id="38" dur="500"/>
                                        <p:tgtEl>
                                          <p:spTgt spid="1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animEffect transition="in" filter="barn(inVertical)">
                                      <p:cBhvr>
                                        <p:cTn id="43" dur="500"/>
                                        <p:tgtEl>
                                          <p:spTgt spid="15">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5">
                                            <p:txEl>
                                              <p:pRg st="2" end="2"/>
                                            </p:txEl>
                                          </p:spTgt>
                                        </p:tgtEl>
                                        <p:attrNameLst>
                                          <p:attrName>style.visibility</p:attrName>
                                        </p:attrNameLst>
                                      </p:cBhvr>
                                      <p:to>
                                        <p:strVal val="visible"/>
                                      </p:to>
                                    </p:set>
                                    <p:animEffect transition="in" filter="barn(inVertical)">
                                      <p:cBhvr>
                                        <p:cTn id="48"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9" grpId="0"/>
      <p:bldP spid="14" grpId="0" animBg="1"/>
      <p:bldP spid="15"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0288431" y="6233160"/>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2" name="Arredondar Retângulo em um Canto Diagonal 11"/>
          <p:cNvSpPr/>
          <p:nvPr/>
        </p:nvSpPr>
        <p:spPr>
          <a:xfrm flipH="1">
            <a:off x="3176516" y="2217259"/>
            <a:ext cx="7540789" cy="1001504"/>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466.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ORIGEM DA PERMISSÃO </a:t>
            </a:r>
            <a:r>
              <a:rPr lang="pt-BR" sz="2400" b="1" dirty="0" smtClean="0">
                <a:solidFill>
                  <a:schemeClr val="bg1"/>
                </a:solidFill>
                <a:effectLst>
                  <a:outerShdw blurRad="38100" dist="38100" dir="2700000" algn="tl">
                    <a:srgbClr val="000000">
                      <a:alpha val="43137"/>
                    </a:srgbClr>
                  </a:outerShdw>
                </a:effectLst>
                <a:latin typeface="+mj-lt"/>
              </a:rPr>
              <a:t>PARA QUE               </a:t>
            </a:r>
            <a:r>
              <a:rPr lang="pt-BR" sz="2400" b="1" dirty="0" smtClean="0">
                <a:solidFill>
                  <a:srgbClr val="CCFF33"/>
                </a:solidFill>
                <a:effectLst>
                  <a:outerShdw blurRad="38100" dist="38100" dir="2700000" algn="tl">
                    <a:srgbClr val="000000">
                      <a:alpha val="43137"/>
                    </a:srgbClr>
                  </a:outerShdw>
                </a:effectLst>
                <a:latin typeface="+mj-lt"/>
              </a:rPr>
              <a:t>OS ESPÍRITOS NOS EXCITEM O DESEJO DO MAL</a:t>
            </a:r>
            <a:endParaRPr lang="pt-BR" sz="2400" b="1" dirty="0">
              <a:solidFill>
                <a:srgbClr val="CCFF33"/>
              </a:solidFill>
              <a:effectLst>
                <a:outerShdw blurRad="38100" dist="38100" dir="2700000" algn="tl">
                  <a:srgbClr val="000000">
                    <a:alpha val="43137"/>
                  </a:srgbClr>
                </a:outerShdw>
              </a:effectLst>
              <a:latin typeface="Agency FB" panose="020B0503020202020204" pitchFamily="34" charset="0"/>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2"/>
          <a:stretch>
            <a:fillRect/>
          </a:stretch>
        </p:blipFill>
        <p:spPr>
          <a:xfrm rot="1366608">
            <a:off x="1652239" y="1952784"/>
            <a:ext cx="2103302" cy="437813"/>
          </a:xfrm>
          <a:prstGeom prst="rect">
            <a:avLst/>
          </a:prstGeom>
        </p:spPr>
      </p:pic>
      <p:sp useBgFill="1">
        <p:nvSpPr>
          <p:cNvPr id="11" name="Arredondar Retângulo em um Canto Diagonal 10"/>
          <p:cNvSpPr/>
          <p:nvPr/>
        </p:nvSpPr>
        <p:spPr>
          <a:xfrm flipH="1">
            <a:off x="2638267" y="3299298"/>
            <a:ext cx="8192553" cy="83819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467. </a:t>
            </a:r>
            <a:r>
              <a:rPr lang="pt-BR" sz="2400" b="1" dirty="0" smtClean="0">
                <a:solidFill>
                  <a:schemeClr val="bg1"/>
                </a:solidFill>
                <a:effectLst>
                  <a:outerShdw blurRad="38100" dist="38100" dir="2700000" algn="tl">
                    <a:srgbClr val="000000">
                      <a:alpha val="43137"/>
                    </a:srgbClr>
                  </a:outerShdw>
                </a:effectLst>
                <a:latin typeface="+mj-lt"/>
              </a:rPr>
              <a:t>O QUE </a:t>
            </a:r>
            <a:r>
              <a:rPr lang="pt-BR" sz="2400" b="1" dirty="0" smtClean="0">
                <a:solidFill>
                  <a:srgbClr val="FFC000"/>
                </a:solidFill>
                <a:effectLst>
                  <a:outerShdw blurRad="38100" dist="38100" dir="2700000" algn="tl">
                    <a:srgbClr val="000000">
                      <a:alpha val="43137"/>
                    </a:srgbClr>
                  </a:outerShdw>
                </a:effectLst>
                <a:latin typeface="+mj-lt"/>
              </a:rPr>
              <a:t>IMPEDE</a:t>
            </a:r>
            <a:r>
              <a:rPr lang="pt-BR" sz="2400" b="1" dirty="0" smtClean="0">
                <a:solidFill>
                  <a:srgbClr val="CCFF33"/>
                </a:solidFill>
                <a:effectLst>
                  <a:outerShdw blurRad="38100" dist="38100" dir="2700000" algn="tl">
                    <a:srgbClr val="000000">
                      <a:alpha val="43137"/>
                    </a:srgbClr>
                  </a:outerShdw>
                </a:effectLst>
                <a:latin typeface="+mj-lt"/>
              </a:rPr>
              <a:t>  </a:t>
            </a:r>
            <a:r>
              <a:rPr lang="pt-BR" sz="2400" b="1" dirty="0" smtClean="0">
                <a:solidFill>
                  <a:srgbClr val="FFC000"/>
                </a:solidFill>
                <a:effectLst>
                  <a:outerShdw blurRad="38100" dist="38100" dir="2700000" algn="tl">
                    <a:srgbClr val="000000">
                      <a:alpha val="43137"/>
                    </a:srgbClr>
                  </a:outerShdw>
                </a:effectLst>
                <a:latin typeface="+mj-lt"/>
              </a:rPr>
              <a:t>AOS  ESPÍRITOS                                       </a:t>
            </a:r>
            <a:r>
              <a:rPr lang="pt-BR" sz="2400" b="1" dirty="0" smtClean="0">
                <a:solidFill>
                  <a:srgbClr val="CCFF33"/>
                </a:solidFill>
                <a:effectLst>
                  <a:outerShdw blurRad="38100" dist="38100" dir="2700000" algn="tl">
                    <a:srgbClr val="000000">
                      <a:alpha val="43137"/>
                    </a:srgbClr>
                  </a:outerShdw>
                </a:effectLst>
                <a:latin typeface="+mj-lt"/>
              </a:rPr>
              <a:t>DE NOS ARRASTAREM AO MAL</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49498" y="669890"/>
            <a:ext cx="9992064" cy="1284988"/>
          </a:xfrm>
        </p:spPr>
        <p:txBody>
          <a:bodyPr>
            <a:noAutofit/>
          </a:bodyPr>
          <a:lstStyle/>
          <a:p>
            <a:pPr algn="ct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OCULTA DOS ESPÍRITOS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EM NOSSOS PENSAMENTOS E ATOS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flipH="1">
            <a:off x="3335491" y="4218032"/>
            <a:ext cx="7133149" cy="956089"/>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468. </a:t>
            </a:r>
            <a:r>
              <a:rPr lang="pt-BR" sz="2400" b="1" dirty="0">
                <a:solidFill>
                  <a:schemeClr val="bg1"/>
                </a:solidFill>
                <a:effectLst>
                  <a:outerShdw blurRad="38100" dist="38100" dir="2700000" algn="tl">
                    <a:srgbClr val="000000">
                      <a:alpha val="43137"/>
                    </a:srgbClr>
                  </a:outerShdw>
                </a:effectLst>
              </a:rPr>
              <a:t>O QUE </a:t>
            </a:r>
            <a:r>
              <a:rPr lang="pt-BR" sz="2400" b="1" dirty="0" smtClean="0">
                <a:solidFill>
                  <a:srgbClr val="FFC000"/>
                </a:solidFill>
                <a:effectLst>
                  <a:outerShdw blurRad="38100" dist="38100" dir="2700000" algn="tl">
                    <a:srgbClr val="000000">
                      <a:alpha val="43137"/>
                    </a:srgbClr>
                  </a:outerShdw>
                </a:effectLst>
                <a:latin typeface="+mj-lt"/>
              </a:rPr>
              <a:t>AFASTA </a:t>
            </a:r>
            <a:r>
              <a:rPr lang="pt-BR" sz="2400" b="1" dirty="0">
                <a:solidFill>
                  <a:srgbClr val="FFC000"/>
                </a:solidFill>
                <a:effectLst>
                  <a:outerShdw blurRad="38100" dist="38100" dir="2700000" algn="tl">
                    <a:srgbClr val="000000">
                      <a:alpha val="43137"/>
                    </a:srgbClr>
                  </a:outerShdw>
                </a:effectLst>
              </a:rPr>
              <a:t>OS </a:t>
            </a:r>
            <a:r>
              <a:rPr lang="pt-BR" sz="2400" b="1" dirty="0" smtClean="0">
                <a:solidFill>
                  <a:srgbClr val="FFC000"/>
                </a:solidFill>
                <a:effectLst>
                  <a:outerShdw blurRad="38100" dist="38100" dir="2700000" algn="tl">
                    <a:srgbClr val="000000">
                      <a:alpha val="43137"/>
                    </a:srgbClr>
                  </a:outerShdw>
                </a:effectLst>
              </a:rPr>
              <a:t>ESPÍRITOS                                    </a:t>
            </a:r>
            <a:r>
              <a:rPr lang="pt-BR" sz="2400" b="1" dirty="0" smtClean="0">
                <a:solidFill>
                  <a:srgbClr val="CCFF33"/>
                </a:solidFill>
                <a:effectLst>
                  <a:outerShdw blurRad="38100" dist="38100" dir="2700000" algn="tl">
                    <a:srgbClr val="000000">
                      <a:alpha val="43137"/>
                    </a:srgbClr>
                  </a:outerShdw>
                </a:effectLst>
              </a:rPr>
              <a:t>QUE </a:t>
            </a:r>
            <a:r>
              <a:rPr lang="pt-BR" sz="2400" b="1" dirty="0">
                <a:solidFill>
                  <a:srgbClr val="CCFF33"/>
                </a:solidFill>
                <a:effectLst>
                  <a:outerShdw blurRad="38100" dist="38100" dir="2700000" algn="tl">
                    <a:srgbClr val="000000">
                      <a:alpha val="43137"/>
                    </a:srgbClr>
                  </a:outerShdw>
                </a:effectLst>
              </a:rPr>
              <a:t>NOS </a:t>
            </a:r>
            <a:r>
              <a:rPr lang="pt-BR" sz="2400" b="1" dirty="0" smtClean="0">
                <a:solidFill>
                  <a:srgbClr val="CCFF33"/>
                </a:solidFill>
                <a:effectLst>
                  <a:outerShdw blurRad="38100" dist="38100" dir="2700000" algn="tl">
                    <a:srgbClr val="000000">
                      <a:alpha val="43137"/>
                    </a:srgbClr>
                  </a:outerShdw>
                </a:effectLst>
              </a:rPr>
              <a:t>EXCITAM </a:t>
            </a:r>
            <a:r>
              <a:rPr lang="pt-BR" sz="2400" b="1" dirty="0">
                <a:solidFill>
                  <a:srgbClr val="CCFF33"/>
                </a:solidFill>
                <a:effectLst>
                  <a:outerShdw blurRad="38100" dist="38100" dir="2700000" algn="tl">
                    <a:srgbClr val="000000">
                      <a:alpha val="43137"/>
                    </a:srgbClr>
                  </a:outerShdw>
                </a:effectLst>
              </a:rPr>
              <a:t>O DESEJO DO </a:t>
            </a:r>
            <a:r>
              <a:rPr lang="pt-BR" sz="2400" b="1" dirty="0" smtClean="0">
                <a:solidFill>
                  <a:srgbClr val="CCFF33"/>
                </a:solidFill>
                <a:effectLst>
                  <a:outerShdw blurRad="38100" dist="38100" dir="2700000" algn="tl">
                    <a:srgbClr val="000000">
                      <a:alpha val="43137"/>
                    </a:srgbClr>
                  </a:outerShdw>
                </a:effectLst>
              </a:rPr>
              <a:t>MAL</a:t>
            </a:r>
            <a:endParaRPr lang="pt-BR" sz="2400" b="1" dirty="0">
              <a:solidFill>
                <a:srgbClr val="CCFF33"/>
              </a:solidFill>
              <a:effectLst>
                <a:outerShdw blurRad="38100" dist="38100" dir="2700000" algn="tl">
                  <a:srgbClr val="000000">
                    <a:alpha val="43137"/>
                  </a:srgbClr>
                </a:outerShdw>
              </a:effectLst>
              <a:latin typeface="Agency FB" panose="020B0503020202020204" pitchFamily="34" charset="0"/>
            </a:endParaRPr>
          </a:p>
        </p:txBody>
      </p:sp>
      <p:sp useBgFill="1">
        <p:nvSpPr>
          <p:cNvPr id="15" name="Arredondar Retângulo em um Canto Diagonal 14"/>
          <p:cNvSpPr/>
          <p:nvPr/>
        </p:nvSpPr>
        <p:spPr>
          <a:xfrm flipH="1">
            <a:off x="3335490" y="5265258"/>
            <a:ext cx="7133149" cy="967902"/>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469. </a:t>
            </a:r>
            <a:r>
              <a:rPr lang="pt-BR" sz="2400" b="1" dirty="0">
                <a:solidFill>
                  <a:schemeClr val="bg1"/>
                </a:solidFill>
                <a:effectLst>
                  <a:outerShdw blurRad="38100" dist="38100" dir="2700000" algn="tl">
                    <a:srgbClr val="000000">
                      <a:alpha val="43137"/>
                    </a:srgbClr>
                  </a:outerShdw>
                </a:effectLst>
              </a:rPr>
              <a:t>O QUE </a:t>
            </a:r>
            <a:r>
              <a:rPr lang="pt-BR" sz="2400" b="1" dirty="0" smtClean="0">
                <a:solidFill>
                  <a:srgbClr val="FFC000"/>
                </a:solidFill>
                <a:effectLst>
                  <a:outerShdw blurRad="38100" dist="38100" dir="2700000" algn="tl">
                    <a:srgbClr val="000000">
                      <a:alpha val="43137"/>
                    </a:srgbClr>
                  </a:outerShdw>
                </a:effectLst>
              </a:rPr>
              <a:t>NEUTRALIZA                                              </a:t>
            </a:r>
            <a:r>
              <a:rPr lang="pt-BR" sz="2400" b="1" dirty="0" smtClean="0">
                <a:solidFill>
                  <a:srgbClr val="CCFF33"/>
                </a:solidFill>
                <a:effectLst>
                  <a:outerShdw blurRad="38100" dist="38100" dir="2700000" algn="tl">
                    <a:srgbClr val="000000">
                      <a:alpha val="43137"/>
                    </a:srgbClr>
                  </a:outerShdw>
                </a:effectLst>
                <a:latin typeface="+mj-lt"/>
              </a:rPr>
              <a:t>A INFLUÊNCIA DOS ESPÍRITOS INFERIORES</a:t>
            </a:r>
            <a:endParaRPr lang="pt-BR" sz="2400" b="1" dirty="0">
              <a:solidFill>
                <a:srgbClr val="CCFF33"/>
              </a:solidFill>
              <a:effectLst>
                <a:outerShdw blurRad="38100" dist="38100" dir="2700000" algn="tl">
                  <a:srgbClr val="000000">
                    <a:alpha val="43137"/>
                  </a:srgbClr>
                </a:outerShdw>
              </a:effectLst>
              <a:latin typeface="Agency FB" panose="020B0503020202020204" pitchFamily="34" charset="0"/>
            </a:endParaRPr>
          </a:p>
        </p:txBody>
      </p:sp>
      <p:sp>
        <p:nvSpPr>
          <p:cNvPr id="18" name="Retângulo 17"/>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78921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animBg="1"/>
      <p:bldP spid="11" grpId="0" animBg="1"/>
      <p:bldP spid="9" grpId="0"/>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flipH="1">
            <a:off x="2891705" y="2795335"/>
            <a:ext cx="8186025" cy="1001504"/>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470.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DE CERTOS ESPÍRITOS CUMPRIREM UMA MISSÃO </a:t>
            </a:r>
            <a:r>
              <a:rPr lang="pt-BR" sz="2400" b="1" dirty="0" smtClean="0">
                <a:solidFill>
                  <a:srgbClr val="CCFF33"/>
                </a:solidFill>
                <a:effectLst>
                  <a:outerShdw blurRad="38100" dist="38100" dir="2700000" algn="tl">
                    <a:srgbClr val="000000">
                      <a:alpha val="43137"/>
                    </a:srgbClr>
                  </a:outerShdw>
                </a:effectLst>
                <a:latin typeface="+mj-lt"/>
              </a:rPr>
              <a:t>AO INDUZIR-NOS AO MAL</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3"/>
          <a:stretch>
            <a:fillRect/>
          </a:stretch>
        </p:blipFill>
        <p:spPr>
          <a:xfrm rot="1366608">
            <a:off x="1226278" y="2520632"/>
            <a:ext cx="2103302" cy="437813"/>
          </a:xfrm>
          <a:prstGeom prst="rect">
            <a:avLst/>
          </a:prstGeom>
        </p:spPr>
      </p:pic>
      <p:sp>
        <p:nvSpPr>
          <p:cNvPr id="11" name="Arredondar Retângulo em um Canto Diagonal 10"/>
          <p:cNvSpPr/>
          <p:nvPr/>
        </p:nvSpPr>
        <p:spPr>
          <a:xfrm flipH="1">
            <a:off x="2277930" y="3887529"/>
            <a:ext cx="8645596" cy="1002718"/>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471. A  </a:t>
            </a:r>
            <a:r>
              <a:rPr lang="pt-BR" sz="2400" b="1" dirty="0">
                <a:solidFill>
                  <a:srgbClr val="FFC000"/>
                </a:solidFill>
                <a:effectLst>
                  <a:outerShdw blurRad="38100" dist="38100" dir="2700000" algn="tl">
                    <a:srgbClr val="000000">
                      <a:alpha val="43137"/>
                    </a:srgbClr>
                  </a:outerShdw>
                </a:effectLst>
                <a:latin typeface="+mj-lt"/>
              </a:rPr>
              <a:t>POSSIBILIDADE </a:t>
            </a:r>
            <a:r>
              <a:rPr lang="pt-BR" sz="2400" b="1" dirty="0">
                <a:solidFill>
                  <a:schemeClr val="bg1"/>
                </a:solidFill>
                <a:effectLst>
                  <a:outerShdw blurRad="38100" dist="38100" dir="2700000" algn="tl">
                    <a:srgbClr val="000000">
                      <a:alpha val="43137"/>
                    </a:srgbClr>
                  </a:outerShdw>
                </a:effectLst>
                <a:latin typeface="+mj-lt"/>
              </a:rPr>
              <a:t>DE </a:t>
            </a:r>
            <a:r>
              <a:rPr lang="pt-BR" sz="2400" b="1" dirty="0">
                <a:solidFill>
                  <a:srgbClr val="CCFF33"/>
                </a:solidFill>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INFLUIREM</a:t>
            </a:r>
            <a:endParaRPr lang="pt-BR" sz="2400" b="1" dirty="0">
              <a:solidFill>
                <a:srgbClr val="CCFF33"/>
              </a:solidFill>
              <a:effectLst>
                <a:outerShdw blurRad="38100" dist="38100" dir="2700000" algn="tl">
                  <a:srgbClr val="000000">
                    <a:alpha val="43137"/>
                  </a:srgbClr>
                </a:outerShdw>
              </a:effectLst>
              <a:latin typeface="+mj-lt"/>
            </a:endParaRPr>
          </a:p>
          <a:p>
            <a:pPr algn="ctr"/>
            <a:r>
              <a:rPr lang="pt-BR" sz="2400" b="1" dirty="0">
                <a:solidFill>
                  <a:schemeClr val="bg1"/>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EM NOSSAS ANGÚSTIAS, ANSIEDADES OU SATISFAÇÕES</a:t>
            </a:r>
            <a:endParaRPr lang="pt-BR" sz="2400" b="1" dirty="0">
              <a:effectLst>
                <a:outerShdw blurRad="38100" dist="38100" dir="2700000" algn="tl">
                  <a:srgbClr val="000000">
                    <a:alpha val="43137"/>
                  </a:srgbClr>
                </a:outerShdw>
              </a:effectLst>
              <a:latin typeface="+mj-lt"/>
            </a:endParaRPr>
          </a:p>
        </p:txBody>
      </p:sp>
      <p:sp>
        <p:nvSpPr>
          <p:cNvPr id="9" name="Título 1"/>
          <p:cNvSpPr>
            <a:spLocks noGrp="1"/>
          </p:cNvSpPr>
          <p:nvPr>
            <p:ph type="title"/>
          </p:nvPr>
        </p:nvSpPr>
        <p:spPr>
          <a:xfrm>
            <a:off x="1649498" y="988136"/>
            <a:ext cx="9992064" cy="1284988"/>
          </a:xfrm>
        </p:spPr>
        <p:txBody>
          <a:bodyPr>
            <a:noAutofit/>
          </a:bodyPr>
          <a:lstStyle/>
          <a:p>
            <a:pPr algn="ctr"/>
            <a:r>
              <a:rPr lang="pt-BR" sz="4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OCULTA DOS ESPÍRITOS </a:t>
            </a: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EM NOSSOS PENSAMENTOS E ATOS</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Arredondar Retângulo em um Canto Diagonal 13"/>
          <p:cNvSpPr/>
          <p:nvPr/>
        </p:nvSpPr>
        <p:spPr>
          <a:xfrm flipH="1">
            <a:off x="1264021" y="4958664"/>
            <a:ext cx="10264071" cy="1036623"/>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472. </a:t>
            </a:r>
            <a:r>
              <a:rPr lang="pt-BR" sz="2400" b="1" dirty="0">
                <a:effectLst>
                  <a:outerShdw blurRad="38100" dist="38100" dir="2700000" algn="tl">
                    <a:srgbClr val="000000">
                      <a:alpha val="43137"/>
                    </a:srgbClr>
                  </a:outerShdw>
                </a:effectLst>
                <a:latin typeface="+mj-lt"/>
              </a:rPr>
              <a:t>A  </a:t>
            </a:r>
            <a:r>
              <a:rPr lang="pt-BR" sz="2400" b="1" dirty="0">
                <a:solidFill>
                  <a:srgbClr val="FFC000"/>
                </a:solidFill>
                <a:effectLst>
                  <a:outerShdw blurRad="38100" dist="38100" dir="2700000" algn="tl">
                    <a:srgbClr val="000000">
                      <a:alpha val="43137"/>
                    </a:srgbClr>
                  </a:outerShdw>
                </a:effectLst>
                <a:latin typeface="+mj-lt"/>
              </a:rPr>
              <a:t>POSSIBILIDADE </a:t>
            </a:r>
            <a:r>
              <a:rPr lang="pt-BR" sz="2400" b="1" dirty="0">
                <a:solidFill>
                  <a:schemeClr val="bg1"/>
                </a:solidFill>
                <a:effectLst>
                  <a:outerShdw blurRad="38100" dist="38100" dir="2700000" algn="tl">
                    <a:srgbClr val="000000">
                      <a:alpha val="43137"/>
                    </a:srgbClr>
                  </a:outerShdw>
                </a:effectLst>
                <a:latin typeface="+mj-lt"/>
              </a:rPr>
              <a:t>DE ESPÍRITOS </a:t>
            </a:r>
            <a:r>
              <a:rPr lang="pt-BR" sz="2400" b="1" dirty="0" smtClean="0">
                <a:solidFill>
                  <a:srgbClr val="CCFF33"/>
                </a:solidFill>
                <a:effectLst>
                  <a:outerShdw blurRad="38100" dist="38100" dir="2700000" algn="tl">
                    <a:srgbClr val="000000">
                      <a:alpha val="43137"/>
                    </a:srgbClr>
                  </a:outerShdw>
                </a:effectLst>
                <a:latin typeface="+mj-lt"/>
              </a:rPr>
              <a:t>CRIAREM CIRCUNSTÂNCIAS</a:t>
            </a:r>
            <a:r>
              <a:rPr lang="pt-BR" sz="2400" b="1" dirty="0" smtClean="0">
                <a:solidFill>
                  <a:schemeClr val="bg1"/>
                </a:solidFill>
                <a:effectLst>
                  <a:outerShdw blurRad="38100" dist="38100" dir="2700000" algn="tl">
                    <a:srgbClr val="000000">
                      <a:alpha val="43137"/>
                    </a:srgbClr>
                  </a:outerShdw>
                </a:effectLst>
                <a:latin typeface="+mj-lt"/>
              </a:rPr>
              <a:t> QUE NOS INDUZAM </a:t>
            </a:r>
            <a:r>
              <a:rPr lang="pt-BR" sz="2400" b="1" dirty="0">
                <a:solidFill>
                  <a:schemeClr val="bg1"/>
                </a:solidFill>
                <a:effectLst>
                  <a:outerShdw blurRad="38100" dist="38100" dir="2700000" algn="tl">
                    <a:srgbClr val="000000">
                      <a:alpha val="43137"/>
                    </a:srgbClr>
                  </a:outerShdw>
                </a:effectLst>
                <a:latin typeface="+mj-lt"/>
              </a:rPr>
              <a:t>AO </a:t>
            </a:r>
            <a:r>
              <a:rPr lang="pt-BR" sz="2400" b="1" dirty="0" smtClean="0">
                <a:solidFill>
                  <a:schemeClr val="bg1"/>
                </a:solidFill>
                <a:effectLst>
                  <a:outerShdw blurRad="38100" dist="38100" dir="2700000" algn="tl">
                    <a:srgbClr val="000000">
                      <a:alpha val="43137"/>
                    </a:srgbClr>
                  </a:outerShdw>
                </a:effectLst>
                <a:latin typeface="+mj-lt"/>
              </a:rPr>
              <a:t>MAL</a:t>
            </a:r>
            <a:endParaRPr lang="pt-BR" sz="2400" b="1" dirty="0">
              <a:effectLst>
                <a:outerShdw blurRad="38100" dist="38100" dir="2700000" algn="tl">
                  <a:srgbClr val="000000">
                    <a:alpha val="43137"/>
                  </a:srgbClr>
                </a:outerShdw>
              </a:effectLst>
              <a:latin typeface="+mj-lt"/>
            </a:endParaRPr>
          </a:p>
        </p:txBody>
      </p:sp>
      <p:sp>
        <p:nvSpPr>
          <p:cNvPr id="3" name="CaixaDeTexto 2"/>
          <p:cNvSpPr txBox="1"/>
          <p:nvPr/>
        </p:nvSpPr>
        <p:spPr>
          <a:xfrm>
            <a:off x="10376385" y="6063704"/>
            <a:ext cx="1094282" cy="584775"/>
          </a:xfrm>
          <a:prstGeom prst="rect">
            <a:avLst/>
          </a:prstGeom>
          <a:noFill/>
        </p:spPr>
        <p:txBody>
          <a:bodyPr wrap="square" rtlCol="0">
            <a:spAutoFit/>
          </a:bodyPr>
          <a:lstStyle/>
          <a:p>
            <a:r>
              <a:rPr lang="pt-BR" sz="3200" b="1" dirty="0" smtClean="0"/>
              <a:t>FIM</a:t>
            </a:r>
            <a:endParaRPr lang="pt-BR" sz="3200" b="1" dirty="0"/>
          </a:p>
        </p:txBody>
      </p:sp>
      <p:sp>
        <p:nvSpPr>
          <p:cNvPr id="16" name="Retângulo 15"/>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20112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9" grpId="0"/>
      <p:bldP spid="14"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487973"/>
            <a:ext cx="9722217" cy="4351338"/>
          </a:xfrm>
        </p:spPr>
        <p:txBody>
          <a:bodyPr>
            <a:normAutofit lnSpcReduction="10000"/>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473.  </a:t>
            </a:r>
            <a:r>
              <a:rPr lang="pt-BR" sz="2400" b="1" dirty="0" smtClean="0">
                <a:solidFill>
                  <a:schemeClr val="bg1"/>
                </a:solidFill>
                <a:effectLst>
                  <a:outerShdw blurRad="38100" dist="38100" dir="2700000" algn="tl">
                    <a:srgbClr val="000000">
                      <a:alpha val="43137"/>
                    </a:srgbClr>
                  </a:outerShdw>
                </a:effectLst>
              </a:rPr>
              <a:t>Pode um Espírito tomar temporariamente o invólucro corporal de uma pessoa viva, isto é, introduzir-se num corpo animado e obrar em lugar do outro que se acha                             encarnado neste corpo?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“O Espírito não entra em um corpo como entras numa casa. Identifica-se com um Espírito encarnado, cujos defeitos e qualidades sejam os mesmos que os seus, a fim de obrar conjuntamente com ele. Mas o encarnado é sempre quem atua... Um Espírito não pode substituir-se ao que está encarnado...”</a:t>
            </a:r>
            <a:endParaRPr lang="pt-BR" dirty="0">
              <a:effectLst>
                <a:outerShdw blurRad="38100" dist="38100" dir="2700000" algn="tl">
                  <a:srgbClr val="000000">
                    <a:alpha val="43137"/>
                  </a:srgbClr>
                </a:outerShdw>
              </a:effectLst>
            </a:endParaRPr>
          </a:p>
        </p:txBody>
      </p:sp>
      <p:sp>
        <p:nvSpPr>
          <p:cNvPr id="13" name="Retângulo 12"/>
          <p:cNvSpPr/>
          <p:nvPr/>
        </p:nvSpPr>
        <p:spPr>
          <a:xfrm>
            <a:off x="9931415" y="5945846"/>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sp>
        <p:nvSpPr>
          <p:cNvPr id="9" name="Título 1"/>
          <p:cNvSpPr>
            <a:spLocks noGrp="1"/>
          </p:cNvSpPr>
          <p:nvPr>
            <p:ph type="title"/>
          </p:nvPr>
        </p:nvSpPr>
        <p:spPr>
          <a:xfrm>
            <a:off x="1529578" y="99492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POSSESSOS</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3322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edondar Retângulo em um Canto Diagonal 12"/>
          <p:cNvSpPr/>
          <p:nvPr/>
        </p:nvSpPr>
        <p:spPr>
          <a:xfrm>
            <a:off x="3972380" y="5648694"/>
            <a:ext cx="6748720" cy="754542"/>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477. </a:t>
            </a:r>
            <a:r>
              <a:rPr lang="pt-BR" sz="2400" b="1" dirty="0">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EFICÁCIA </a:t>
            </a:r>
            <a:r>
              <a:rPr lang="pt-BR" sz="2400" b="1" dirty="0" smtClean="0">
                <a:solidFill>
                  <a:schemeClr val="bg1"/>
                </a:solidFill>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EXORCISMO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flipH="1">
            <a:off x="3289053" y="4259418"/>
            <a:ext cx="7409458" cy="1359296"/>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476. </a:t>
            </a:r>
            <a:r>
              <a:rPr lang="pt-BR" sz="2400" b="1" dirty="0">
                <a:effectLst>
                  <a:outerShdw blurRad="38100" dist="38100" dir="2700000" algn="tl">
                    <a:srgbClr val="000000">
                      <a:alpha val="43137"/>
                    </a:srgbClr>
                  </a:outerShdw>
                </a:effectLst>
                <a:latin typeface="+mj-lt"/>
              </a:rPr>
              <a:t>A  </a:t>
            </a:r>
            <a:r>
              <a:rPr lang="pt-BR" sz="2400" b="1" dirty="0">
                <a:solidFill>
                  <a:srgbClr val="FFC000"/>
                </a:solidFill>
                <a:effectLst>
                  <a:outerShdw blurRad="38100" dist="38100" dir="2700000" algn="tl">
                    <a:srgbClr val="000000">
                      <a:alpha val="43137"/>
                    </a:srgbClr>
                  </a:outerShdw>
                </a:effectLst>
                <a:latin typeface="+mj-lt"/>
              </a:rPr>
              <a:t>POSSIBILIDADE </a:t>
            </a:r>
            <a:r>
              <a:rPr lang="pt-BR" sz="2400" b="1" dirty="0">
                <a:solidFill>
                  <a:schemeClr val="bg1"/>
                </a:solidFill>
                <a:effectLst>
                  <a:outerShdw blurRad="38100" dist="38100" dir="2700000" algn="tl">
                    <a:srgbClr val="000000">
                      <a:alpha val="43137"/>
                    </a:srgbClr>
                  </a:outerShdw>
                </a:effectLst>
                <a:latin typeface="+mj-lt"/>
              </a:rPr>
              <a:t>DE </a:t>
            </a:r>
            <a:r>
              <a:rPr lang="pt-BR" sz="2400" b="1" dirty="0" smtClean="0">
                <a:solidFill>
                  <a:schemeClr val="bg1"/>
                </a:solidFill>
                <a:effectLst>
                  <a:outerShdw blurRad="38100" dist="38100" dir="2700000" algn="tl">
                    <a:srgbClr val="000000">
                      <a:alpha val="43137"/>
                    </a:srgbClr>
                  </a:outerShdw>
                </a:effectLst>
                <a:latin typeface="+mj-lt"/>
              </a:rPr>
              <a:t>UMA TERCEIRA PESSOA FAZER CESSAR A SUBJUGAÇÃO                                                  </a:t>
            </a:r>
            <a:r>
              <a:rPr lang="pt-BR" sz="2400" b="1" dirty="0" smtClean="0">
                <a:solidFill>
                  <a:srgbClr val="CCFF33"/>
                </a:solidFill>
                <a:effectLst>
                  <a:outerShdw blurRad="38100" dist="38100" dir="2700000" algn="tl">
                    <a:srgbClr val="000000">
                      <a:alpha val="43137"/>
                    </a:srgbClr>
                  </a:outerShdw>
                </a:effectLst>
                <a:latin typeface="+mj-lt"/>
              </a:rPr>
              <a:t>SEM A PARTICIPAÇÃO DO SUBJUGADO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9" name="Arredondar Retângulo em um Canto Diagonal 18"/>
          <p:cNvSpPr/>
          <p:nvPr/>
        </p:nvSpPr>
        <p:spPr>
          <a:xfrm flipH="1">
            <a:off x="3561522" y="3205347"/>
            <a:ext cx="7400264" cy="1002718"/>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475. A  </a:t>
            </a:r>
            <a:r>
              <a:rPr lang="pt-BR" sz="2400" b="1" dirty="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DE POR SI MESMO                       </a:t>
            </a:r>
            <a:r>
              <a:rPr lang="pt-BR" sz="2400" b="1" dirty="0" smtClean="0">
                <a:solidFill>
                  <a:srgbClr val="CCFF33"/>
                </a:solidFill>
                <a:effectLst>
                  <a:outerShdw blurRad="38100" dist="38100" dir="2700000" algn="tl">
                    <a:srgbClr val="000000">
                      <a:alpha val="43137"/>
                    </a:srgbClr>
                  </a:outerShdw>
                </a:effectLst>
                <a:latin typeface="+mj-lt"/>
              </a:rPr>
              <a:t>O OBSIDIDADO AFASTAR</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OS MAUS ESPÍRITOS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8" name="Arredondar Retângulo em um Canto Diagonal 17"/>
          <p:cNvSpPr/>
          <p:nvPr/>
        </p:nvSpPr>
        <p:spPr>
          <a:xfrm flipH="1">
            <a:off x="2563319" y="2062645"/>
            <a:ext cx="8409478" cy="1096982"/>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474.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DA ALMA ESTAR OBSIDIADA </a:t>
            </a:r>
            <a:r>
              <a:rPr lang="pt-BR" sz="2400" b="1" dirty="0" smtClean="0">
                <a:solidFill>
                  <a:srgbClr val="CCFF33"/>
                </a:solidFill>
                <a:effectLst>
                  <a:outerShdw blurRad="38100" dist="38100" dir="2700000" algn="tl">
                    <a:srgbClr val="000000">
                      <a:alpha val="43137"/>
                    </a:srgbClr>
                  </a:outerShdw>
                </a:effectLst>
                <a:latin typeface="+mj-lt"/>
              </a:rPr>
              <a:t>AO PONTO DE TER SUA VONTADE “PARALISADA”</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3842719" cy="646331"/>
          </a:xfrm>
          <a:prstGeom prst="rect">
            <a:avLst/>
          </a:prstGeom>
        </p:spPr>
        <p:txBody>
          <a:bodyPr wrap="none">
            <a:spAutoFit/>
          </a:bodyPr>
          <a:lstStyle/>
          <a:p>
            <a:r>
              <a:rPr lang="pt-BR" dirty="0" smtClean="0">
                <a:solidFill>
                  <a:schemeClr val="bg1"/>
                </a:solidFill>
              </a:rPr>
              <a:t>DA INTERVENÇÃO DOS ESPÍRITOS</a:t>
            </a:r>
          </a:p>
          <a:p>
            <a:r>
              <a:rPr lang="pt-BR" dirty="0" smtClean="0">
                <a:solidFill>
                  <a:schemeClr val="bg1"/>
                </a:solidFill>
              </a:rPr>
              <a:t>NO MUNDO CORPORAL</a:t>
            </a:r>
            <a:endParaRPr lang="pt-BR" dirty="0"/>
          </a:p>
        </p:txBody>
      </p:sp>
      <p:pic>
        <p:nvPicPr>
          <p:cNvPr id="6" name="Imagem 5"/>
          <p:cNvPicPr>
            <a:picLocks noChangeAspect="1"/>
          </p:cNvPicPr>
          <p:nvPr/>
        </p:nvPicPr>
        <p:blipFill>
          <a:blip r:embed="rId3"/>
          <a:stretch>
            <a:fillRect/>
          </a:stretch>
        </p:blipFill>
        <p:spPr>
          <a:xfrm rot="1366608">
            <a:off x="1309589" y="1610723"/>
            <a:ext cx="2103302" cy="437813"/>
          </a:xfrm>
          <a:prstGeom prst="rect">
            <a:avLst/>
          </a:prstGeom>
        </p:spPr>
      </p:pic>
      <p:sp>
        <p:nvSpPr>
          <p:cNvPr id="9" name="Título 1"/>
          <p:cNvSpPr>
            <a:spLocks noGrp="1"/>
          </p:cNvSpPr>
          <p:nvPr>
            <p:ph type="title"/>
          </p:nvPr>
        </p:nvSpPr>
        <p:spPr>
          <a:xfrm>
            <a:off x="1709458" y="1128834"/>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POSSESSOS</a:t>
            </a: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Retângulo 14"/>
          <p:cNvSpPr/>
          <p:nvPr/>
        </p:nvSpPr>
        <p:spPr>
          <a:xfrm>
            <a:off x="10698511" y="6368470"/>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endParaRPr lang="pt-BR" b="1" dirty="0">
              <a:solidFill>
                <a:schemeClr val="bg1"/>
              </a:solidFill>
            </a:endParaRPr>
          </a:p>
        </p:txBody>
      </p:sp>
      <p:sp>
        <p:nvSpPr>
          <p:cNvPr id="20" name="Retângulo 19"/>
          <p:cNvSpPr/>
          <p:nvPr/>
        </p:nvSpPr>
        <p:spPr>
          <a:xfrm>
            <a:off x="-8918" y="778332"/>
            <a:ext cx="1598707"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IX</a:t>
            </a:r>
            <a:endParaRPr lang="pt-BR" sz="2000" b="1" dirty="0">
              <a:solidFill>
                <a:prstClr val="white"/>
              </a:solidFill>
            </a:endParaRPr>
          </a:p>
        </p:txBody>
      </p:sp>
    </p:spTree>
    <p:extLst>
      <p:ext uri="{BB962C8B-B14F-4D97-AF65-F5344CB8AC3E}">
        <p14:creationId xmlns:p14="http://schemas.microsoft.com/office/powerpoint/2010/main" val="211463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inVertic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9" grpId="0" animBg="1"/>
      <p:bldP spid="18" grpId="0" animBg="1"/>
      <p:bldP spid="9" grpId="0"/>
      <p:bldP spid="15" grpId="0"/>
    </p:bld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15828</TotalTime>
  <Words>3494</Words>
  <Application>Microsoft Office PowerPoint</Application>
  <PresentationFormat>Widescreen</PresentationFormat>
  <Paragraphs>405</Paragraphs>
  <Slides>41</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41</vt:i4>
      </vt:variant>
    </vt:vector>
  </HeadingPairs>
  <TitlesOfParts>
    <vt:vector size="49" baseType="lpstr">
      <vt:lpstr>Agency FB</vt:lpstr>
      <vt:lpstr>Aharoni</vt:lpstr>
      <vt:lpstr>Arial</vt:lpstr>
      <vt:lpstr>Arial Narrow</vt:lpstr>
      <vt:lpstr>Century Gothic</vt:lpstr>
      <vt:lpstr>Wingdings 3</vt:lpstr>
      <vt:lpstr>Cacho</vt:lpstr>
      <vt:lpstr>1_Cacho</vt:lpstr>
      <vt:lpstr>O LIVRO DOS ESPÍRITOS</vt:lpstr>
      <vt:lpstr>Apresentação do PowerPoint</vt:lpstr>
      <vt:lpstr>FACULDADE QUE TEM OS ESPÍRITOS DE PENETRAR OS NOSSOS PENSAMENTOS</vt:lpstr>
      <vt:lpstr>INFLUÊNCIA OCULTA DOS ESPÍRITOS EM NOSSOS PENSAMENTOS E ATOS</vt:lpstr>
      <vt:lpstr>INFLUÊNCIA OCULTA DOS ESPÍRITOS EM NOSSOS PENSAMENTOS E ATOS</vt:lpstr>
      <vt:lpstr>INFLUÊNCIA OCULTA DOS ESPÍRITOS EM NOSSOS PENSAMENTOS E ATOS</vt:lpstr>
      <vt:lpstr>INFLUÊNCIA OCULTA DOS ESPÍRITOS EM NOSSOS PENSAMENTOS E ATOS</vt:lpstr>
      <vt:lpstr>POSSESSOS</vt:lpstr>
      <vt:lpstr>POSSESSOS</vt:lpstr>
      <vt:lpstr>POSSESSOS</vt:lpstr>
      <vt:lpstr>CONVULSIONÁRIOS</vt:lpstr>
      <vt:lpstr>AFEIÇÃO                                                          QUE OS ESPÍRITOS VOTAM A CERTAS PESSOAS </vt:lpstr>
      <vt:lpstr>AFEIÇÃO                                                          QUE OS ESPÍRITOS VOTAM A CERTAS PESSOAS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ANJOS DE GUARDA                                                        ESPÍRITOS PROTETORES, FAMILIARES OU SIMPÁTICOS </vt:lpstr>
      <vt:lpstr>PRESSENTIMENTOS</vt:lpstr>
      <vt:lpstr>PRESSENTIMENTOS  </vt:lpstr>
      <vt:lpstr>INFLUÊNCIA DOS ESPÍRITOS                    NOS ACONTECIMENTOS DA VIDA </vt:lpstr>
      <vt:lpstr>INFLUÊNCIA DOS ESPÍRITOS                      NOS ACONTECIMENTOS DA VIDA </vt:lpstr>
      <vt:lpstr>INFLUÊNCIA DOS ESPÍRITOS                      NOS ACONTECIMENTOS DA VIDA </vt:lpstr>
      <vt:lpstr>INFLUÊNCIA DOS ESPÍRITOS                      NOS ACONTECIMENTOS DA VIDA </vt:lpstr>
      <vt:lpstr>INFLUÊNCIA DOS ESPÍRITOS                      NOS ACONTECIMENTOS DA VIDA </vt:lpstr>
      <vt:lpstr>AÇÃO DOS ESPÍRITOS                            NOS FENÔMENOS DA NATUREZA </vt:lpstr>
      <vt:lpstr>AÇÃO DOS ESPÍRITOS                            NOS FENÔMENOS DA NATUREZA </vt:lpstr>
      <vt:lpstr>AÇÃO DOS ESPÍRITOS                            NOS FENÔMENOS DA NATUREZA </vt:lpstr>
      <vt:lpstr>OS ESPÍRITOS                            DURANTE OS COMBATES</vt:lpstr>
      <vt:lpstr>OS ESPÍRITOS                            DURANTE OS COMBATES</vt:lpstr>
      <vt:lpstr>OS ESPÍRITOS                            DURANTE OS COMBATES</vt:lpstr>
      <vt:lpstr>PACTOS</vt:lpstr>
      <vt:lpstr>PODER OCULTO.                                        TALISMÃS. FEITICEIROS</vt:lpstr>
      <vt:lpstr>PODER OCULTO.                               TALISMÃS. FEITICEIROS</vt:lpstr>
      <vt:lpstr>BÊNÇÃOS E MALDIÇÕES</vt:lpstr>
      <vt:lpstr> DA  INTERVENÇÃO DOS ESPÍRITOS NO MUNDO CORPORAL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LIVRO DOS ESPÍRITOS</dc:title>
  <dc:creator>GILSON</dc:creator>
  <cp:lastModifiedBy>Gilson</cp:lastModifiedBy>
  <cp:revision>734</cp:revision>
  <dcterms:created xsi:type="dcterms:W3CDTF">2015-03-19T17:38:42Z</dcterms:created>
  <dcterms:modified xsi:type="dcterms:W3CDTF">2015-07-25T11:55:54Z</dcterms:modified>
</cp:coreProperties>
</file>