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  <p:sldMasterId id="2147483793" r:id="rId3"/>
  </p:sldMasterIdLst>
  <p:sldIdLst>
    <p:sldId id="384" r:id="rId4"/>
    <p:sldId id="387" r:id="rId5"/>
    <p:sldId id="339" r:id="rId6"/>
    <p:sldId id="363" r:id="rId7"/>
    <p:sldId id="364" r:id="rId8"/>
    <p:sldId id="365" r:id="rId9"/>
    <p:sldId id="366" r:id="rId10"/>
    <p:sldId id="368" r:id="rId11"/>
    <p:sldId id="369" r:id="rId12"/>
    <p:sldId id="371" r:id="rId13"/>
    <p:sldId id="372" r:id="rId14"/>
    <p:sldId id="373" r:id="rId15"/>
    <p:sldId id="374" r:id="rId16"/>
    <p:sldId id="375" r:id="rId17"/>
    <p:sldId id="377" r:id="rId18"/>
    <p:sldId id="378" r:id="rId19"/>
    <p:sldId id="379" r:id="rId20"/>
    <p:sldId id="385" r:id="rId21"/>
    <p:sldId id="386" r:id="rId22"/>
    <p:sldId id="383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232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7875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7277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373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570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27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463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81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2240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9162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642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3478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134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0213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89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81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966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Cap.VIII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562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12700" dist="38100" dir="2700000" algn="tl" rotWithShape="0">
                    <a:srgbClr val="92AA4C">
                      <a:lumMod val="60000"/>
                      <a:lumOff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9217" y="3968798"/>
            <a:ext cx="9535290" cy="1630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 EMANCIPAÇÃO</a:t>
            </a:r>
          </a:p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ALMA</a:t>
            </a:r>
            <a:endParaRPr lang="pt-BR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2610605" y="4453399"/>
            <a:ext cx="123821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954393" y="3153608"/>
            <a:ext cx="99528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0202" y="817413"/>
            <a:ext cx="951065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419.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é o que dá causa a que uma </a:t>
            </a:r>
            <a:r>
              <a:rPr lang="pt-B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idéia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de uma descoberta, por exemplo, surja em muitos pontos                                     ao mesmo tempo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“...Durante o sono os Espíritos se comunicam... Ao despertar,    o Espírito se lembra do que aprendeu... Assim é que muitos podem simultaneamente descobrir a mesma coisa. Quando dizeis que uma ideia paira no ar, usais de uma figura de linguagem mais exata do que supondes... ”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9497" y="471085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TRANSMISSÃO DO PENSAMENTO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 flipH="1">
            <a:off x="2880360" y="4594702"/>
            <a:ext cx="8715482" cy="8962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COMUNICAÇÃO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ESPÍRITOS,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ESTANDO DESPERTOS OS CORPOS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148840" y="5562921"/>
            <a:ext cx="9050761" cy="105656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EXPLICAÇÃO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DUAS PESSOAS ACORDADAS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A MESMA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IDÉIA,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INSTANTANEAMENTE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406590" y="4170294"/>
            <a:ext cx="2082477" cy="433478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936941" y="603024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9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7" grpId="0" animBg="1"/>
      <p:bldP spid="8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0202" y="741213"/>
            <a:ext cx="951065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letárgicos e os catalépticos, em geral, veem e ouvem o que em derredor se diz e faz, sem que possam exprimir que estão vendo e ouvindo. É pelos olhos e pelos ouvidos que têm essas percepções 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 Não; pelo Espírito.  O Espírito tem consciência de si,                             mas não pode comunicar-se. ”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Por quê? - “Porque a isso se opõe o estado do corpo...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00132" y="118296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LETARGIA, CATALEPSIA, </a:t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MORTES APARENTES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 flipH="1">
            <a:off x="1625756" y="4259422"/>
            <a:ext cx="9787204" cy="89627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423.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LAÇOS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ESPÍRITO E O CORPO,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LETARGIA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A POSSIBILIDADE DE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MORTO VOLTAR À VIDA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423765" y="5227641"/>
            <a:ext cx="8547236" cy="138797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424.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QUE PODE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MAGNETISMO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OS “LAÇOS” ESTÃO PRESTES A SE ROMPER 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EXPLICA A LETARGIA E A CATALEPSIA 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92730" y="3763544"/>
            <a:ext cx="2082477" cy="433478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936941" y="603024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7" grpId="0" animBg="1"/>
      <p:bldP spid="8" grpId="0" uiExpand="1" build="p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49498" y="622376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SONAMBULISMO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flipH="1">
            <a:off x="2240721" y="1655613"/>
            <a:ext cx="9046739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sonambulismo natural tem alguma relação                            com os sonhos?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 É um estado de independência do Espírito, mais completo do que no sonho, estado em que maior amplitude adquirem suas faculdades. A alma tem então percepções de que não dispõe no sonho, que é um estado de sonambulismo imperfeito. ”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 O Espírito serve-se (do corpo) como se serve de uma mesa no fenômeno das manifestações físicas...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 os sonhos, de que se conserva  memória, as mais das vezes não tem sentido... (e) sucede serem a consequência de lembrança exata de acontecimentos de uma vida anterior                          e até, não raro, uma espécie de intuição do futuro.”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0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901286" y="1482438"/>
            <a:ext cx="8300114" cy="936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SONAMBULISMO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MAGNÉTICO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 SONAMBULISMO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22614" y="1427900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2255521" y="2474758"/>
            <a:ext cx="8765994" cy="77792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AGENTE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“FLUIDO MAGNÉTICO”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276445" y="3343438"/>
            <a:ext cx="8745069" cy="7866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CLARIVIDÊNCIA SONAMBÚLICA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1971645" y="4220795"/>
            <a:ext cx="8740276" cy="1008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429.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VISÃO DO SONÂMBULO,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ATRAVÉS DOS CORPOS OPACOS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133598" y="5319550"/>
            <a:ext cx="8578323" cy="936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SONÂMBULO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VER TUDO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DE SE ENGANAR FREQUENTEMENTE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649498" y="555141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SONAMBULISMO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8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  <p:bldP spid="15" grpId="0" animBg="1"/>
      <p:bldP spid="16" grpId="0" animBg="1"/>
      <p:bldP spid="13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255521" y="1858953"/>
            <a:ext cx="8945879" cy="143084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IDEIAS INATAS DO SONÂMBULO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ACIMA DE SUA CAPACIDADE INTELECTUAL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“PRESCRIÇÕES MÉDICAS”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63389" y="1600230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2255521" y="3369434"/>
            <a:ext cx="8765994" cy="77792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EXPLICAÇÃO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VISÃO À DISTÂNCIA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276444" y="4224265"/>
            <a:ext cx="8745069" cy="99857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ORGANISMO E DA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 DO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CLARIVIDÊNCIA SONAMBÚLICA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1554788" y="5298351"/>
            <a:ext cx="9848320" cy="1008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434.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AS FACULDADES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SONÂMBULO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VIDA,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SUAS FACULDADES APÓS SUA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652946" y="601099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SONAMBULISMO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1" grpId="0" animBg="1"/>
      <p:bldP spid="14" grpId="0" animBg="1"/>
      <p:bldP spid="15" grpId="0" animBg="1"/>
      <p:bldP spid="13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1649498" y="1646563"/>
            <a:ext cx="9856702" cy="108382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435.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INCERTEZAS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SONÂMBULO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VER OS ESPÍRITOS.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 AS SEMELHANÇAS NO APÓS MORTE</a:t>
            </a:r>
            <a:endParaRPr lang="pt-BR" sz="2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927" y="1480713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2255520" y="2794798"/>
            <a:ext cx="9250680" cy="102247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436.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PORQUÊ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VISÃO À DISTÂNCIA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A DA ALMA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SE TRANSPORTA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478349" y="3908709"/>
            <a:ext cx="9951650" cy="99857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SENSAÇÕES DE FRIO OU DE CALOR NO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SONÂMBULO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SUA ALMA ESTÁ DISTANTE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>
            <a:off x="2343084" y="4978275"/>
            <a:ext cx="8777634" cy="1341805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438.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USO QUE O SONÂMBULO FAZ                                 DAS SUAS FACULDADES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VIDA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                                          COM 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ESTADO DO SEU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A 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649498" y="535948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SONAMBULISMO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603740" y="6082584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3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1" grpId="0" animBg="1"/>
      <p:bldP spid="14" grpId="0" animBg="1"/>
      <p:bldP spid="15" grpId="0" animBg="1"/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56177" y="222552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DUPLA  VISTA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6882" y="604053"/>
            <a:ext cx="9510655" cy="3042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fenômeno a que se dá a designação de dupla vista tem alguma relação com o sonho e o sonambulismo?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 Tudo isso é uma só coisa. O que se chama dupla vista é ainda resultado da libertação do Espírito, sem que o corpo seja adormecido. A dupla vista ou segunda vista                                             é a vista da alma. 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 flipH="1">
            <a:off x="3216535" y="3619342"/>
            <a:ext cx="7383902" cy="8962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448.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PERMANÊNCIA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DUPLA VISTA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SUAS VARIAÇÕES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3487229" y="4564229"/>
            <a:ext cx="6867006" cy="86121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449.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APARECIMENTO DA DUPLA VISTA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51986" y="3172940"/>
            <a:ext cx="2082477" cy="433478"/>
          </a:xfrm>
          <a:prstGeom prst="rect">
            <a:avLst/>
          </a:prstGeom>
        </p:spPr>
      </p:pic>
      <p:sp>
        <p:nvSpPr>
          <p:cNvPr id="13" name="Arredondar Retângulo em um Canto Diagonal 12"/>
          <p:cNvSpPr/>
          <p:nvPr/>
        </p:nvSpPr>
        <p:spPr>
          <a:xfrm flipH="1">
            <a:off x="2988540" y="5474055"/>
            <a:ext cx="7586263" cy="1152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450.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DESENVOLVER                     A DUPLA VISTA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 EXERCÍCIO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ORGANISMO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574803" y="630533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7" grpId="0" animBg="1"/>
      <p:bldP spid="8" grpId="0" animBg="1"/>
      <p:bldP spid="13" grpId="0" uiExpand="1" build="p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6719" y="511948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DUPLA  VISTA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 flipH="1">
            <a:off x="3060240" y="1668622"/>
            <a:ext cx="7917528" cy="8962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451.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HEREDITARIEDADE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DUPLA VISTA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CERTAS FAMÍLIAS 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832245" y="2613509"/>
            <a:ext cx="8134514" cy="86121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452.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CIRCUNSTÂNCIAS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DESENVOLVEM A DUPLA VISTA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51768" y="1463792"/>
            <a:ext cx="2082477" cy="433478"/>
          </a:xfrm>
          <a:prstGeom prst="rect">
            <a:avLst/>
          </a:prstGeom>
        </p:spPr>
      </p:pic>
      <p:sp>
        <p:nvSpPr>
          <p:cNvPr id="13" name="Arredondar Retângulo em um Canto Diagonal 12"/>
          <p:cNvSpPr/>
          <p:nvPr/>
        </p:nvSpPr>
        <p:spPr>
          <a:xfrm>
            <a:off x="2832245" y="3523335"/>
            <a:ext cx="8134514" cy="80482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453.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CONSCIÊNCIA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POSSUIR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DUPLA VISTA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817005" y="4407255"/>
            <a:ext cx="8784308" cy="152146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454.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DUPLA VISTA COM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PERSPICÁCIA PARA  APRECIAR AS COISAS                            COM MAIS PRECISÃO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SUA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PRESCIÊNCIA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COISAS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97888" y="5928718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2800" b="1" dirty="0"/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3" grpId="0" animBg="1"/>
      <p:bldP spid="12" grpId="0" uiExpand="1" build="p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1558" y="74715"/>
            <a:ext cx="9992064" cy="318195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 TEÓRICO                                       </a:t>
            </a: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SONAMBULISMO,</a:t>
            </a:r>
            <a:b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ÊXTASE E DA DUPLA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289558" y="1709323"/>
            <a:ext cx="10473924" cy="4758214"/>
          </a:xfrm>
          <a:prstGeom prst="round2DiagRect">
            <a:avLst>
              <a:gd name="adj1" fmla="val 10754"/>
              <a:gd name="adj2" fmla="val 0"/>
            </a:avLst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455.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COMENTÁRIO </a:t>
            </a:r>
            <a:r>
              <a:rPr lang="pt-BR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  <a:endParaRPr lang="pt-BR" sz="2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prstClr val="white"/>
              </a:buClr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 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O SONAMBULISMO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MAGNÉTICO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CIÊNCIA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CHARLATANISMO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MOSTRANDO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DESCOBERTO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CLARIVIDÊNCIA: 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ATRIBUTO DA ALMA -</a:t>
            </a: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TRANSPORTA E VÊ –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CORPO SE FATIGA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LUCIDEZ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INFALIBILIDADE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COMUNICAÇÃO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PALAVRAS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INFLUÊNCIA DO MEIO</a:t>
            </a:r>
          </a:p>
          <a:p>
            <a:pPr marL="514350" indent="-514350">
              <a:buFontTx/>
              <a:buAutoNum type="alphaLcParenR"/>
            </a:pP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400" b="1" spc="-15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PORQUÊ 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SONÂMBULO FALAR DE SI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DE OUTRA PESSOA</a:t>
            </a:r>
          </a:p>
          <a:p>
            <a:pPr marL="514350" indent="-514350">
              <a:buFontTx/>
              <a:buAutoNum type="alphaLcParenR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PORQUÊ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 CONHECIMENTOS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ACIMA DOS ATUAIS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73234" y="1568015"/>
            <a:ext cx="2103302" cy="437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0386182" y="64450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493" y="1951367"/>
            <a:ext cx="1453179" cy="100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build="p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93142" y="59062"/>
            <a:ext cx="9992064" cy="3181955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 TEÓRICO                                       </a:t>
            </a: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SONAMBULISMO,</a:t>
            </a:r>
            <a:b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ÊXTASE E DA DUPLA </a:t>
            </a:r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VISTA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741105" y="1850700"/>
            <a:ext cx="11112318" cy="4540177"/>
          </a:xfrm>
          <a:prstGeom prst="round2DiagRect">
            <a:avLst>
              <a:gd name="adj1" fmla="val 9553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Q 455.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COMENTÁRIO </a:t>
            </a:r>
            <a:r>
              <a:rPr lang="pt-BR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</a:p>
          <a:p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prstClr val="white"/>
              </a:buClr>
              <a:buFont typeface="+mj-lt"/>
              <a:buAutoNum type="alphaLcParenR" startAt="10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 FINAL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EXISTÊNCIA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INDEPENDÊNCIA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ALMA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ÊXTASE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INDEPENDÊNCIA DA ALMA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SONHO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NO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SONAMBULISMO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ANDAR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MUNDOS TERRESTRES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ÊXTASE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VIAJAR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MUNDO DOS ESPÍRITOS ETÉREOS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ÊXTASE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APENAS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LIGAÇÃO COM O CORPO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ÊXTASE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DESAPARECEM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TERRESTRES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ÊXTASE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CAUSAS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VERDADES E DOS ERROS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DUPLA VISTA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SENSAÇÃO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A PERCEPÇÃO</a:t>
            </a:r>
            <a:r>
              <a:rPr lang="pt-BR" sz="2400" b="1" spc="-150" dirty="0" smtClean="0">
                <a:solidFill>
                  <a:srgbClr val="A5301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NÍTIDA</a:t>
            </a:r>
          </a:p>
          <a:p>
            <a:pPr marL="514350" indent="-514350">
              <a:buFont typeface="+mj-lt"/>
              <a:buAutoNum type="alphaLcParenR" startAt="10"/>
            </a:pP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SONHOS, SONAMBULISMO, ÊXTASE, ETC. - 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spc="-15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PRESENTES NA HISTÓRIA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5396" y="1542474"/>
            <a:ext cx="2103302" cy="437813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10986900" y="6381493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2400" b="1" dirty="0"/>
          </a:p>
        </p:txBody>
      </p:sp>
      <p:sp>
        <p:nvSpPr>
          <p:cNvPr id="15" name="Retângulo 14"/>
          <p:cNvSpPr/>
          <p:nvPr/>
        </p:nvSpPr>
        <p:spPr>
          <a:xfrm>
            <a:off x="4749486" y="2370356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...continuação</a:t>
            </a:r>
            <a:endParaRPr lang="pt-BR" b="1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8918" y="832120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5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build="p" animBg="1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302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Visitas espíritas entre pessoas vivas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36964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Transmissão oculta do pensamento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064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Letargia. Catalepsia. Mortes aparentes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774400"/>
            <a:ext cx="7643194" cy="1013918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VIII – Da emancipação da alma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1975420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444500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Sonambulismo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483945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Êxtase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23389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7   – Dupla vista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14702" y="5628347"/>
            <a:ext cx="7643193" cy="683264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8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Resumo teórico do sonambulismo, do êxtase</a:t>
            </a:r>
          </a:p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altLang="pt-BR" sz="2400" b="1" kern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altLang="pt-BR" sz="2400" b="1" kern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e da dupla vista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291407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 sono e os sonhos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2170" y="1394758"/>
            <a:ext cx="8915399" cy="200942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sz="4000" dirty="0" smtClean="0">
                <a:solidFill>
                  <a:schemeClr val="bg1"/>
                </a:solidFill>
              </a:rPr>
              <a:t>DA  EMANCIPAÇÃO DA ALMA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796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94580" y="4230466"/>
            <a:ext cx="1331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prstClr val="white"/>
                </a:solidFill>
              </a:rPr>
              <a:t>FIM</a:t>
            </a:r>
            <a:endParaRPr lang="pt-BR" sz="4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32137" y="57694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SONO E OS SONHOS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8797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Espírito encarnado permanece de bom grado                                    no seu envoltório corporal?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“É como se perguntasses se ao encarcerado agrada o cárcere. O Espírito encarnado aspira constantemente à sua libertação e tanto mais deseja ver-se livre do seu invólucro, quanto mais grosseiro é este .”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732401" y="5006178"/>
            <a:ext cx="7987550" cy="9052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ALMA/CORPO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SONO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EMANCIPAÇÃO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ALMA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82657" y="4453605"/>
            <a:ext cx="2103302" cy="43781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54" y="0"/>
            <a:ext cx="1999661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uiExpand="1" build="p"/>
      <p:bldP spid="1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53356" y="433624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SONO E OS SONHOS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865325" y="1306495"/>
            <a:ext cx="8498543" cy="5087041"/>
          </a:xfrm>
          <a:prstGeom prst="round2DiagRect">
            <a:avLst>
              <a:gd name="adj1" fmla="val 2541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402. A INFLUÊNCIA DOS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SONHOS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LIBERDADE DO ESPÍRITO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>
              <a:buClr>
                <a:schemeClr val="bg1"/>
              </a:buClr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INVESTIGAÇÃO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PASSADO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OU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FUTURO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SONHO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ELEVADOS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SONHO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INFERIORES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FORÇAS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HAURIDAS NO SONHO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PERTURBAÇÕES NO SONHO</a:t>
            </a:r>
          </a:p>
          <a:p>
            <a:pPr marL="514350" indent="-514350">
              <a:buAutoNum type="alphaLcParenR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SONHOS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FUTURO</a:t>
            </a:r>
          </a:p>
          <a:p>
            <a:pPr marL="514350" indent="-514350">
              <a:buAutoNum type="alphaLcParenR"/>
            </a:pP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 O PORQUÊ                                                                  DA “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CONFUSÃO” 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SONHOS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EMANCIPAÇÃO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ALMA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26681" y="1499706"/>
            <a:ext cx="2103302" cy="43781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3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3778" y="532730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SONO E OS SONHOS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227294" y="1938461"/>
            <a:ext cx="6756155" cy="905235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 CORPORAL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NÃO LEMBRARMOS SEMPRE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SONHOS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3227296" y="2905878"/>
            <a:ext cx="6756154" cy="86239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404.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IMAGENS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SONHOS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EMANCIPAÇÃO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ALMA</a:t>
            </a:r>
            <a:endParaRPr lang="pt-BR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2875655" y="3830455"/>
            <a:ext cx="7961454" cy="154645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405.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VISÃO DE COISAS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NÃO SE CONFIRMAM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PREOCUPAÇÕES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SONHO                          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EFEITO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IMAGINAÇÃO 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906840" y="5465641"/>
            <a:ext cx="7529622" cy="98785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IMAGINAÇÃO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SONHOS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RELACIONADA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COMPORTAMENTO ALHEIO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587349" y="1484436"/>
            <a:ext cx="2103302" cy="43781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  <p:bldP spid="11" grpId="0" uiExpand="1" build="p" animBg="1"/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39600" y="575366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SONO E OS SONHOS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969450" y="1744822"/>
            <a:ext cx="5399402" cy="8962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EMANCIPAÇÃO DO ESPÍRITO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>
            <a:off x="2545081" y="2713041"/>
            <a:ext cx="8381102" cy="105656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408.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OUVIRMOS ATÉ FRASES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OS SENTIDOS COMEÇAM A ENTORPECER-SE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EMANCIPAÇÃO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ALMA</a:t>
            </a:r>
            <a:endParaRPr lang="pt-BR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1919343" y="3847072"/>
            <a:ext cx="8594395" cy="105656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409.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RAZÃO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VERMOS IMAGENS E FIGURAS,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ENTORPECIDO O CORPO</a:t>
            </a: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316482" y="4979155"/>
            <a:ext cx="8778239" cy="138424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410.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RAZÃO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TERMOS IDÉIAS EXCELENTES                   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(QUE ESQUECEMOS),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ENTORPECIDO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DESSAS IDÉIAS,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ESQUECEMOS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217391" y="1522744"/>
            <a:ext cx="2082477" cy="433478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7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  <p:bldP spid="11" grpId="0" animBg="1"/>
      <p:bldP spid="15" grpId="0" uiExpand="1" build="p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13640" y="927627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SONO E OS SONHOS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880360" y="3040222"/>
            <a:ext cx="8715482" cy="89627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SONO,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PREVER A SUA MORTE PELA INTUIÇÃO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545080" y="4008441"/>
            <a:ext cx="9050761" cy="105656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412.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SONO,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FATIGAR O CORPO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ATIVIDADE DO ESPÍRITO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EMANCIPAÇÃO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DA ALMA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06590" y="2615814"/>
            <a:ext cx="2082477" cy="433478"/>
          </a:xfrm>
          <a:prstGeom prst="rect">
            <a:avLst/>
          </a:prstGeom>
        </p:spPr>
      </p:pic>
      <p:sp>
        <p:nvSpPr>
          <p:cNvPr id="16" name="CaixaDeTexto 2"/>
          <p:cNvSpPr txBox="1"/>
          <p:nvPr/>
        </p:nvSpPr>
        <p:spPr>
          <a:xfrm>
            <a:off x="10892117" y="625122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>
                <a:solidFill>
                  <a:schemeClr val="bg1"/>
                </a:solidFill>
              </a:rPr>
              <a:t>FIM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51378" y="854683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VISITAS ESPÍRITAS                           </a:t>
            </a: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PESSOAS VIVAS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6295" y="203661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princípio da emancipação da alma parece decorrer que temos duas existências simultâneas: a do corpo, que nos permite a vida de relação ostensiva; e a da alma, que nos proporciona a vida de relação oculta. É assim?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“No estado de emancipação, prima a vida da alma.                       Contudo, não há verdadeiramente , duas existências.                                                          São antes duas fases de uma só existência,                                       porquanto o homem não vive duplamente.”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546012" y="639353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91058" y="267288"/>
            <a:ext cx="9992064" cy="128498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VISITAS ESPÍRITAS                           </a:t>
            </a:r>
            <a:r>
              <a:rPr lang="pt-B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PESSOAS VIVAS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791" y="4586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prstClr val="white"/>
                </a:solidFill>
              </a:rPr>
              <a:t>DA EMANCIPAÇÃO</a:t>
            </a:r>
          </a:p>
          <a:p>
            <a:r>
              <a:rPr lang="pt-BR" dirty="0" smtClean="0">
                <a:solidFill>
                  <a:prstClr val="white"/>
                </a:solidFill>
              </a:rPr>
              <a:t>DA ALMA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822491" y="1482438"/>
            <a:ext cx="6299863" cy="936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VISITAS FREQUENTES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DURANTE O SONO</a:t>
            </a:r>
            <a:endParaRPr lang="pt-BR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413824" y="1404550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3217685" y="2474758"/>
            <a:ext cx="7259670" cy="100800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VISITAS                          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O SONO,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ESQUECEMOS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22834" y="3541558"/>
            <a:ext cx="7948159" cy="1008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VISITAS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O SONO,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PROVOCADAS PELA NOSSA VONTADE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470961" y="4617035"/>
            <a:ext cx="8353918" cy="100800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ASSEMBLÉIAS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ENCARNADOS,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DURANTE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477337" y="5705638"/>
            <a:ext cx="9660355" cy="936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418.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VERACIDADE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INTUIÇÃO DE ENCONTROS ONDE                   SE CONFIRMA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 VIVO ALGUÉM CONSIDERADO MORTO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2"/>
          <p:cNvSpPr txBox="1"/>
          <p:nvPr/>
        </p:nvSpPr>
        <p:spPr>
          <a:xfrm>
            <a:off x="11132207" y="619026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>
                <a:solidFill>
                  <a:prstClr val="black"/>
                </a:solidFill>
              </a:rPr>
              <a:t>FIM</a:t>
            </a:r>
            <a:endParaRPr lang="pt-BR" sz="3200" b="1" dirty="0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73977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1" grpId="0" animBg="1"/>
      <p:bldP spid="14" grpId="0" animBg="1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8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12528</TotalTime>
  <Words>1699</Words>
  <Application>Microsoft Office PowerPoint</Application>
  <PresentationFormat>Widescreen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8_Cacho</vt:lpstr>
      <vt:lpstr>O LIVRO DOS ESPÍRITOS</vt:lpstr>
      <vt:lpstr>Apresentação do PowerPoint</vt:lpstr>
      <vt:lpstr>O SONO E OS SONHOS</vt:lpstr>
      <vt:lpstr>O SONO E OS SONHOS</vt:lpstr>
      <vt:lpstr>O SONO E OS SONHOS</vt:lpstr>
      <vt:lpstr>O SONO E OS SONHOS</vt:lpstr>
      <vt:lpstr>O SONO E OS SONHOS</vt:lpstr>
      <vt:lpstr>VISITAS ESPÍRITAS                           ENTRE PESSOAS VIVAS</vt:lpstr>
      <vt:lpstr>VISITAS ESPÍRITAS                           ENTRE PESSOAS VIVAS</vt:lpstr>
      <vt:lpstr>TRANSMISSÃO DO PENSAMENTO</vt:lpstr>
      <vt:lpstr>LETARGIA, CATALEPSIA,  MORTES APARENTES</vt:lpstr>
      <vt:lpstr>SONAMBULISMO</vt:lpstr>
      <vt:lpstr>Apresentação do PowerPoint</vt:lpstr>
      <vt:lpstr>Apresentação do PowerPoint</vt:lpstr>
      <vt:lpstr>Apresentação do PowerPoint</vt:lpstr>
      <vt:lpstr>DUPLA  VISTA</vt:lpstr>
      <vt:lpstr>DUPLA  VISTA</vt:lpstr>
      <vt:lpstr>RESUMO TEÓRICO                                       DO SONAMBULISMO,  DO ÊXTASE E DA DUPLA VISTA</vt:lpstr>
      <vt:lpstr>RESUMO TEÓRICO                                       DO SONAMBULISMO,  DO ÊXTASE E DA DUPLA VISTA</vt:lpstr>
      <vt:lpstr> DA  EMANCIPAÇÃO DA ALMA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549</cp:revision>
  <dcterms:created xsi:type="dcterms:W3CDTF">2015-03-19T17:38:42Z</dcterms:created>
  <dcterms:modified xsi:type="dcterms:W3CDTF">2015-09-12T18:34:19Z</dcterms:modified>
</cp:coreProperties>
</file>