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 id="2147483776" r:id="rId2"/>
  </p:sldMasterIdLst>
  <p:sldIdLst>
    <p:sldId id="363" r:id="rId3"/>
    <p:sldId id="364" r:id="rId4"/>
    <p:sldId id="339" r:id="rId5"/>
    <p:sldId id="338"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300" y="6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89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t>12/09/2015</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3120491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t>12/09/2015</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314198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t>12/09/2015</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14560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t>12/09/2015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2777298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t>12/09/2015</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45328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t>12/09/2015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445873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t>12/09/2015</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3644344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t>12/09/2015</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804533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3544312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2567639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922606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t>12/09/2015</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6604478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5602500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8" name="Footer Placeholder 7"/>
          <p:cNvSpPr>
            <a:spLocks noGrp="1"/>
          </p:cNvSpPr>
          <p:nvPr>
            <p:ph type="ftr" sz="quarter" idx="11"/>
          </p:nvPr>
        </p:nvSpPr>
        <p:spPr/>
        <p:txBody>
          <a:bodyPr/>
          <a:lstStyle/>
          <a:p>
            <a:endParaRPr lang="pt-BR">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2208591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4" name="Footer Placeholder 3"/>
          <p:cNvSpPr>
            <a:spLocks noGrp="1"/>
          </p:cNvSpPr>
          <p:nvPr>
            <p:ph type="ftr" sz="quarter" idx="11"/>
          </p:nvPr>
        </p:nvSpPr>
        <p:spPr/>
        <p:txBody>
          <a:bodyPr/>
          <a:lstStyle/>
          <a:p>
            <a:endParaRPr lang="pt-BR">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28584073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3" name="Footer Placeholder 2"/>
          <p:cNvSpPr>
            <a:spLocks noGrp="1"/>
          </p:cNvSpPr>
          <p:nvPr>
            <p:ph type="ftr" sz="quarter" idx="11"/>
          </p:nvPr>
        </p:nvSpPr>
        <p:spPr/>
        <p:txBody>
          <a:bodyPr/>
          <a:lstStyle/>
          <a:p>
            <a:endParaRPr lang="pt-BR">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29575270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16153571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31501118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34704395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pPr/>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9996200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8462709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pPr/>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16536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9D72776-6B94-4EDB-902B-09DC5D1D327E}" type="datetimeFigureOut">
              <a:rPr lang="pt-BR" smtClean="0"/>
              <a:t>12/09/2015</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20093095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32807461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10041911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2F57C0-3DDB-4582-B415-FB41CE22CE02}" type="slidenum">
              <a:rPr lang="pt-BR" smtClean="0"/>
              <a:pPr/>
              <a:t>‹nº›</a:t>
            </a:fld>
            <a:endParaRPr lang="pt-BR"/>
          </a:p>
        </p:txBody>
      </p:sp>
    </p:spTree>
    <p:extLst>
      <p:ext uri="{BB962C8B-B14F-4D97-AF65-F5344CB8AC3E}">
        <p14:creationId xmlns:p14="http://schemas.microsoft.com/office/powerpoint/2010/main" val="67201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9D72776-6B94-4EDB-902B-09DC5D1D327E}" type="datetimeFigureOut">
              <a:rPr lang="pt-BR" smtClean="0"/>
              <a:t>12/09/2015</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2904829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49D72776-6B94-4EDB-902B-09DC5D1D327E}" type="datetimeFigureOut">
              <a:rPr lang="pt-BR" smtClean="0"/>
              <a:t>12/09/2015</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2458776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49D72776-6B94-4EDB-902B-09DC5D1D327E}" type="datetimeFigureOut">
              <a:rPr lang="pt-BR" smtClean="0"/>
              <a:t>12/09/2015</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2016439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72776-6B94-4EDB-902B-09DC5D1D327E}" type="datetimeFigureOut">
              <a:rPr lang="pt-BR" smtClean="0"/>
              <a:t>12/09/2015</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3224665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t>12/09/2015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319725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9D72776-6B94-4EDB-902B-09DC5D1D327E}" type="datetimeFigureOut">
              <a:rPr lang="pt-BR" smtClean="0"/>
              <a:t>12/09/2015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2F57C0-3DDB-4582-B415-FB41CE22CE02}" type="slidenum">
              <a:rPr lang="pt-BR" smtClean="0"/>
              <a:t>‹nº›</a:t>
            </a:fld>
            <a:endParaRPr lang="pt-BR"/>
          </a:p>
        </p:txBody>
      </p:sp>
    </p:spTree>
    <p:extLst>
      <p:ext uri="{BB962C8B-B14F-4D97-AF65-F5344CB8AC3E}">
        <p14:creationId xmlns:p14="http://schemas.microsoft.com/office/powerpoint/2010/main" val="929882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8000">
              <a:schemeClr val="accent2">
                <a:lumMod val="50000"/>
              </a:schemeClr>
            </a:gs>
            <a:gs pos="0">
              <a:schemeClr val="bg1">
                <a:lumMod val="75000"/>
              </a:schemeClr>
            </a:gs>
            <a:gs pos="87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9D72776-6B94-4EDB-902B-09DC5D1D327E}" type="datetimeFigureOut">
              <a:rPr lang="pt-BR" smtClean="0"/>
              <a:t>12/09/2015</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C2F57C0-3DDB-4582-B415-FB41CE22CE02}" type="slidenum">
              <a:rPr lang="pt-BR" smtClean="0"/>
              <a:t>‹nº›</a:t>
            </a:fld>
            <a:endParaRPr lang="pt-BR"/>
          </a:p>
        </p:txBody>
      </p:sp>
    </p:spTree>
    <p:extLst>
      <p:ext uri="{BB962C8B-B14F-4D97-AF65-F5344CB8AC3E}">
        <p14:creationId xmlns:p14="http://schemas.microsoft.com/office/powerpoint/2010/main" val="1346058782"/>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1">
                <a:lumMod val="50000"/>
              </a:schemeClr>
            </a:gs>
            <a:gs pos="97000">
              <a:schemeClr val="accent3">
                <a:lumMod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9D72776-6B94-4EDB-902B-09DC5D1D327E}" type="datetimeFigureOut">
              <a:rPr lang="pt-BR" smtClean="0">
                <a:solidFill>
                  <a:prstClr val="black">
                    <a:tint val="75000"/>
                  </a:prstClr>
                </a:solidFill>
              </a:rPr>
              <a:pPr/>
              <a:t>12/09/2015</a:t>
            </a:fld>
            <a:endParaRPr lang="pt-BR">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C2F57C0-3DDB-4582-B415-FB41CE22CE02}" type="slidenum">
              <a:rPr lang="pt-BR" smtClean="0"/>
              <a:pPr/>
              <a:t>‹nº›</a:t>
            </a:fld>
            <a:endParaRPr lang="pt-BR"/>
          </a:p>
        </p:txBody>
      </p:sp>
    </p:spTree>
    <p:extLst>
      <p:ext uri="{BB962C8B-B14F-4D97-AF65-F5344CB8AC3E}">
        <p14:creationId xmlns:p14="http://schemas.microsoft.com/office/powerpoint/2010/main" val="3173031984"/>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LE%20PARTE%20I-%20Cap.%204%20-.pptx" TargetMode="Externa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38686" y="-610919"/>
            <a:ext cx="8915399" cy="2262781"/>
          </a:xfrm>
        </p:spPr>
        <p:txBody>
          <a:bodyPr/>
          <a:lstStyle/>
          <a:p>
            <a:r>
              <a:rPr lang="pt-BR" dirty="0" smtClean="0">
                <a:solidFill>
                  <a:schemeClr val="bg2">
                    <a:lumMod val="75000"/>
                  </a:schemeClr>
                </a:solidFill>
              </a:rPr>
              <a:t>O LIVRO DOS ESPÍRITOS</a:t>
            </a:r>
            <a:endParaRPr lang="pt-BR" dirty="0">
              <a:solidFill>
                <a:schemeClr val="bg2">
                  <a:lumMod val="75000"/>
                </a:schemeClr>
              </a:solidFill>
            </a:endParaRPr>
          </a:p>
        </p:txBody>
      </p:sp>
      <p:sp>
        <p:nvSpPr>
          <p:cNvPr id="6" name="Retângulo 5"/>
          <p:cNvSpPr/>
          <p:nvPr/>
        </p:nvSpPr>
        <p:spPr>
          <a:xfrm>
            <a:off x="-12043" y="4473896"/>
            <a:ext cx="1881477" cy="461665"/>
          </a:xfrm>
          <a:prstGeom prst="rect">
            <a:avLst/>
          </a:prstGeom>
        </p:spPr>
        <p:txBody>
          <a:bodyPr wrap="none">
            <a:spAutoFit/>
          </a:bodyPr>
          <a:lstStyle/>
          <a:p>
            <a:r>
              <a:rPr lang="pt-BR" sz="24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400" b="1" dirty="0" err="1"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Cap.VII</a:t>
            </a:r>
            <a:endParaRPr lang="pt-BR" sz="2400" b="1" dirty="0">
              <a:solidFill>
                <a:prstClr val="white"/>
              </a:solidFill>
            </a:endParaRPr>
          </a:p>
        </p:txBody>
      </p:sp>
      <p:sp>
        <p:nvSpPr>
          <p:cNvPr id="3" name="Retângulo 2"/>
          <p:cNvSpPr/>
          <p:nvPr/>
        </p:nvSpPr>
        <p:spPr>
          <a:xfrm>
            <a:off x="2360431" y="2499023"/>
            <a:ext cx="8090361" cy="1200329"/>
          </a:xfrm>
          <a:prstGeom prst="rect">
            <a:avLst/>
          </a:prstGeom>
        </p:spPr>
        <p:txBody>
          <a:bodyPr wrap="square">
            <a:spAutoFit/>
          </a:bodyPr>
          <a:lstStyle/>
          <a:p>
            <a:pPr algn="ctr"/>
            <a:r>
              <a:rPr lang="pt-BR" sz="3600" dirty="0" smtClean="0">
                <a:ln w="9525">
                  <a:solidFill>
                    <a:prstClr val="white"/>
                  </a:solidFill>
                  <a:prstDash val="solid"/>
                </a:ln>
                <a:solidFill>
                  <a:srgbClr val="92AA4C"/>
                </a:solidFill>
                <a:latin typeface="Agency FB" panose="020B0503020202020204" pitchFamily="34" charset="0"/>
                <a:cs typeface="Arial" panose="020B0604020202020204" pitchFamily="34" charset="0"/>
              </a:rPr>
              <a:t>2ª Parte</a:t>
            </a:r>
          </a:p>
          <a:p>
            <a:pPr algn="ctr"/>
            <a:r>
              <a:rPr lang="pt-BR" sz="3600" dirty="0" smtClean="0">
                <a:ln w="9525">
                  <a:solidFill>
                    <a:prstClr val="white"/>
                  </a:solidFill>
                  <a:prstDash val="solid"/>
                </a:ln>
                <a:solidFill>
                  <a:srgbClr val="92AA4C"/>
                </a:solidFill>
                <a:latin typeface="Agency FB" panose="020B0503020202020204" pitchFamily="34" charset="0"/>
                <a:cs typeface="Arial" panose="020B0604020202020204" pitchFamily="34" charset="0"/>
              </a:rPr>
              <a:t> </a:t>
            </a:r>
            <a:r>
              <a:rPr lang="pt-BR" sz="3600" b="1" dirty="0" smtClean="0">
                <a:ln w="9525">
                  <a:solidFill>
                    <a:prstClr val="white"/>
                  </a:solidFill>
                  <a:prstDash val="solid"/>
                </a:ln>
                <a:solidFill>
                  <a:srgbClr val="92AA4C"/>
                </a:solidFill>
                <a:effectLst>
                  <a:outerShdw blurRad="12700" dist="38100" dir="2700000" algn="tl" rotWithShape="0">
                    <a:srgbClr val="92AA4C">
                      <a:lumMod val="60000"/>
                      <a:lumOff val="40000"/>
                    </a:srgbClr>
                  </a:outerShdw>
                </a:effectLst>
                <a:latin typeface="Arial" panose="020B0604020202020204" pitchFamily="34" charset="0"/>
                <a:cs typeface="Arial" panose="020B0604020202020204" pitchFamily="34" charset="0"/>
              </a:rPr>
              <a:t>DO MUNDO DOS  ESPÍRITOS</a:t>
            </a:r>
            <a:endParaRPr lang="pt-BR" sz="3600" dirty="0">
              <a:solidFill>
                <a:prstClr val="black"/>
              </a:solidFill>
            </a:endParaRPr>
          </a:p>
        </p:txBody>
      </p:sp>
      <p:sp>
        <p:nvSpPr>
          <p:cNvPr id="5" name="Título 1"/>
          <p:cNvSpPr txBox="1">
            <a:spLocks/>
          </p:cNvSpPr>
          <p:nvPr/>
        </p:nvSpPr>
        <p:spPr>
          <a:xfrm>
            <a:off x="1639217" y="3968798"/>
            <a:ext cx="9535290" cy="1630266"/>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t-BR" sz="4000" dirty="0" smtClean="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DA  VOLTA DO ESPÍRITO </a:t>
            </a:r>
          </a:p>
          <a:p>
            <a:pPr algn="ctr"/>
            <a:r>
              <a:rPr lang="pt-BR" sz="4000" dirty="0" smtClean="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 À VIDA CORPORAL </a:t>
            </a:r>
            <a:endParaRPr lang="pt-BR" sz="40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Seta para a direita 6">
            <a:hlinkClick r:id="rId2" action="ppaction://hlinkpres?slideindex=1&amp;slidetitle="/>
          </p:cNvPr>
          <p:cNvSpPr/>
          <p:nvPr/>
        </p:nvSpPr>
        <p:spPr>
          <a:xfrm>
            <a:off x="2047711" y="4453399"/>
            <a:ext cx="1343912" cy="54574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latin typeface="Agency FB" panose="020B0503020202020204" pitchFamily="34" charset="0"/>
              </a:rPr>
              <a:t>TÍTULO</a:t>
            </a:r>
            <a:endParaRPr lang="pt-BR" b="1" dirty="0">
              <a:solidFill>
                <a:schemeClr val="tx1"/>
              </a:solidFill>
              <a:latin typeface="Agency FB" panose="020B0503020202020204" pitchFamily="34" charset="0"/>
            </a:endParaRPr>
          </a:p>
        </p:txBody>
      </p:sp>
      <p:sp>
        <p:nvSpPr>
          <p:cNvPr id="8" name="Seta para a direita 7">
            <a:hlinkClick r:id="rId2" action="ppaction://hlinkpres?slideindex=1&amp;slidetitle="/>
          </p:cNvPr>
          <p:cNvSpPr/>
          <p:nvPr/>
        </p:nvSpPr>
        <p:spPr>
          <a:xfrm>
            <a:off x="1869434" y="3153608"/>
            <a:ext cx="1080245" cy="54574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latin typeface="Agency FB" panose="020B0503020202020204" pitchFamily="34" charset="0"/>
              </a:rPr>
              <a:t>TEMA</a:t>
            </a:r>
            <a:endParaRPr lang="pt-BR" b="1" dirty="0">
              <a:solidFill>
                <a:schemeClr val="tx1"/>
              </a:solidFill>
              <a:latin typeface="Agency FB" panose="020B0503020202020204" pitchFamily="34" charset="0"/>
            </a:endParaRPr>
          </a:p>
        </p:txBody>
      </p:sp>
    </p:spTree>
    <p:extLst>
      <p:ext uri="{BB962C8B-B14F-4D97-AF65-F5344CB8AC3E}">
        <p14:creationId xmlns:p14="http://schemas.microsoft.com/office/powerpoint/2010/main" val="55824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par>
                          <p:cTn id="21" fill="hold">
                            <p:stCondLst>
                              <p:cond delay="2500"/>
                            </p:stCondLst>
                            <p:childTnLst>
                              <p:par>
                                <p:cTn id="22" presetID="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0-#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edondar Retângulo em um Canto Diagonal 11"/>
          <p:cNvSpPr/>
          <p:nvPr/>
        </p:nvSpPr>
        <p:spPr>
          <a:xfrm>
            <a:off x="3327208" y="2066169"/>
            <a:ext cx="6681450" cy="938436"/>
          </a:xfrm>
          <a:prstGeom prst="round2DiagRect">
            <a:avLst>
              <a:gd name="adj1" fmla="val 45565"/>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357. AS </a:t>
            </a:r>
            <a:r>
              <a:rPr lang="pt-BR" sz="2400" b="1" dirty="0" smtClean="0">
                <a:solidFill>
                  <a:srgbClr val="FFC000"/>
                </a:solidFill>
                <a:effectLst>
                  <a:outerShdw blurRad="38100" dist="38100" dir="2700000" algn="tl">
                    <a:srgbClr val="000000">
                      <a:alpha val="43137"/>
                    </a:srgbClr>
                  </a:outerShdw>
                </a:effectLst>
                <a:latin typeface="+mj-lt"/>
              </a:rPr>
              <a:t>CONSEQUÊNCIAS </a:t>
            </a:r>
            <a:r>
              <a:rPr lang="pt-BR" sz="2400" b="1" dirty="0" smtClean="0">
                <a:solidFill>
                  <a:schemeClr val="bg1"/>
                </a:solidFill>
                <a:effectLst>
                  <a:outerShdw blurRad="38100" dist="38100" dir="2700000" algn="tl">
                    <a:srgbClr val="000000">
                      <a:alpha val="43137"/>
                    </a:srgbClr>
                  </a:outerShdw>
                </a:effectLst>
                <a:latin typeface="+mj-lt"/>
              </a:rPr>
              <a:t>DO ABORTO                              </a:t>
            </a:r>
            <a:r>
              <a:rPr lang="pt-BR" sz="2400" b="1" dirty="0" smtClean="0">
                <a:solidFill>
                  <a:srgbClr val="CCFF33"/>
                </a:solidFill>
                <a:effectLst>
                  <a:outerShdw blurRad="38100" dist="38100" dir="2700000" algn="tl">
                    <a:srgbClr val="000000">
                      <a:alpha val="43137"/>
                    </a:srgbClr>
                  </a:outerShdw>
                </a:effectLst>
                <a:latin typeface="+mj-lt"/>
              </a:rPr>
              <a:t>PARA O ESPÍRITO</a:t>
            </a:r>
            <a:endParaRPr lang="pt-BR" sz="2400" b="1" dirty="0">
              <a:solidFill>
                <a:srgbClr val="CCFF33"/>
              </a:solidFill>
              <a:effectLst>
                <a:outerShdw blurRad="38100" dist="38100" dir="2700000" algn="tl">
                  <a:srgbClr val="000000">
                    <a:alpha val="43137"/>
                  </a:srgbClr>
                </a:outerShdw>
              </a:effectLst>
              <a:latin typeface="+mj-lt"/>
            </a:endParaRPr>
          </a:p>
        </p:txBody>
      </p:sp>
      <p:pic>
        <p:nvPicPr>
          <p:cNvPr id="6" name="Imagem 5"/>
          <p:cNvPicPr>
            <a:picLocks noChangeAspect="1"/>
          </p:cNvPicPr>
          <p:nvPr/>
        </p:nvPicPr>
        <p:blipFill>
          <a:blip r:embed="rId3"/>
          <a:stretch>
            <a:fillRect/>
          </a:stretch>
        </p:blipFill>
        <p:spPr>
          <a:xfrm rot="1366608">
            <a:off x="1672845" y="1595501"/>
            <a:ext cx="2103302" cy="437813"/>
          </a:xfrm>
          <a:prstGeom prst="rect">
            <a:avLst/>
          </a:prstGeom>
        </p:spPr>
      </p:pic>
      <p:sp>
        <p:nvSpPr>
          <p:cNvPr id="14" name="Arredondar Retângulo em um Canto Diagonal 13"/>
          <p:cNvSpPr/>
          <p:nvPr/>
        </p:nvSpPr>
        <p:spPr>
          <a:xfrm flipH="1">
            <a:off x="3031029" y="3041848"/>
            <a:ext cx="7309759" cy="821950"/>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358. O </a:t>
            </a:r>
            <a:r>
              <a:rPr lang="pt-BR" sz="2400" b="1" dirty="0" smtClean="0">
                <a:solidFill>
                  <a:srgbClr val="FFC000"/>
                </a:solidFill>
                <a:effectLst>
                  <a:outerShdw blurRad="38100" dist="38100" dir="2700000" algn="tl">
                    <a:srgbClr val="000000">
                      <a:alpha val="43137"/>
                    </a:srgbClr>
                  </a:outerShdw>
                </a:effectLst>
                <a:latin typeface="+mj-lt"/>
              </a:rPr>
              <a:t>PORQUÊ </a:t>
            </a:r>
            <a:r>
              <a:rPr lang="pt-BR" sz="2400" b="1" dirty="0" smtClean="0">
                <a:solidFill>
                  <a:schemeClr val="bg1"/>
                </a:solidFill>
                <a:effectLst>
                  <a:outerShdw blurRad="38100" dist="38100" dir="2700000" algn="tl">
                    <a:srgbClr val="000000">
                      <a:alpha val="43137"/>
                    </a:srgbClr>
                  </a:outerShdw>
                </a:effectLst>
                <a:latin typeface="+mj-lt"/>
              </a:rPr>
              <a:t>D</a:t>
            </a:r>
            <a:r>
              <a:rPr lang="pt-BR" sz="2400" b="1" dirty="0" smtClean="0">
                <a:effectLst>
                  <a:outerShdw blurRad="38100" dist="38100" dir="2700000" algn="tl">
                    <a:srgbClr val="000000">
                      <a:alpha val="43137"/>
                    </a:srgbClr>
                  </a:outerShdw>
                </a:effectLst>
                <a:latin typeface="+mj-lt"/>
              </a:rPr>
              <a:t>O ABORTO  </a:t>
            </a:r>
            <a:r>
              <a:rPr lang="pt-BR" sz="2400" b="1" dirty="0" smtClean="0">
                <a:solidFill>
                  <a:srgbClr val="CCFF33"/>
                </a:solidFill>
                <a:effectLst>
                  <a:outerShdw blurRad="38100" dist="38100" dir="2700000" algn="tl">
                    <a:srgbClr val="000000">
                      <a:alpha val="43137"/>
                    </a:srgbClr>
                  </a:outerShdw>
                </a:effectLst>
                <a:latin typeface="+mj-lt"/>
              </a:rPr>
              <a:t>SER UM CRIME</a:t>
            </a:r>
            <a:endParaRPr lang="pt-BR" sz="2400" b="1" dirty="0" smtClean="0">
              <a:solidFill>
                <a:srgbClr val="CCFF33"/>
              </a:solidFill>
              <a:effectLst>
                <a:outerShdw blurRad="38100" dist="38100" dir="2700000" algn="tl">
                  <a:srgbClr val="000000">
                    <a:alpha val="43137"/>
                  </a:srgbClr>
                </a:outerShdw>
              </a:effectLst>
              <a:latin typeface="+mj-lt"/>
            </a:endParaRPr>
          </a:p>
        </p:txBody>
      </p:sp>
      <p:sp>
        <p:nvSpPr>
          <p:cNvPr id="15" name="Arredondar Retângulo em um Canto Diagonal 14"/>
          <p:cNvSpPr/>
          <p:nvPr/>
        </p:nvSpPr>
        <p:spPr>
          <a:xfrm>
            <a:off x="2891118" y="3922029"/>
            <a:ext cx="7449670" cy="871849"/>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359. </a:t>
            </a:r>
            <a:r>
              <a:rPr lang="pt-BR" sz="2400" b="1" dirty="0" smtClean="0">
                <a:solidFill>
                  <a:srgbClr val="FFC000"/>
                </a:solidFill>
                <a:effectLst>
                  <a:outerShdw blurRad="38100" dist="38100" dir="2700000" algn="tl">
                    <a:srgbClr val="000000">
                      <a:alpha val="43137"/>
                    </a:srgbClr>
                  </a:outerShdw>
                </a:effectLst>
                <a:latin typeface="+mj-lt"/>
              </a:rPr>
              <a:t>QUANDO </a:t>
            </a:r>
            <a:r>
              <a:rPr lang="pt-BR" sz="2400" b="1" dirty="0" smtClean="0">
                <a:effectLst>
                  <a:outerShdw blurRad="38100" dist="38100" dir="2700000" algn="tl">
                    <a:srgbClr val="000000">
                      <a:alpha val="43137"/>
                    </a:srgbClr>
                  </a:outerShdw>
                </a:effectLst>
                <a:latin typeface="+mj-lt"/>
              </a:rPr>
              <a:t>O ABORTO  </a:t>
            </a:r>
            <a:r>
              <a:rPr lang="pt-BR" sz="2400" b="1" dirty="0" smtClean="0">
                <a:solidFill>
                  <a:srgbClr val="CCFF33"/>
                </a:solidFill>
                <a:effectLst>
                  <a:outerShdw blurRad="38100" dist="38100" dir="2700000" algn="tl">
                    <a:srgbClr val="000000">
                      <a:alpha val="43137"/>
                    </a:srgbClr>
                  </a:outerShdw>
                </a:effectLst>
                <a:latin typeface="+mj-lt"/>
              </a:rPr>
              <a:t>NÃO É UM  CRIME</a:t>
            </a:r>
            <a:endParaRPr lang="pt-BR" sz="2400" b="1" dirty="0" smtClean="0">
              <a:solidFill>
                <a:srgbClr val="CCFF33"/>
              </a:solidFill>
              <a:effectLst>
                <a:outerShdw blurRad="38100" dist="38100" dir="2700000" algn="tl">
                  <a:srgbClr val="000000">
                    <a:alpha val="43137"/>
                  </a:srgbClr>
                </a:outerShdw>
              </a:effectLst>
              <a:latin typeface="+mj-lt"/>
            </a:endParaRPr>
          </a:p>
        </p:txBody>
      </p:sp>
      <p:sp>
        <p:nvSpPr>
          <p:cNvPr id="13" name="Título 1"/>
          <p:cNvSpPr>
            <a:spLocks noGrp="1"/>
          </p:cNvSpPr>
          <p:nvPr>
            <p:ph type="title"/>
          </p:nvPr>
        </p:nvSpPr>
        <p:spPr>
          <a:xfrm>
            <a:off x="1695847" y="677079"/>
            <a:ext cx="9992064" cy="778505"/>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UNIÃO DA ALMA E DO CORPO</a:t>
            </a:r>
            <a:endParaRPr lang="pt-BR"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Retângulo 10"/>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9" name="Arredondar Retângulo em um Canto Diagonal 8"/>
          <p:cNvSpPr/>
          <p:nvPr/>
        </p:nvSpPr>
        <p:spPr>
          <a:xfrm>
            <a:off x="2623279" y="4852109"/>
            <a:ext cx="8229599" cy="963748"/>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360. A </a:t>
            </a:r>
            <a:r>
              <a:rPr lang="pt-BR" sz="2400" b="1" dirty="0" smtClean="0">
                <a:solidFill>
                  <a:srgbClr val="FFC000"/>
                </a:solidFill>
                <a:effectLst>
                  <a:outerShdw blurRad="38100" dist="38100" dir="2700000" algn="tl">
                    <a:srgbClr val="000000">
                      <a:alpha val="43137"/>
                    </a:srgbClr>
                  </a:outerShdw>
                </a:effectLst>
                <a:latin typeface="+mj-lt"/>
              </a:rPr>
              <a:t>LÓGICA</a:t>
            </a:r>
            <a:r>
              <a:rPr lang="pt-BR" sz="2400" b="1" dirty="0" smtClean="0">
                <a:effectLst>
                  <a:outerShdw blurRad="38100" dist="38100" dir="2700000" algn="tl">
                    <a:srgbClr val="000000">
                      <a:alpha val="43137"/>
                    </a:srgbClr>
                  </a:outerShdw>
                </a:effectLst>
                <a:latin typeface="+mj-lt"/>
              </a:rPr>
              <a:t> DAS ATENÇÕES </a:t>
            </a:r>
            <a:r>
              <a:rPr lang="pt-BR" sz="2400" b="1" dirty="0" smtClean="0">
                <a:solidFill>
                  <a:srgbClr val="CCFF33"/>
                </a:solidFill>
                <a:effectLst>
                  <a:outerShdw blurRad="38100" dist="38100" dir="2700000" algn="tl">
                    <a:srgbClr val="000000">
                      <a:alpha val="43137"/>
                    </a:srgbClr>
                  </a:outerShdw>
                </a:effectLst>
                <a:latin typeface="+mj-lt"/>
              </a:rPr>
              <a:t>DEVIDAS AO FETO</a:t>
            </a:r>
          </a:p>
        </p:txBody>
      </p:sp>
      <p:sp>
        <p:nvSpPr>
          <p:cNvPr id="2" name="CaixaDeTexto 1"/>
          <p:cNvSpPr txBox="1"/>
          <p:nvPr/>
        </p:nvSpPr>
        <p:spPr>
          <a:xfrm>
            <a:off x="6104963" y="6212541"/>
            <a:ext cx="1331259" cy="523220"/>
          </a:xfrm>
          <a:prstGeom prst="rect">
            <a:avLst/>
          </a:prstGeom>
          <a:noFill/>
        </p:spPr>
        <p:txBody>
          <a:bodyPr wrap="square" rtlCol="0">
            <a:spAutoFit/>
          </a:bodyPr>
          <a:lstStyle/>
          <a:p>
            <a:pPr algn="ctr"/>
            <a:r>
              <a:rPr lang="pt-BR" sz="2800" dirty="0" smtClean="0">
                <a:solidFill>
                  <a:schemeClr val="bg1"/>
                </a:solidFill>
              </a:rPr>
              <a:t>FIM</a:t>
            </a:r>
            <a:endParaRPr lang="pt-BR" sz="2800" dirty="0">
              <a:solidFill>
                <a:schemeClr val="bg1"/>
              </a:solidFill>
            </a:endParaRPr>
          </a:p>
        </p:txBody>
      </p:sp>
      <p:sp>
        <p:nvSpPr>
          <p:cNvPr id="18" name="Retângulo 17"/>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32381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in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barn(inVertical)">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3" grpId="0"/>
      <p:bldP spid="9"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680883" y="1012843"/>
            <a:ext cx="9762560" cy="2496667"/>
          </a:xfrm>
        </p:spPr>
        <p:txBody>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361.  </a:t>
            </a:r>
            <a:r>
              <a:rPr lang="pt-BR" sz="2400" b="1" dirty="0" smtClean="0">
                <a:solidFill>
                  <a:schemeClr val="bg1"/>
                </a:solidFill>
                <a:effectLst>
                  <a:outerShdw blurRad="38100" dist="38100" dir="2700000" algn="tl">
                    <a:srgbClr val="000000">
                      <a:alpha val="43137"/>
                    </a:srgbClr>
                  </a:outerShdw>
                </a:effectLst>
              </a:rPr>
              <a:t>Qual a origem das qualidades morais,                                           boas ou más, do homem?</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“São as do Espírito nele encarnado. Quanto mais puro é esse Espírito, tanto mais propenso ao bem é o homem.”</a:t>
            </a:r>
          </a:p>
          <a:p>
            <a:pPr algn="ctr">
              <a:buClr>
                <a:schemeClr val="bg1"/>
              </a:buClr>
              <a:buFont typeface="+mj-lt"/>
              <a:buAutoNum type="alphaLcPeriod"/>
            </a:pPr>
            <a:endParaRPr lang="pt-BR" dirty="0">
              <a:effectLst>
                <a:outerShdw blurRad="38100" dist="38100" dir="2700000" algn="tl">
                  <a:srgbClr val="000000">
                    <a:alpha val="43137"/>
                  </a:srgbClr>
                </a:outerShdw>
              </a:effectLst>
            </a:endParaRPr>
          </a:p>
        </p:txBody>
      </p:sp>
      <p:sp>
        <p:nvSpPr>
          <p:cNvPr id="12" name="Arredondar Retângulo em um Canto Diagonal 11"/>
          <p:cNvSpPr/>
          <p:nvPr/>
        </p:nvSpPr>
        <p:spPr>
          <a:xfrm flipH="1">
            <a:off x="2245659" y="3388949"/>
            <a:ext cx="8822167" cy="905235"/>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361 a. A </a:t>
            </a:r>
            <a:r>
              <a:rPr lang="pt-BR" sz="2400" b="1" dirty="0" smtClean="0">
                <a:solidFill>
                  <a:srgbClr val="FFC000"/>
                </a:solidFill>
                <a:effectLst>
                  <a:outerShdw blurRad="38100" dist="38100" dir="2700000" algn="tl">
                    <a:srgbClr val="000000">
                      <a:alpha val="43137"/>
                    </a:srgbClr>
                  </a:outerShdw>
                </a:effectLst>
                <a:latin typeface="+mj-lt"/>
              </a:rPr>
              <a:t>DENOMINAÇÃO </a:t>
            </a:r>
            <a:r>
              <a:rPr lang="pt-BR" sz="2400" b="1" dirty="0" smtClean="0">
                <a:solidFill>
                  <a:schemeClr val="bg1"/>
                </a:solidFill>
                <a:effectLst>
                  <a:outerShdw blurRad="38100" dist="38100" dir="2700000" algn="tl">
                    <a:srgbClr val="000000">
                      <a:alpha val="43137"/>
                    </a:srgbClr>
                  </a:outerShdw>
                </a:effectLst>
                <a:latin typeface="+mj-lt"/>
              </a:rPr>
              <a:t>QUE CABE AOS ESPÍRITOS</a:t>
            </a:r>
            <a:r>
              <a:rPr lang="pt-BR" sz="2400" b="1" dirty="0" smtClean="0">
                <a:solidFill>
                  <a:srgbClr val="CCFF33"/>
                </a:solidFill>
                <a:effectLst>
                  <a:outerShdw blurRad="38100" dist="38100" dir="2700000" algn="tl">
                    <a:srgbClr val="000000">
                      <a:alpha val="43137"/>
                    </a:srgbClr>
                  </a:outerShdw>
                </a:effectLst>
                <a:latin typeface="+mj-lt"/>
              </a:rPr>
              <a:t>               QUE </a:t>
            </a:r>
            <a:r>
              <a:rPr lang="pt-BR" sz="2400" b="1" dirty="0" smtClean="0">
                <a:solidFill>
                  <a:srgbClr val="CCFF33"/>
                </a:solidFill>
                <a:effectLst>
                  <a:outerShdw blurRad="38100" dist="38100" dir="2700000" algn="tl">
                    <a:srgbClr val="000000">
                      <a:alpha val="43137"/>
                    </a:srgbClr>
                  </a:outerShdw>
                </a:effectLst>
                <a:latin typeface="+mj-lt"/>
              </a:rPr>
              <a:t>ENCARNAM NO </a:t>
            </a:r>
            <a:r>
              <a:rPr lang="pt-BR" sz="2400" b="1" dirty="0" smtClean="0">
                <a:solidFill>
                  <a:srgbClr val="CCFF33"/>
                </a:solidFill>
                <a:effectLst>
                  <a:outerShdw blurRad="38100" dist="38100" dir="2700000" algn="tl">
                    <a:srgbClr val="000000">
                      <a:alpha val="43137"/>
                    </a:srgbClr>
                  </a:outerShdw>
                </a:effectLst>
                <a:latin typeface="+mj-lt"/>
              </a:rPr>
              <a:t>HOMEM VICIOSO</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14" name="Arredondar Retângulo em um Canto Diagonal 13"/>
          <p:cNvSpPr/>
          <p:nvPr/>
        </p:nvSpPr>
        <p:spPr>
          <a:xfrm>
            <a:off x="3186957" y="4359054"/>
            <a:ext cx="7026536" cy="1067127"/>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362. O </a:t>
            </a:r>
            <a:r>
              <a:rPr lang="pt-BR" sz="2400" b="1" dirty="0" smtClean="0">
                <a:solidFill>
                  <a:srgbClr val="FFC000"/>
                </a:solidFill>
                <a:effectLst>
                  <a:outerShdw blurRad="38100" dist="38100" dir="2700000" algn="tl">
                    <a:srgbClr val="000000">
                      <a:alpha val="43137"/>
                    </a:srgbClr>
                  </a:outerShdw>
                </a:effectLst>
                <a:latin typeface="+mj-lt"/>
              </a:rPr>
              <a:t>CARÁTER  </a:t>
            </a:r>
            <a:r>
              <a:rPr lang="pt-BR" sz="2400" b="1" dirty="0" smtClean="0">
                <a:solidFill>
                  <a:srgbClr val="CCFF33"/>
                </a:solidFill>
                <a:effectLst>
                  <a:outerShdw blurRad="38100" dist="38100" dir="2700000" algn="tl">
                    <a:srgbClr val="000000">
                      <a:alpha val="43137"/>
                    </a:srgbClr>
                  </a:outerShdw>
                </a:effectLst>
                <a:latin typeface="+mj-lt"/>
              </a:rPr>
              <a:t>DOS INDIVÍDUOS                                 </a:t>
            </a:r>
            <a:r>
              <a:rPr lang="pt-BR" sz="2400" b="1" dirty="0" smtClean="0">
                <a:solidFill>
                  <a:schemeClr val="bg1"/>
                </a:solidFill>
                <a:effectLst>
                  <a:outerShdw blurRad="38100" dist="38100" dir="2700000" algn="tl">
                    <a:srgbClr val="000000">
                      <a:alpha val="43137"/>
                    </a:srgbClr>
                  </a:outerShdw>
                </a:effectLst>
                <a:latin typeface="+mj-lt"/>
              </a:rPr>
              <a:t>EM QUE ENCARNARAM ESPÍRITOS LEVIANOS </a:t>
            </a:r>
            <a:endParaRPr lang="pt-BR" sz="2400" b="1" dirty="0" smtClean="0">
              <a:solidFill>
                <a:srgbClr val="FFC000"/>
              </a:solidFill>
              <a:effectLst>
                <a:outerShdw blurRad="38100" dist="38100" dir="2700000" algn="tl">
                  <a:srgbClr val="000000">
                    <a:alpha val="43137"/>
                  </a:srgbClr>
                </a:outerShdw>
              </a:effectLst>
              <a:latin typeface="+mj-lt"/>
            </a:endParaRP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9" name="Título 1"/>
          <p:cNvSpPr>
            <a:spLocks noGrp="1"/>
          </p:cNvSpPr>
          <p:nvPr>
            <p:ph type="title"/>
          </p:nvPr>
        </p:nvSpPr>
        <p:spPr>
          <a:xfrm>
            <a:off x="1646248" y="171002"/>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FACULDADES </a:t>
            </a:r>
            <a: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
            </a:r>
            <a:b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r>
              <a:rPr lang="pt-BR" sz="32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MORAIS E INTELECTUAIS DO HOMEM</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Arredondar Retângulo em um Canto Diagonal 10"/>
          <p:cNvSpPr/>
          <p:nvPr/>
        </p:nvSpPr>
        <p:spPr>
          <a:xfrm flipH="1">
            <a:off x="3141869" y="5493086"/>
            <a:ext cx="6705862" cy="948314"/>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363. </a:t>
            </a:r>
            <a:r>
              <a:rPr lang="pt-BR" sz="2400" b="1" dirty="0" smtClean="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POSSIBILIDADE</a:t>
            </a:r>
            <a:r>
              <a:rPr lang="pt-BR" sz="2400" b="1" dirty="0" smtClean="0">
                <a:solidFill>
                  <a:schemeClr val="bg1"/>
                </a:solidFill>
                <a:effectLst>
                  <a:outerShdw blurRad="38100" dist="38100" dir="2700000" algn="tl">
                    <a:srgbClr val="000000">
                      <a:alpha val="43137"/>
                    </a:srgbClr>
                  </a:outerShdw>
                </a:effectLst>
                <a:latin typeface="+mj-lt"/>
              </a:rPr>
              <a:t> DOS </a:t>
            </a:r>
            <a:r>
              <a:rPr lang="pt-BR" sz="2400" b="1" dirty="0">
                <a:solidFill>
                  <a:schemeClr val="bg1"/>
                </a:solidFill>
                <a:effectLst>
                  <a:outerShdw blurRad="38100" dist="38100" dir="2700000" algn="tl">
                    <a:srgbClr val="000000">
                      <a:alpha val="43137"/>
                    </a:srgbClr>
                  </a:outerShdw>
                </a:effectLst>
                <a:latin typeface="+mj-lt"/>
              </a:rPr>
              <a:t>ESPÍRITOS </a:t>
            </a:r>
            <a:r>
              <a:rPr lang="pt-BR" sz="2400" b="1" dirty="0" smtClean="0">
                <a:solidFill>
                  <a:srgbClr val="CCFF33"/>
                </a:solidFill>
                <a:effectLst>
                  <a:outerShdw blurRad="38100" dist="38100" dir="2700000" algn="tl">
                    <a:srgbClr val="000000">
                      <a:alpha val="43137"/>
                    </a:srgbClr>
                  </a:outerShdw>
                </a:effectLst>
                <a:latin typeface="+mj-lt"/>
              </a:rPr>
              <a:t>POSSUIREM PAIXÕES EXTRA-HUMANAS</a:t>
            </a:r>
            <a:endParaRPr lang="pt-BR" sz="2400" b="1" dirty="0">
              <a:solidFill>
                <a:srgbClr val="CCFF33"/>
              </a:solidFill>
              <a:effectLst>
                <a:outerShdw blurRad="38100" dist="38100" dir="2700000" algn="tl">
                  <a:srgbClr val="000000">
                    <a:alpha val="43137"/>
                  </a:srgbClr>
                </a:outerShdw>
              </a:effectLst>
              <a:latin typeface="+mj-lt"/>
            </a:endParaRPr>
          </a:p>
        </p:txBody>
      </p:sp>
      <p:pic>
        <p:nvPicPr>
          <p:cNvPr id="6" name="Imagem 5"/>
          <p:cNvPicPr>
            <a:picLocks noChangeAspect="1"/>
          </p:cNvPicPr>
          <p:nvPr/>
        </p:nvPicPr>
        <p:blipFill>
          <a:blip r:embed="rId3"/>
          <a:stretch>
            <a:fillRect/>
          </a:stretch>
        </p:blipFill>
        <p:spPr>
          <a:xfrm rot="1366608">
            <a:off x="629233" y="2974034"/>
            <a:ext cx="2103302" cy="437813"/>
          </a:xfrm>
          <a:prstGeom prst="rect">
            <a:avLst/>
          </a:prstGeom>
        </p:spPr>
      </p:pic>
      <p:sp>
        <p:nvSpPr>
          <p:cNvPr id="17" name="Retângulo 16"/>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13" name="Retângulo 12"/>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425696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arn(inVertical)">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2" grpId="0" animBg="1"/>
      <p:bldP spid="14" grpId="0" animBg="1"/>
      <p:bldP spid="9" grpId="0"/>
      <p:bldP spid="11" grpId="0" animBg="1"/>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edondar Retângulo em um Canto Diagonal 11"/>
          <p:cNvSpPr/>
          <p:nvPr/>
        </p:nvSpPr>
        <p:spPr>
          <a:xfrm flipH="1">
            <a:off x="2424953" y="2002276"/>
            <a:ext cx="7976532" cy="1266151"/>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364. A </a:t>
            </a:r>
            <a:r>
              <a:rPr lang="pt-BR" sz="2400" b="1" dirty="0" smtClean="0">
                <a:solidFill>
                  <a:srgbClr val="FFC000"/>
                </a:solidFill>
                <a:effectLst>
                  <a:outerShdw blurRad="38100" dist="38100" dir="2700000" algn="tl">
                    <a:srgbClr val="000000">
                      <a:alpha val="43137"/>
                    </a:srgbClr>
                  </a:outerShdw>
                </a:effectLst>
                <a:latin typeface="+mj-lt"/>
              </a:rPr>
              <a:t>POSSIBLIDADE DAS QUALIDADES                   </a:t>
            </a:r>
            <a:r>
              <a:rPr lang="pt-BR" sz="2400" b="1" dirty="0" smtClean="0">
                <a:effectLst>
                  <a:outerShdw blurRad="38100" dist="38100" dir="2700000" algn="tl">
                    <a:srgbClr val="000000">
                      <a:alpha val="43137"/>
                    </a:srgbClr>
                  </a:outerShdw>
                </a:effectLst>
                <a:latin typeface="+mj-lt"/>
              </a:rPr>
              <a:t>MORAIS E INTELECTUAIS DO HOMEM                                 </a:t>
            </a:r>
            <a:r>
              <a:rPr lang="pt-BR" sz="2400" b="1" dirty="0" smtClean="0">
                <a:solidFill>
                  <a:srgbClr val="CCFF33"/>
                </a:solidFill>
                <a:effectLst>
                  <a:outerShdw blurRad="38100" dist="38100" dir="2700000" algn="tl">
                    <a:srgbClr val="000000">
                      <a:alpha val="43137"/>
                    </a:srgbClr>
                  </a:outerShdw>
                </a:effectLst>
                <a:latin typeface="+mj-lt"/>
              </a:rPr>
              <a:t>TEREM ORIGEM ÚNICA NO SEU ESPÍRITO </a:t>
            </a:r>
            <a:endParaRPr lang="pt-BR" sz="2400" b="1" dirty="0">
              <a:solidFill>
                <a:srgbClr val="CCFF33"/>
              </a:solidFill>
              <a:effectLst>
                <a:outerShdw blurRad="38100" dist="38100" dir="2700000" algn="tl">
                  <a:srgbClr val="000000">
                    <a:alpha val="43137"/>
                  </a:srgbClr>
                </a:outerShdw>
              </a:effectLst>
              <a:latin typeface="+mj-lt"/>
            </a:endParaRPr>
          </a:p>
        </p:txBody>
      </p:sp>
      <p:sp useBgFill="1">
        <p:nvSpPr>
          <p:cNvPr id="14" name="Arredondar Retângulo em um Canto Diagonal 13"/>
          <p:cNvSpPr/>
          <p:nvPr/>
        </p:nvSpPr>
        <p:spPr>
          <a:xfrm>
            <a:off x="2740318" y="3440872"/>
            <a:ext cx="7661167" cy="1067127"/>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365. </a:t>
            </a:r>
            <a:r>
              <a:rPr lang="pt-BR" sz="2400" b="1" dirty="0" smtClean="0">
                <a:solidFill>
                  <a:srgbClr val="FFC000"/>
                </a:solidFill>
                <a:effectLst>
                  <a:outerShdw blurRad="38100" dist="38100" dir="2700000" algn="tl">
                    <a:srgbClr val="000000">
                      <a:alpha val="43137"/>
                    </a:srgbClr>
                  </a:outerShdw>
                </a:effectLst>
                <a:latin typeface="+mj-lt"/>
              </a:rPr>
              <a:t>A CAUSA</a:t>
            </a:r>
            <a:r>
              <a:rPr lang="pt-BR" sz="2400" b="1" dirty="0" smtClean="0">
                <a:effectLst>
                  <a:outerShdw blurRad="38100" dist="38100" dir="2700000" algn="tl">
                    <a:srgbClr val="000000">
                      <a:alpha val="43137"/>
                    </a:srgbClr>
                  </a:outerShdw>
                </a:effectLst>
                <a:latin typeface="+mj-lt"/>
              </a:rPr>
              <a:t> DE UM HOMEM COM </a:t>
            </a:r>
            <a:r>
              <a:rPr lang="pt-BR" sz="2400" b="1" dirty="0">
                <a:solidFill>
                  <a:schemeClr val="bg1"/>
                </a:solidFill>
                <a:effectLst>
                  <a:outerShdw blurRad="38100" dist="38100" dir="2700000" algn="tl">
                    <a:srgbClr val="000000">
                      <a:alpha val="43137"/>
                    </a:srgbClr>
                  </a:outerShdw>
                </a:effectLst>
                <a:latin typeface="+mj-lt"/>
              </a:rPr>
              <a:t>A INTELIGÊNCIA MUITO DESENVOLVIDA</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TER VÍCIOS </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9" name="Título 1"/>
          <p:cNvSpPr>
            <a:spLocks noGrp="1"/>
          </p:cNvSpPr>
          <p:nvPr>
            <p:ph type="title"/>
          </p:nvPr>
        </p:nvSpPr>
        <p:spPr>
          <a:xfrm>
            <a:off x="1646248" y="265131"/>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FACULDADES </a:t>
            </a:r>
            <a: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
            </a:r>
            <a:b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r>
              <a:rPr lang="pt-BR" sz="32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MORAIS E INTELECTUAIS DO HOMEM</a:t>
            </a:r>
            <a:endParaRPr lang="pt-B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Arredondar Retângulo em um Canto Diagonal 10"/>
          <p:cNvSpPr/>
          <p:nvPr/>
        </p:nvSpPr>
        <p:spPr>
          <a:xfrm flipH="1">
            <a:off x="2740315" y="4591241"/>
            <a:ext cx="7889770" cy="1500274"/>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366. </a:t>
            </a:r>
            <a:r>
              <a:rPr lang="pt-BR" sz="2400" b="1" dirty="0" smtClean="0">
                <a:solidFill>
                  <a:schemeClr val="bg1"/>
                </a:solidFill>
                <a:effectLst>
                  <a:outerShdw blurRad="38100" dist="38100" dir="2700000" algn="tl">
                    <a:srgbClr val="000000">
                      <a:alpha val="43137"/>
                    </a:srgbClr>
                  </a:outerShdw>
                </a:effectLst>
                <a:latin typeface="+mj-lt"/>
              </a:rPr>
              <a:t>FACULDADES MÚLTIPLAS - MORAIS E INTELECTUAIS : A </a:t>
            </a:r>
            <a:r>
              <a:rPr lang="pt-BR" sz="2400" b="1" dirty="0" smtClean="0">
                <a:solidFill>
                  <a:srgbClr val="FFC000"/>
                </a:solidFill>
                <a:effectLst>
                  <a:outerShdw blurRad="38100" dist="38100" dir="2700000" algn="tl">
                    <a:srgbClr val="000000">
                      <a:alpha val="43137"/>
                    </a:srgbClr>
                  </a:outerShdw>
                </a:effectLst>
                <a:latin typeface="+mj-lt"/>
              </a:rPr>
              <a:t>POSSIBILIDADE</a:t>
            </a:r>
            <a:r>
              <a:rPr lang="pt-BR" sz="2400" b="1" dirty="0" smtClean="0">
                <a:solidFill>
                  <a:srgbClr val="CCFF33"/>
                </a:solidFill>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DE SEREM DE </a:t>
            </a:r>
            <a:r>
              <a:rPr lang="pt-BR" sz="2400" b="1" dirty="0" smtClean="0">
                <a:solidFill>
                  <a:srgbClr val="CCFF33"/>
                </a:solidFill>
                <a:effectLst>
                  <a:outerShdw blurRad="38100" dist="38100" dir="2700000" algn="tl">
                    <a:srgbClr val="000000">
                      <a:alpha val="43137"/>
                    </a:srgbClr>
                  </a:outerShdw>
                </a:effectLst>
                <a:latin typeface="+mj-lt"/>
              </a:rPr>
              <a:t>DIFERENTES ESPÍRITOS NUM SÓ HOMEM </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15" name="CaixaDeTexto 14"/>
          <p:cNvSpPr txBox="1"/>
          <p:nvPr/>
        </p:nvSpPr>
        <p:spPr>
          <a:xfrm>
            <a:off x="6104963" y="6212541"/>
            <a:ext cx="1331259" cy="523220"/>
          </a:xfrm>
          <a:prstGeom prst="rect">
            <a:avLst/>
          </a:prstGeom>
          <a:noFill/>
        </p:spPr>
        <p:txBody>
          <a:bodyPr wrap="square" rtlCol="0">
            <a:spAutoFit/>
          </a:bodyPr>
          <a:lstStyle/>
          <a:p>
            <a:pPr algn="ctr"/>
            <a:r>
              <a:rPr lang="pt-BR" sz="2800" dirty="0" smtClean="0">
                <a:solidFill>
                  <a:schemeClr val="bg1"/>
                </a:solidFill>
              </a:rPr>
              <a:t>FIM</a:t>
            </a:r>
            <a:endParaRPr lang="pt-BR" sz="2800" dirty="0">
              <a:solidFill>
                <a:schemeClr val="bg1"/>
              </a:solidFill>
            </a:endParaRPr>
          </a:p>
        </p:txBody>
      </p:sp>
      <p:pic>
        <p:nvPicPr>
          <p:cNvPr id="6" name="Imagem 5"/>
          <p:cNvPicPr>
            <a:picLocks noChangeAspect="1"/>
          </p:cNvPicPr>
          <p:nvPr/>
        </p:nvPicPr>
        <p:blipFill>
          <a:blip r:embed="rId3"/>
          <a:stretch>
            <a:fillRect/>
          </a:stretch>
        </p:blipFill>
        <p:spPr>
          <a:xfrm rot="1366608">
            <a:off x="848544" y="1778007"/>
            <a:ext cx="2103302" cy="437813"/>
          </a:xfrm>
          <a:prstGeom prst="rect">
            <a:avLst/>
          </a:prstGeom>
        </p:spPr>
      </p:pic>
      <p:sp>
        <p:nvSpPr>
          <p:cNvPr id="13" name="Retângulo 12"/>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229450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inVertical)">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9" grpId="0"/>
      <p:bldP spid="11" grpId="0" animBg="1"/>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1676231" y="614753"/>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INFLUÊNCIA DO ORGANISMO</a:t>
            </a:r>
            <a:b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endParaRPr lang="pt-B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1680883" y="1080078"/>
            <a:ext cx="9762560" cy="2496667"/>
          </a:xfrm>
        </p:spPr>
        <p:txBody>
          <a:bodyPr>
            <a:normAutofit lnSpcReduction="10000"/>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367.  </a:t>
            </a:r>
            <a:r>
              <a:rPr lang="pt-BR" sz="2400" b="1" dirty="0" smtClean="0">
                <a:solidFill>
                  <a:schemeClr val="bg1"/>
                </a:solidFill>
                <a:effectLst>
                  <a:outerShdw blurRad="38100" dist="38100" dir="2700000" algn="tl">
                    <a:srgbClr val="000000">
                      <a:alpha val="43137"/>
                    </a:srgbClr>
                  </a:outerShdw>
                </a:effectLst>
              </a:rPr>
              <a:t>Unindo-se ao corpo, o Espírito se identifica                                   com a matéria?</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“A matéria é apenas o envoltório do Espírito, como o vestuário o é do corpo. Unindo-se a este, o Espírito conserva                                    os atributos da natureza espiritual.”</a:t>
            </a:r>
          </a:p>
          <a:p>
            <a:pPr algn="ctr">
              <a:buClr>
                <a:schemeClr val="bg1"/>
              </a:buClr>
              <a:buFont typeface="+mj-lt"/>
              <a:buAutoNum type="alphaLcPeriod"/>
            </a:pPr>
            <a:endParaRPr lang="pt-BR" dirty="0">
              <a:effectLst>
                <a:outerShdw blurRad="38100" dist="38100" dir="2700000" algn="tl">
                  <a:srgbClr val="000000">
                    <a:alpha val="43137"/>
                  </a:srgbClr>
                </a:outerShdw>
              </a:effectLst>
            </a:endParaRPr>
          </a:p>
        </p:txBody>
      </p:sp>
      <p:sp useBgFill="1">
        <p:nvSpPr>
          <p:cNvPr id="12" name="Arredondar Retângulo em um Canto Diagonal 11"/>
          <p:cNvSpPr/>
          <p:nvPr/>
        </p:nvSpPr>
        <p:spPr>
          <a:xfrm flipH="1">
            <a:off x="1407816" y="3562864"/>
            <a:ext cx="10300883" cy="1574034"/>
          </a:xfrm>
          <a:prstGeom prst="round2DiagRect">
            <a:avLst>
              <a:gd name="adj1" fmla="val 3384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368.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DO ESPÍRITO EXERCER                                                SUAS FACULDADES PLENAS </a:t>
            </a:r>
            <a:r>
              <a:rPr lang="pt-BR" sz="2400" b="1" dirty="0" smtClean="0">
                <a:solidFill>
                  <a:srgbClr val="CCFF33"/>
                </a:solidFill>
                <a:effectLst>
                  <a:outerShdw blurRad="38100" dist="38100" dir="2700000" algn="tl">
                    <a:srgbClr val="000000">
                      <a:alpha val="43137"/>
                    </a:srgbClr>
                  </a:outerShdw>
                </a:effectLst>
                <a:latin typeface="+mj-lt"/>
              </a:rPr>
              <a:t>QUANDO UNIDO AO CORPO</a:t>
            </a:r>
          </a:p>
          <a:p>
            <a:pPr marL="514350" indent="-514350" algn="ctr">
              <a:buAutoNum type="alphaLcParenR"/>
            </a:pPr>
            <a:r>
              <a:rPr lang="pt-BR" sz="2400" b="1" dirty="0" smtClean="0">
                <a:effectLst>
                  <a:outerShdw blurRad="38100" dist="38100" dir="2700000" algn="tl">
                    <a:srgbClr val="000000">
                      <a:alpha val="43137"/>
                    </a:srgbClr>
                  </a:outerShdw>
                </a:effectLst>
                <a:latin typeface="+mj-lt"/>
              </a:rPr>
              <a:t>AS ANALOGIAS PARA EXPLICAR AS SUAS LIMITAÇÕES</a:t>
            </a:r>
            <a:endParaRPr lang="pt-BR" sz="2400" b="1" dirty="0">
              <a:solidFill>
                <a:srgbClr val="CCFF33"/>
              </a:solidFill>
              <a:effectLst>
                <a:outerShdw blurRad="38100" dist="38100" dir="2700000" algn="tl">
                  <a:srgbClr val="000000">
                    <a:alpha val="43137"/>
                  </a:srgbClr>
                </a:outerShdw>
              </a:effectLst>
              <a:latin typeface="+mj-lt"/>
            </a:endParaRPr>
          </a:p>
        </p:txBody>
      </p:sp>
      <p:sp useBgFill="1">
        <p:nvSpPr>
          <p:cNvPr id="14" name="Arredondar Retângulo em um Canto Diagonal 13"/>
          <p:cNvSpPr/>
          <p:nvPr/>
        </p:nvSpPr>
        <p:spPr>
          <a:xfrm>
            <a:off x="2278752" y="5202897"/>
            <a:ext cx="9398583" cy="905378"/>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369.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DOS </a:t>
            </a:r>
            <a:r>
              <a:rPr lang="pt-BR" sz="2400" b="1" dirty="0" smtClean="0">
                <a:solidFill>
                  <a:schemeClr val="bg1"/>
                </a:solidFill>
                <a:effectLst>
                  <a:outerShdw blurRad="38100" dist="38100" dir="2700000" algn="tl">
                    <a:srgbClr val="000000">
                      <a:alpha val="43137"/>
                    </a:srgbClr>
                  </a:outerShdw>
                </a:effectLst>
                <a:latin typeface="+mj-lt"/>
              </a:rPr>
              <a:t>ÓRGÃOS</a:t>
            </a: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SEREM INSTRUMENTOS </a:t>
            </a:r>
            <a:r>
              <a:rPr lang="pt-BR" sz="2400" b="1" dirty="0" smtClean="0">
                <a:solidFill>
                  <a:srgbClr val="CCFF33"/>
                </a:solidFill>
                <a:effectLst>
                  <a:outerShdw blurRad="38100" dist="38100" dir="2700000" algn="tl">
                    <a:srgbClr val="000000">
                      <a:alpha val="43137"/>
                    </a:srgbClr>
                  </a:outerShdw>
                </a:effectLst>
                <a:latin typeface="+mj-lt"/>
              </a:rPr>
              <a:t>DA MANIFESTAÇÃO DAS FACULDADES DA ALMA</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pic>
        <p:nvPicPr>
          <p:cNvPr id="6" name="Imagem 5"/>
          <p:cNvPicPr>
            <a:picLocks noChangeAspect="1"/>
          </p:cNvPicPr>
          <p:nvPr/>
        </p:nvPicPr>
        <p:blipFill>
          <a:blip r:embed="rId2"/>
          <a:stretch>
            <a:fillRect/>
          </a:stretch>
        </p:blipFill>
        <p:spPr>
          <a:xfrm rot="1366608">
            <a:off x="286532" y="3127956"/>
            <a:ext cx="2103302" cy="437813"/>
          </a:xfrm>
          <a:prstGeom prst="rect">
            <a:avLst/>
          </a:prstGeom>
        </p:spPr>
      </p:pic>
      <p:sp>
        <p:nvSpPr>
          <p:cNvPr id="19" name="Retângulo 18"/>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13" name="Retângulo 12"/>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171542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12">
                                            <p:bg/>
                                          </p:spTgt>
                                        </p:tgtEl>
                                        <p:attrNameLst>
                                          <p:attrName>style.visibility</p:attrName>
                                        </p:attrNameLst>
                                      </p:cBhvr>
                                      <p:to>
                                        <p:strVal val="visible"/>
                                      </p:to>
                                    </p:set>
                                    <p:animEffect transition="in" filter="barn(inVertical)">
                                      <p:cBhvr>
                                        <p:cTn id="33" dur="500"/>
                                        <p:tgtEl>
                                          <p:spTgt spid="12">
                                            <p:bg/>
                                          </p:spTgt>
                                        </p:tgtEl>
                                      </p:cBhvr>
                                    </p:animEffect>
                                  </p:childTnLst>
                                </p:cTn>
                              </p:par>
                            </p:childTnLst>
                          </p:cTn>
                        </p:par>
                        <p:par>
                          <p:cTn id="34" fill="hold">
                            <p:stCondLst>
                              <p:cond delay="1500"/>
                            </p:stCondLst>
                            <p:childTnLst>
                              <p:par>
                                <p:cTn id="35" presetID="16" presetClass="entr" presetSubtype="21" fill="hold" grpId="0" nodeType="after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barn(inVertical)">
                                      <p:cBhvr>
                                        <p:cTn id="37" dur="500"/>
                                        <p:tgtEl>
                                          <p:spTgt spid="1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2">
                                            <p:txEl>
                                              <p:pRg st="1" end="1"/>
                                            </p:txEl>
                                          </p:spTgt>
                                        </p:tgtEl>
                                        <p:attrNameLst>
                                          <p:attrName>style.visibility</p:attrName>
                                        </p:attrNameLst>
                                      </p:cBhvr>
                                      <p:to>
                                        <p:strVal val="visible"/>
                                      </p:to>
                                    </p:set>
                                    <p:animEffect transition="in" filter="barn(inVertical)">
                                      <p:cBhvr>
                                        <p:cTn id="42" dur="500"/>
                                        <p:tgtEl>
                                          <p:spTgt spid="1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1000"/>
                                        <p:tgtEl>
                                          <p:spTgt spid="19"/>
                                        </p:tgtEl>
                                      </p:cBhvr>
                                    </p:animEffect>
                                    <p:anim calcmode="lin" valueType="num">
                                      <p:cBhvr>
                                        <p:cTn id="53" dur="1000" fill="hold"/>
                                        <p:tgtEl>
                                          <p:spTgt spid="19"/>
                                        </p:tgtEl>
                                        <p:attrNameLst>
                                          <p:attrName>ppt_x</p:attrName>
                                        </p:attrNameLst>
                                      </p:cBhvr>
                                      <p:tavLst>
                                        <p:tav tm="0">
                                          <p:val>
                                            <p:strVal val="#ppt_x"/>
                                          </p:val>
                                        </p:tav>
                                        <p:tav tm="100000">
                                          <p:val>
                                            <p:strVal val="#ppt_x"/>
                                          </p:val>
                                        </p:tav>
                                      </p:tavLst>
                                    </p:anim>
                                    <p:anim calcmode="lin" valueType="num">
                                      <p:cBhvr>
                                        <p:cTn id="5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uiExpand="1" build="p"/>
      <p:bldP spid="12" grpId="0" uiExpand="1" build="p" animBg="1"/>
      <p:bldP spid="14"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1913964" y="776513"/>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INFLUÊNCIA DO ORGANISMO</a:t>
            </a:r>
            <a:b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endParaRPr lang="pt-B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useBgFill="1">
        <p:nvSpPr>
          <p:cNvPr id="12" name="Arredondar Retângulo em um Canto Diagonal 11"/>
          <p:cNvSpPr/>
          <p:nvPr/>
        </p:nvSpPr>
        <p:spPr>
          <a:xfrm>
            <a:off x="2368518" y="1858934"/>
            <a:ext cx="8979035" cy="4044326"/>
          </a:xfrm>
          <a:prstGeom prst="round2DiagRect">
            <a:avLst>
              <a:gd name="adj1" fmla="val 19605"/>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370. A </a:t>
            </a:r>
            <a:r>
              <a:rPr lang="pt-BR" sz="2400" b="1" dirty="0" smtClean="0">
                <a:solidFill>
                  <a:srgbClr val="FFC000"/>
                </a:solidFill>
                <a:effectLst>
                  <a:outerShdw blurRad="38100" dist="38100" dir="2700000" algn="tl">
                    <a:srgbClr val="000000">
                      <a:alpha val="43137"/>
                    </a:srgbClr>
                  </a:outerShdw>
                </a:effectLst>
                <a:latin typeface="+mj-lt"/>
              </a:rPr>
              <a:t>RELAÇÃO </a:t>
            </a:r>
            <a:r>
              <a:rPr lang="pt-BR" sz="2400" b="1" dirty="0" smtClean="0">
                <a:effectLst>
                  <a:outerShdw blurRad="38100" dist="38100" dir="2700000" algn="tl">
                    <a:srgbClr val="000000">
                      <a:alpha val="43137"/>
                    </a:srgbClr>
                  </a:outerShdw>
                </a:effectLst>
                <a:latin typeface="+mj-lt"/>
              </a:rPr>
              <a:t>ENTRE O DESENVOLVIMENTO                      </a:t>
            </a:r>
            <a:r>
              <a:rPr lang="pt-BR" sz="2400" b="1" dirty="0" smtClean="0">
                <a:solidFill>
                  <a:srgbClr val="CCFF33"/>
                </a:solidFill>
                <a:effectLst>
                  <a:outerShdw blurRad="38100" dist="38100" dir="2700000" algn="tl">
                    <a:srgbClr val="000000">
                      <a:alpha val="43137"/>
                    </a:srgbClr>
                  </a:outerShdw>
                </a:effectLst>
                <a:latin typeface="+mj-lt"/>
              </a:rPr>
              <a:t>DO</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CÉREBRO</a:t>
            </a:r>
            <a:r>
              <a:rPr lang="pt-BR" sz="2400" b="1" dirty="0" smtClean="0">
                <a:effectLst>
                  <a:outerShdw blurRad="38100" dist="38100" dir="2700000" algn="tl">
                    <a:srgbClr val="000000">
                      <a:alpha val="43137"/>
                    </a:srgbClr>
                  </a:outerShdw>
                </a:effectLst>
                <a:latin typeface="+mj-lt"/>
              </a:rPr>
              <a:t> E O DESENVOLVIMENTO                                             </a:t>
            </a:r>
            <a:r>
              <a:rPr lang="pt-BR" sz="2400" b="1" dirty="0" smtClean="0">
                <a:solidFill>
                  <a:srgbClr val="CCFF33"/>
                </a:solidFill>
                <a:effectLst>
                  <a:outerShdw blurRad="38100" dist="38100" dir="2700000" algn="tl">
                    <a:srgbClr val="000000">
                      <a:alpha val="43137"/>
                    </a:srgbClr>
                  </a:outerShdw>
                </a:effectLst>
                <a:latin typeface="+mj-lt"/>
              </a:rPr>
              <a:t>DAS</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FACULDADES MORAIS E INTELECTUAIS</a:t>
            </a:r>
          </a:p>
          <a:p>
            <a:pPr marL="514350" indent="-514350" algn="ctr">
              <a:buAutoNum type="alphaLcParenR"/>
            </a:pPr>
            <a:r>
              <a:rPr lang="pt-BR" sz="2400" b="1" dirty="0" smtClean="0">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INFLUÊNCIA </a:t>
            </a:r>
            <a:r>
              <a:rPr lang="pt-BR" sz="2400" b="1" dirty="0" smtClean="0">
                <a:solidFill>
                  <a:schemeClr val="bg1"/>
                </a:solidFill>
                <a:effectLst>
                  <a:outerShdw blurRad="38100" dist="38100" dir="2700000" algn="tl">
                    <a:srgbClr val="000000">
                      <a:alpha val="43137"/>
                    </a:srgbClr>
                  </a:outerShdw>
                </a:effectLst>
                <a:latin typeface="+mj-lt"/>
              </a:rPr>
              <a:t>DA MATÉRIA</a:t>
            </a: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NA DIVERSIDADE DAS APTIDÕES DOS HOMENS  </a:t>
            </a:r>
          </a:p>
          <a:p>
            <a:pPr algn="ctr"/>
            <a:r>
              <a:rPr lang="pt-BR" sz="2400" b="1" i="1" dirty="0" smtClean="0">
                <a:effectLst>
                  <a:outerShdw blurRad="38100" dist="38100" dir="2700000" algn="tl">
                    <a:srgbClr val="000000">
                      <a:alpha val="43137"/>
                    </a:srgbClr>
                  </a:outerShdw>
                </a:effectLst>
                <a:latin typeface="+mj-lt"/>
              </a:rPr>
              <a:t>VER O COMENTÁRIO DE AK:</a:t>
            </a:r>
          </a:p>
          <a:p>
            <a:pPr algn="ctr"/>
            <a:r>
              <a:rPr lang="pt-BR" sz="2400" b="1" dirty="0" smtClean="0">
                <a:solidFill>
                  <a:schemeClr val="bg1"/>
                </a:solidFill>
                <a:effectLst>
                  <a:outerShdw blurRad="38100" dist="38100" dir="2700000" algn="tl">
                    <a:srgbClr val="000000">
                      <a:alpha val="43137"/>
                    </a:srgbClr>
                  </a:outerShdw>
                </a:effectLst>
                <a:latin typeface="+mj-lt"/>
              </a:rPr>
              <a:t>OS HOMENS NÃO SÃO </a:t>
            </a:r>
            <a:r>
              <a:rPr lang="pt-BR" sz="2400" b="1" dirty="0" smtClean="0">
                <a:solidFill>
                  <a:srgbClr val="CCFF33"/>
                </a:solidFill>
                <a:effectLst>
                  <a:outerShdw blurRad="38100" dist="38100" dir="2700000" algn="tl">
                    <a:srgbClr val="000000">
                      <a:alpha val="43137"/>
                    </a:srgbClr>
                  </a:outerShdw>
                </a:effectLst>
                <a:latin typeface="+mj-lt"/>
              </a:rPr>
              <a:t>MÁQUINAS</a:t>
            </a:r>
          </a:p>
          <a:p>
            <a:pPr algn="ctr"/>
            <a:r>
              <a:rPr lang="pt-BR" sz="2400" b="1" dirty="0" smtClean="0">
                <a:solidFill>
                  <a:schemeClr val="bg1"/>
                </a:solidFill>
                <a:effectLst>
                  <a:outerShdw blurRad="38100" dist="38100" dir="2700000" algn="tl">
                    <a:srgbClr val="000000">
                      <a:alpha val="43137"/>
                    </a:srgbClr>
                  </a:outerShdw>
                </a:effectLst>
                <a:latin typeface="+mj-lt"/>
              </a:rPr>
              <a:t>A QUESTÃO DO </a:t>
            </a:r>
            <a:r>
              <a:rPr lang="pt-BR" sz="2400" b="1" dirty="0" smtClean="0">
                <a:solidFill>
                  <a:srgbClr val="CCFF33"/>
                </a:solidFill>
                <a:effectLst>
                  <a:outerShdw blurRad="38100" dist="38100" dir="2700000" algn="tl">
                    <a:srgbClr val="000000">
                      <a:alpha val="43137"/>
                    </a:srgbClr>
                  </a:outerShdw>
                </a:effectLst>
                <a:latin typeface="+mj-lt"/>
              </a:rPr>
              <a:t>ACASO</a:t>
            </a:r>
          </a:p>
          <a:p>
            <a:pPr algn="ctr"/>
            <a:r>
              <a:rPr lang="pt-BR" sz="2400" b="1" dirty="0" smtClean="0">
                <a:solidFill>
                  <a:schemeClr val="bg1"/>
                </a:solidFill>
                <a:effectLst>
                  <a:outerShdw blurRad="38100" dist="38100" dir="2700000" algn="tl">
                    <a:srgbClr val="000000">
                      <a:alpha val="43137"/>
                    </a:srgbClr>
                  </a:outerShdw>
                </a:effectLst>
                <a:latin typeface="+mj-lt"/>
              </a:rPr>
              <a:t>O DESENVOLVIMENTO DOS ÓRGÃOS                                                </a:t>
            </a:r>
            <a:r>
              <a:rPr lang="pt-BR" sz="2400" b="1" dirty="0" smtClean="0">
                <a:solidFill>
                  <a:srgbClr val="CCFF33"/>
                </a:solidFill>
                <a:effectLst>
                  <a:outerShdw blurRad="38100" dist="38100" dir="2700000" algn="tl">
                    <a:srgbClr val="000000">
                      <a:alpha val="43137"/>
                    </a:srgbClr>
                  </a:outerShdw>
                </a:effectLst>
                <a:latin typeface="+mj-lt"/>
              </a:rPr>
              <a:t>PELO EXERCÍCIO DA FACULDADE</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pic>
        <p:nvPicPr>
          <p:cNvPr id="6" name="Imagem 5"/>
          <p:cNvPicPr>
            <a:picLocks noChangeAspect="1"/>
          </p:cNvPicPr>
          <p:nvPr/>
        </p:nvPicPr>
        <p:blipFill>
          <a:blip r:embed="rId2"/>
          <a:stretch>
            <a:fillRect/>
          </a:stretch>
        </p:blipFill>
        <p:spPr>
          <a:xfrm rot="1366608">
            <a:off x="1027784" y="1983146"/>
            <a:ext cx="2103302" cy="418909"/>
          </a:xfrm>
          <a:prstGeom prst="rect">
            <a:avLst/>
          </a:prstGeom>
        </p:spPr>
      </p:pic>
      <p:sp>
        <p:nvSpPr>
          <p:cNvPr id="11" name="CaixaDeTexto 10"/>
          <p:cNvSpPr txBox="1"/>
          <p:nvPr/>
        </p:nvSpPr>
        <p:spPr>
          <a:xfrm>
            <a:off x="6209893" y="6212541"/>
            <a:ext cx="1331259" cy="523220"/>
          </a:xfrm>
          <a:prstGeom prst="rect">
            <a:avLst/>
          </a:prstGeom>
          <a:noFill/>
        </p:spPr>
        <p:txBody>
          <a:bodyPr wrap="square" rtlCol="0">
            <a:spAutoFit/>
          </a:bodyPr>
          <a:lstStyle/>
          <a:p>
            <a:pPr algn="ctr"/>
            <a:r>
              <a:rPr lang="pt-BR" sz="2800" dirty="0" smtClean="0">
                <a:solidFill>
                  <a:schemeClr val="bg1"/>
                </a:solidFill>
              </a:rPr>
              <a:t>FIM</a:t>
            </a:r>
            <a:endParaRPr lang="pt-BR" sz="2800" dirty="0">
              <a:solidFill>
                <a:schemeClr val="bg1"/>
              </a:solidFill>
            </a:endParaRPr>
          </a:p>
        </p:txBody>
      </p:sp>
      <p:sp>
        <p:nvSpPr>
          <p:cNvPr id="14" name="Retângulo 13"/>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325327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bg/>
                                          </p:spTgt>
                                        </p:tgtEl>
                                        <p:attrNameLst>
                                          <p:attrName>style.visibility</p:attrName>
                                        </p:attrNameLst>
                                      </p:cBhvr>
                                      <p:to>
                                        <p:strVal val="visible"/>
                                      </p:to>
                                    </p:set>
                                    <p:animEffect transition="in" filter="barn(inVertical)">
                                      <p:cBhvr>
                                        <p:cTn id="19" dur="500"/>
                                        <p:tgtEl>
                                          <p:spTgt spid="12">
                                            <p:bg/>
                                          </p:spTgt>
                                        </p:tgtEl>
                                      </p:cBhvr>
                                    </p:animEffect>
                                  </p:childTnLst>
                                </p:cTn>
                              </p:par>
                            </p:childTnLst>
                          </p:cTn>
                        </p:par>
                        <p:par>
                          <p:cTn id="20" fill="hold">
                            <p:stCondLst>
                              <p:cond delay="2500"/>
                            </p:stCondLst>
                            <p:childTnLst>
                              <p:par>
                                <p:cTn id="21" presetID="16" presetClass="entr" presetSubtype="21" fill="hold" grpId="0" nodeType="after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barn(inVertical)">
                                      <p:cBhvr>
                                        <p:cTn id="23" dur="500"/>
                                        <p:tgtEl>
                                          <p:spTgt spid="1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
                                            <p:txEl>
                                              <p:pRg st="1" end="1"/>
                                            </p:txEl>
                                          </p:spTgt>
                                        </p:tgtEl>
                                        <p:attrNameLst>
                                          <p:attrName>style.visibility</p:attrName>
                                        </p:attrNameLst>
                                      </p:cBhvr>
                                      <p:to>
                                        <p:strVal val="visible"/>
                                      </p:to>
                                    </p:set>
                                    <p:animEffect transition="in" filter="barn(inVertical)">
                                      <p:cBhvr>
                                        <p:cTn id="28" dur="500"/>
                                        <p:tgtEl>
                                          <p:spTgt spid="12">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2">
                                            <p:txEl>
                                              <p:pRg st="2" end="2"/>
                                            </p:txEl>
                                          </p:spTgt>
                                        </p:tgtEl>
                                        <p:attrNameLst>
                                          <p:attrName>style.visibility</p:attrName>
                                        </p:attrNameLst>
                                      </p:cBhvr>
                                      <p:to>
                                        <p:strVal val="visible"/>
                                      </p:to>
                                    </p:set>
                                    <p:animEffect transition="in" filter="barn(inVertical)">
                                      <p:cBhvr>
                                        <p:cTn id="33" dur="500"/>
                                        <p:tgtEl>
                                          <p:spTgt spid="12">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2">
                                            <p:txEl>
                                              <p:pRg st="3" end="3"/>
                                            </p:txEl>
                                          </p:spTgt>
                                        </p:tgtEl>
                                        <p:attrNameLst>
                                          <p:attrName>style.visibility</p:attrName>
                                        </p:attrNameLst>
                                      </p:cBhvr>
                                      <p:to>
                                        <p:strVal val="visible"/>
                                      </p:to>
                                    </p:set>
                                    <p:animEffect transition="in" filter="barn(inVertical)">
                                      <p:cBhvr>
                                        <p:cTn id="38" dur="500"/>
                                        <p:tgtEl>
                                          <p:spTgt spid="12">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2">
                                            <p:txEl>
                                              <p:pRg st="4" end="4"/>
                                            </p:txEl>
                                          </p:spTgt>
                                        </p:tgtEl>
                                        <p:attrNameLst>
                                          <p:attrName>style.visibility</p:attrName>
                                        </p:attrNameLst>
                                      </p:cBhvr>
                                      <p:to>
                                        <p:strVal val="visible"/>
                                      </p:to>
                                    </p:set>
                                    <p:animEffect transition="in" filter="barn(inVertical)">
                                      <p:cBhvr>
                                        <p:cTn id="43" dur="500"/>
                                        <p:tgtEl>
                                          <p:spTgt spid="12">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2">
                                            <p:txEl>
                                              <p:pRg st="5" end="5"/>
                                            </p:txEl>
                                          </p:spTgt>
                                        </p:tgtEl>
                                        <p:attrNameLst>
                                          <p:attrName>style.visibility</p:attrName>
                                        </p:attrNameLst>
                                      </p:cBhvr>
                                      <p:to>
                                        <p:strVal val="visible"/>
                                      </p:to>
                                    </p:set>
                                    <p:animEffect transition="in" filter="barn(inVertical)">
                                      <p:cBhvr>
                                        <p:cTn id="48" dur="500"/>
                                        <p:tgtEl>
                                          <p:spTgt spid="12">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barn(inVertical)">
                                      <p:cBhvr>
                                        <p:cTn id="5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uiExpand="1" build="p" animBg="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21225" y="703562"/>
            <a:ext cx="9722217" cy="3243300"/>
          </a:xfrm>
        </p:spPr>
        <p:txBody>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371.  </a:t>
            </a:r>
            <a:r>
              <a:rPr lang="pt-BR" sz="2400" b="1" dirty="0" smtClean="0">
                <a:solidFill>
                  <a:schemeClr val="bg1"/>
                </a:solidFill>
                <a:effectLst>
                  <a:outerShdw blurRad="38100" dist="38100" dir="2700000" algn="tl">
                    <a:srgbClr val="000000">
                      <a:alpha val="43137"/>
                    </a:srgbClr>
                  </a:outerShdw>
                </a:effectLst>
              </a:rPr>
              <a:t>Tem algum fundamento o pretender-se que a alma dos cretinos e dos idiotas é de natureza inferior?</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“Nenhum. Eles trazem almas humanas, não raro mais inteligentes do que supondes, mas que sofrem da insuficiência dos meios de que dispõem para se comunicar, da mesma forma que o mudo sofre da impossibilidade de falar.”</a:t>
            </a:r>
            <a:endParaRPr lang="pt-BR" dirty="0">
              <a:effectLst>
                <a:outerShdw blurRad="38100" dist="38100" dir="2700000" algn="tl">
                  <a:srgbClr val="000000">
                    <a:alpha val="43137"/>
                  </a:srgbClr>
                </a:outerShdw>
              </a:effectLst>
            </a:endParaRPr>
          </a:p>
        </p:txBody>
      </p:sp>
      <p:sp>
        <p:nvSpPr>
          <p:cNvPr id="9" name="Título 1"/>
          <p:cNvSpPr>
            <a:spLocks noGrp="1"/>
          </p:cNvSpPr>
          <p:nvPr>
            <p:ph type="title"/>
          </p:nvPr>
        </p:nvSpPr>
        <p:spPr>
          <a:xfrm>
            <a:off x="1451378" y="301582"/>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IDIOTISMO, LOUCURA</a:t>
            </a:r>
            <a:b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endParaRPr lang="pt-BR"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Imagem 5"/>
          <p:cNvPicPr>
            <a:picLocks noChangeAspect="1"/>
          </p:cNvPicPr>
          <p:nvPr/>
        </p:nvPicPr>
        <p:blipFill>
          <a:blip r:embed="rId2"/>
          <a:stretch>
            <a:fillRect/>
          </a:stretch>
        </p:blipFill>
        <p:spPr>
          <a:xfrm rot="1366608">
            <a:off x="534650" y="3569101"/>
            <a:ext cx="2103302" cy="437813"/>
          </a:xfrm>
          <a:prstGeom prst="rect">
            <a:avLst/>
          </a:prstGeom>
        </p:spPr>
      </p:pic>
      <p:sp useBgFill="1">
        <p:nvSpPr>
          <p:cNvPr id="12" name="Arredondar Retângulo em um Canto Diagonal 11"/>
          <p:cNvSpPr/>
          <p:nvPr/>
        </p:nvSpPr>
        <p:spPr>
          <a:xfrm>
            <a:off x="1721225" y="3680812"/>
            <a:ext cx="9894608" cy="1003468"/>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372. </a:t>
            </a:r>
            <a:r>
              <a:rPr lang="pt-BR" sz="2400" b="1" dirty="0" smtClean="0">
                <a:solidFill>
                  <a:srgbClr val="FFC000"/>
                </a:solidFill>
                <a:effectLst>
                  <a:outerShdw blurRad="38100" dist="38100" dir="2700000" algn="tl">
                    <a:srgbClr val="000000">
                      <a:alpha val="43137"/>
                    </a:srgbClr>
                  </a:outerShdw>
                </a:effectLst>
                <a:latin typeface="+mj-lt"/>
              </a:rPr>
              <a:t>O OBJETIVO </a:t>
            </a:r>
            <a:r>
              <a:rPr lang="pt-BR" sz="2400" b="1" dirty="0" smtClean="0">
                <a:solidFill>
                  <a:schemeClr val="bg1"/>
                </a:solidFill>
                <a:effectLst>
                  <a:outerShdw blurRad="38100" dist="38100" dir="2700000" algn="tl">
                    <a:srgbClr val="000000">
                      <a:alpha val="43137"/>
                    </a:srgbClr>
                  </a:outerShdw>
                </a:effectLst>
                <a:latin typeface="+mj-lt"/>
              </a:rPr>
              <a:t>DA CRIAÇÃO </a:t>
            </a:r>
            <a:r>
              <a:rPr lang="pt-BR" sz="2400" b="1" dirty="0" smtClean="0">
                <a:solidFill>
                  <a:srgbClr val="CCFF33"/>
                </a:solidFill>
                <a:effectLst>
                  <a:outerShdw blurRad="38100" dist="38100" dir="2700000" algn="tl">
                    <a:srgbClr val="000000">
                      <a:alpha val="43137"/>
                    </a:srgbClr>
                  </a:outerShdw>
                </a:effectLst>
                <a:latin typeface="+mj-lt"/>
              </a:rPr>
              <a:t>DE SERES CRETINOS E IDIOTAS</a:t>
            </a:r>
          </a:p>
          <a:p>
            <a:pPr algn="ctr"/>
            <a:r>
              <a:rPr lang="pt-BR" sz="2400" b="1" dirty="0" smtClean="0">
                <a:solidFill>
                  <a:schemeClr val="bg1"/>
                </a:solidFill>
                <a:effectLst>
                  <a:outerShdw blurRad="38100" dist="38100" dir="2700000" algn="tl">
                    <a:srgbClr val="000000">
                      <a:alpha val="43137"/>
                    </a:srgbClr>
                  </a:outerShdw>
                </a:effectLst>
                <a:latin typeface="+mj-lt"/>
              </a:rPr>
              <a:t>a) A </a:t>
            </a:r>
            <a:r>
              <a:rPr lang="pt-BR" sz="2400" b="1" dirty="0" smtClean="0">
                <a:solidFill>
                  <a:srgbClr val="FFC000"/>
                </a:solidFill>
                <a:effectLst>
                  <a:outerShdw blurRad="38100" dist="38100" dir="2700000" algn="tl">
                    <a:srgbClr val="000000">
                      <a:alpha val="43137"/>
                    </a:srgbClr>
                  </a:outerShdw>
                </a:effectLst>
                <a:latin typeface="+mj-lt"/>
              </a:rPr>
              <a:t>INFLUÊNCIA</a:t>
            </a:r>
            <a:r>
              <a:rPr lang="pt-BR" sz="2400" b="1" dirty="0" smtClean="0">
                <a:solidFill>
                  <a:schemeClr val="bg1"/>
                </a:solidFill>
                <a:effectLst>
                  <a:outerShdw blurRad="38100" dist="38100" dir="2700000" algn="tl">
                    <a:srgbClr val="000000">
                      <a:alpha val="43137"/>
                    </a:srgbClr>
                  </a:outerShdw>
                </a:effectLst>
                <a:latin typeface="+mj-lt"/>
              </a:rPr>
              <a:t>  DOS ÓRGÃOS </a:t>
            </a:r>
            <a:r>
              <a:rPr lang="pt-BR" sz="2400" b="1" dirty="0" smtClean="0">
                <a:solidFill>
                  <a:srgbClr val="CCFF33"/>
                </a:solidFill>
                <a:effectLst>
                  <a:outerShdw blurRad="38100" dist="38100" dir="2700000" algn="tl">
                    <a:srgbClr val="000000">
                      <a:alpha val="43137"/>
                    </a:srgbClr>
                  </a:outerShdw>
                </a:effectLst>
                <a:latin typeface="+mj-lt"/>
              </a:rPr>
              <a:t>SOBRE AS FACULDADES</a:t>
            </a:r>
            <a:endParaRPr lang="pt-BR" sz="2400" b="1" dirty="0">
              <a:solidFill>
                <a:srgbClr val="CCFF33"/>
              </a:solidFill>
              <a:effectLst>
                <a:outerShdw blurRad="38100" dist="38100" dir="2700000" algn="tl">
                  <a:srgbClr val="000000">
                    <a:alpha val="43137"/>
                  </a:srgbClr>
                </a:outerShdw>
              </a:effectLst>
              <a:latin typeface="+mj-lt"/>
            </a:endParaRPr>
          </a:p>
        </p:txBody>
      </p:sp>
      <p:sp useBgFill="1">
        <p:nvSpPr>
          <p:cNvPr id="14" name="Arredondar Retângulo em um Canto Diagonal 13"/>
          <p:cNvSpPr/>
          <p:nvPr/>
        </p:nvSpPr>
        <p:spPr>
          <a:xfrm>
            <a:off x="1226590" y="4759230"/>
            <a:ext cx="10216852" cy="1627065"/>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373. O </a:t>
            </a:r>
            <a:r>
              <a:rPr lang="pt-BR" sz="2400" b="1" dirty="0" smtClean="0">
                <a:solidFill>
                  <a:srgbClr val="FFC000"/>
                </a:solidFill>
                <a:effectLst>
                  <a:outerShdw blurRad="38100" dist="38100" dir="2700000" algn="tl">
                    <a:srgbClr val="000000">
                      <a:alpha val="43137"/>
                    </a:srgbClr>
                  </a:outerShdw>
                </a:effectLst>
                <a:latin typeface="+mj-lt"/>
              </a:rPr>
              <a:t>MÉRITO </a:t>
            </a:r>
            <a:r>
              <a:rPr lang="pt-BR" sz="2400" b="1" dirty="0" smtClean="0">
                <a:solidFill>
                  <a:schemeClr val="bg1"/>
                </a:solidFill>
                <a:effectLst>
                  <a:outerShdw blurRad="38100" dist="38100" dir="2700000" algn="tl">
                    <a:srgbClr val="000000">
                      <a:alpha val="43137"/>
                    </a:srgbClr>
                  </a:outerShdw>
                </a:effectLst>
                <a:latin typeface="+mj-lt"/>
              </a:rPr>
              <a:t>DESSES SERES </a:t>
            </a:r>
            <a:r>
              <a:rPr lang="pt-BR" sz="2400" b="1" dirty="0" smtClean="0">
                <a:solidFill>
                  <a:srgbClr val="CCFF33"/>
                </a:solidFill>
                <a:effectLst>
                  <a:outerShdw blurRad="38100" dist="38100" dir="2700000" algn="tl">
                    <a:srgbClr val="000000">
                      <a:alpha val="43137"/>
                    </a:srgbClr>
                  </a:outerShdw>
                </a:effectLst>
                <a:latin typeface="+mj-lt"/>
              </a:rPr>
              <a:t>INCAPACITADOS DE PROGREDIR</a:t>
            </a:r>
          </a:p>
          <a:p>
            <a:pPr marL="514350" indent="-514350" algn="ctr">
              <a:buAutoNum type="alphaLcParenR"/>
            </a:pPr>
            <a:r>
              <a:rPr lang="pt-BR" sz="2400" b="1" dirty="0" smtClean="0">
                <a:solidFill>
                  <a:srgbClr val="FFC000"/>
                </a:solidFill>
                <a:effectLst>
                  <a:outerShdw blurRad="38100" dist="38100" dir="2700000" algn="tl">
                    <a:srgbClr val="000000">
                      <a:alpha val="43137"/>
                    </a:srgbClr>
                  </a:outerShdw>
                </a:effectLst>
                <a:latin typeface="+mj-lt"/>
              </a:rPr>
              <a:t>QUANDO  </a:t>
            </a:r>
            <a:r>
              <a:rPr lang="pt-BR" sz="2400" b="1" dirty="0" smtClean="0">
                <a:solidFill>
                  <a:schemeClr val="bg1"/>
                </a:solidFill>
                <a:effectLst>
                  <a:outerShdw blurRad="38100" dist="38100" dir="2700000" algn="tl">
                    <a:srgbClr val="000000">
                      <a:alpha val="43137"/>
                    </a:srgbClr>
                  </a:outerShdw>
                </a:effectLst>
                <a:latin typeface="+mj-lt"/>
              </a:rPr>
              <a:t>UM HOMEM DE GÊNIO                                                          </a:t>
            </a:r>
            <a:r>
              <a:rPr lang="pt-BR" sz="2400" b="1" dirty="0" smtClean="0">
                <a:solidFill>
                  <a:srgbClr val="CCFF33"/>
                </a:solidFill>
                <a:effectLst>
                  <a:outerShdw blurRad="38100" dist="38100" dir="2700000" algn="tl">
                    <a:srgbClr val="000000">
                      <a:alpha val="43137"/>
                    </a:srgbClr>
                  </a:outerShdw>
                </a:effectLst>
                <a:latin typeface="+mj-lt"/>
              </a:rPr>
              <a:t>PODE VOLTAR NUM CORPO DE UM IDIOTA</a:t>
            </a:r>
          </a:p>
          <a:p>
            <a:pPr algn="ctr"/>
            <a:r>
              <a:rPr lang="pt-BR" sz="2400" b="1" i="1" dirty="0" smtClean="0">
                <a:solidFill>
                  <a:schemeClr val="bg1"/>
                </a:solidFill>
                <a:latin typeface="+mj-lt"/>
              </a:rPr>
              <a:t>KARDEC COMENTA: - </a:t>
            </a:r>
            <a:r>
              <a:rPr lang="pt-BR" sz="2400" b="1" i="1" dirty="0" smtClean="0">
                <a:solidFill>
                  <a:srgbClr val="CCFF33"/>
                </a:solidFill>
                <a:latin typeface="+mj-lt"/>
              </a:rPr>
              <a:t>“OS ESTROPIADOS DO CÉREBRO” </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16" name="Retângulo 15"/>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13" name="Retângulo 12"/>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247784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12">
                                            <p:bg/>
                                          </p:spTgt>
                                        </p:tgtEl>
                                        <p:attrNameLst>
                                          <p:attrName>style.visibility</p:attrName>
                                        </p:attrNameLst>
                                      </p:cBhvr>
                                      <p:to>
                                        <p:strVal val="visible"/>
                                      </p:to>
                                    </p:set>
                                    <p:animEffect transition="in" filter="barn(inVertical)">
                                      <p:cBhvr>
                                        <p:cTn id="33" dur="500"/>
                                        <p:tgtEl>
                                          <p:spTgt spid="12">
                                            <p:bg/>
                                          </p:spTgt>
                                        </p:tgtEl>
                                      </p:cBhvr>
                                    </p:animEffect>
                                  </p:childTnLst>
                                </p:cTn>
                              </p:par>
                            </p:childTnLst>
                          </p:cTn>
                        </p:par>
                        <p:par>
                          <p:cTn id="34" fill="hold">
                            <p:stCondLst>
                              <p:cond delay="1500"/>
                            </p:stCondLst>
                            <p:childTnLst>
                              <p:par>
                                <p:cTn id="35" presetID="16" presetClass="entr" presetSubtype="21" fill="hold" grpId="0" nodeType="after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barn(inVertical)">
                                      <p:cBhvr>
                                        <p:cTn id="37" dur="500"/>
                                        <p:tgtEl>
                                          <p:spTgt spid="1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2">
                                            <p:txEl>
                                              <p:pRg st="1" end="1"/>
                                            </p:txEl>
                                          </p:spTgt>
                                        </p:tgtEl>
                                        <p:attrNameLst>
                                          <p:attrName>style.visibility</p:attrName>
                                        </p:attrNameLst>
                                      </p:cBhvr>
                                      <p:to>
                                        <p:strVal val="visible"/>
                                      </p:to>
                                    </p:set>
                                    <p:animEffect transition="in" filter="barn(inVertical)">
                                      <p:cBhvr>
                                        <p:cTn id="42" dur="500"/>
                                        <p:tgtEl>
                                          <p:spTgt spid="1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bg/>
                                          </p:spTgt>
                                        </p:tgtEl>
                                        <p:attrNameLst>
                                          <p:attrName>style.visibility</p:attrName>
                                        </p:attrNameLst>
                                      </p:cBhvr>
                                      <p:to>
                                        <p:strVal val="visible"/>
                                      </p:to>
                                    </p:set>
                                    <p:animEffect transition="in" filter="barn(inVertical)">
                                      <p:cBhvr>
                                        <p:cTn id="47" dur="500"/>
                                        <p:tgtEl>
                                          <p:spTgt spid="14">
                                            <p:bg/>
                                          </p:spTgt>
                                        </p:tgtEl>
                                      </p:cBhvr>
                                    </p:animEffect>
                                  </p:childTnLst>
                                </p:cTn>
                              </p:par>
                            </p:childTnLst>
                          </p:cTn>
                        </p:par>
                        <p:par>
                          <p:cTn id="48" fill="hold">
                            <p:stCondLst>
                              <p:cond delay="500"/>
                            </p:stCondLst>
                            <p:childTnLst>
                              <p:par>
                                <p:cTn id="49" presetID="16" presetClass="entr" presetSubtype="21" fill="hold" grpId="0" nodeType="afterEffect">
                                  <p:stCondLst>
                                    <p:cond delay="0"/>
                                  </p:stCondLst>
                                  <p:childTnLst>
                                    <p:set>
                                      <p:cBhvr>
                                        <p:cTn id="50" dur="1" fill="hold">
                                          <p:stCondLst>
                                            <p:cond delay="0"/>
                                          </p:stCondLst>
                                        </p:cTn>
                                        <p:tgtEl>
                                          <p:spTgt spid="14">
                                            <p:txEl>
                                              <p:pRg st="0" end="0"/>
                                            </p:txEl>
                                          </p:spTgt>
                                        </p:tgtEl>
                                        <p:attrNameLst>
                                          <p:attrName>style.visibility</p:attrName>
                                        </p:attrNameLst>
                                      </p:cBhvr>
                                      <p:to>
                                        <p:strVal val="visible"/>
                                      </p:to>
                                    </p:set>
                                    <p:animEffect transition="in" filter="barn(inVertical)">
                                      <p:cBhvr>
                                        <p:cTn id="51" dur="500"/>
                                        <p:tgtEl>
                                          <p:spTgt spid="14">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4">
                                            <p:txEl>
                                              <p:pRg st="1" end="1"/>
                                            </p:txEl>
                                          </p:spTgt>
                                        </p:tgtEl>
                                        <p:attrNameLst>
                                          <p:attrName>style.visibility</p:attrName>
                                        </p:attrNameLst>
                                      </p:cBhvr>
                                      <p:to>
                                        <p:strVal val="visible"/>
                                      </p:to>
                                    </p:set>
                                    <p:animEffect transition="in" filter="barn(inVertical)">
                                      <p:cBhvr>
                                        <p:cTn id="56" dur="500"/>
                                        <p:tgtEl>
                                          <p:spTgt spid="14">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4">
                                            <p:txEl>
                                              <p:pRg st="2" end="2"/>
                                            </p:txEl>
                                          </p:spTgt>
                                        </p:tgtEl>
                                        <p:attrNameLst>
                                          <p:attrName>style.visibility</p:attrName>
                                        </p:attrNameLst>
                                      </p:cBhvr>
                                      <p:to>
                                        <p:strVal val="visible"/>
                                      </p:to>
                                    </p:set>
                                    <p:animEffect transition="in" filter="barn(inVertical)">
                                      <p:cBhvr>
                                        <p:cTn id="61" dur="500"/>
                                        <p:tgtEl>
                                          <p:spTgt spid="14">
                                            <p:txEl>
                                              <p:pRg st="2" end="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P spid="12" grpId="0" uiExpand="1" build="p" animBg="1"/>
      <p:bldP spid="14" grpId="0" uiExpand="1" build="p" animBg="1"/>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1664526" y="505864"/>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IDIOTISMO, LOUCURA</a:t>
            </a:r>
            <a:b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endParaRPr lang="pt-BR"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2" name="Arredondar Retângulo em um Canto Diagonal 11"/>
          <p:cNvSpPr/>
          <p:nvPr/>
        </p:nvSpPr>
        <p:spPr>
          <a:xfrm>
            <a:off x="2974963" y="1344712"/>
            <a:ext cx="7202246" cy="900000"/>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374. </a:t>
            </a:r>
            <a:r>
              <a:rPr lang="pt-BR" sz="2400" b="1" dirty="0" smtClean="0">
                <a:solidFill>
                  <a:schemeClr val="bg1"/>
                </a:solidFill>
                <a:effectLst>
                  <a:outerShdw blurRad="38100" dist="38100" dir="2700000" algn="tl">
                    <a:srgbClr val="000000">
                      <a:alpha val="43137"/>
                    </a:srgbClr>
                  </a:outerShdw>
                </a:effectLst>
                <a:latin typeface="+mj-lt"/>
              </a:rPr>
              <a:t>O </a:t>
            </a:r>
            <a:r>
              <a:rPr lang="pt-BR" sz="2400" b="1" dirty="0" smtClean="0">
                <a:solidFill>
                  <a:srgbClr val="FFC000"/>
                </a:solidFill>
                <a:effectLst>
                  <a:outerShdw blurRad="38100" dist="38100" dir="2700000" algn="tl">
                    <a:srgbClr val="000000">
                      <a:alpha val="43137"/>
                    </a:srgbClr>
                  </a:outerShdw>
                </a:effectLst>
                <a:latin typeface="+mj-lt"/>
              </a:rPr>
              <a:t>IDIOTA</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effectLst>
                  <a:outerShdw blurRad="38100" dist="38100" dir="2700000" algn="tl">
                    <a:srgbClr val="000000">
                      <a:alpha val="43137"/>
                    </a:srgbClr>
                  </a:outerShdw>
                </a:effectLst>
                <a:latin typeface="+mj-lt"/>
              </a:rPr>
              <a:t>E </a:t>
            </a:r>
            <a:r>
              <a:rPr lang="pt-BR" sz="2400" b="1" dirty="0" smtClean="0">
                <a:solidFill>
                  <a:srgbClr val="CCFF33"/>
                </a:solidFill>
                <a:effectLst>
                  <a:outerShdw blurRad="38100" dist="38100" dir="2700000" algn="tl">
                    <a:srgbClr val="000000">
                      <a:alpha val="43137"/>
                    </a:srgbClr>
                  </a:outerShdw>
                </a:effectLst>
                <a:latin typeface="+mj-lt"/>
              </a:rPr>
              <a:t>A CONSCIÊNCIA</a:t>
            </a: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DE SEU ESTADO MENTAL</a:t>
            </a:r>
          </a:p>
        </p:txBody>
      </p:sp>
      <p:sp useBgFill="1">
        <p:nvSpPr>
          <p:cNvPr id="14" name="Arredondar Retângulo em um Canto Diagonal 13"/>
          <p:cNvSpPr/>
          <p:nvPr/>
        </p:nvSpPr>
        <p:spPr>
          <a:xfrm flipH="1">
            <a:off x="2334155" y="2318608"/>
            <a:ext cx="9081943" cy="1692000"/>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375. A </a:t>
            </a:r>
            <a:r>
              <a:rPr lang="pt-BR" sz="2400" b="1" dirty="0" smtClean="0">
                <a:solidFill>
                  <a:srgbClr val="FFC000"/>
                </a:solidFill>
                <a:effectLst>
                  <a:outerShdw blurRad="38100" dist="38100" dir="2700000" algn="tl">
                    <a:srgbClr val="000000">
                      <a:alpha val="43137"/>
                    </a:srgbClr>
                  </a:outerShdw>
                </a:effectLst>
                <a:latin typeface="+mj-lt"/>
              </a:rPr>
              <a:t>SITUAÇÃO </a:t>
            </a:r>
            <a:r>
              <a:rPr lang="pt-BR" sz="2400" b="1" dirty="0" smtClean="0">
                <a:solidFill>
                  <a:schemeClr val="bg1"/>
                </a:solidFill>
                <a:effectLst>
                  <a:outerShdw blurRad="38100" dist="38100" dir="2700000" algn="tl">
                    <a:srgbClr val="000000">
                      <a:alpha val="43137"/>
                    </a:srgbClr>
                  </a:outerShdw>
                </a:effectLst>
                <a:latin typeface="+mj-lt"/>
              </a:rPr>
              <a:t>DO ESPÍRITO NA LOUCURA</a:t>
            </a: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E SUA </a:t>
            </a:r>
            <a:r>
              <a:rPr lang="pt-BR" sz="2400" b="1" dirty="0" smtClean="0">
                <a:solidFill>
                  <a:srgbClr val="CCFF33"/>
                </a:solidFill>
                <a:effectLst>
                  <a:outerShdw blurRad="38100" dist="38100" dir="2700000" algn="tl">
                    <a:srgbClr val="000000">
                      <a:alpha val="43137"/>
                    </a:srgbClr>
                  </a:outerShdw>
                </a:effectLst>
                <a:latin typeface="+mj-lt"/>
              </a:rPr>
              <a:t>DEPENDÊNCIA</a:t>
            </a:r>
            <a:r>
              <a:rPr lang="pt-BR" sz="2400" b="1" dirty="0" smtClean="0">
                <a:solidFill>
                  <a:schemeClr val="bg1"/>
                </a:solidFill>
                <a:effectLst>
                  <a:outerShdw blurRad="38100" dist="38100" dir="2700000" algn="tl">
                    <a:srgbClr val="000000">
                      <a:alpha val="43137"/>
                    </a:srgbClr>
                  </a:outerShdw>
                </a:effectLst>
                <a:latin typeface="+mj-lt"/>
              </a:rPr>
              <a:t> DOS ÓRGÃOS CORPORAIS</a:t>
            </a:r>
          </a:p>
          <a:p>
            <a:pPr marL="514350" indent="-514350" algn="ctr">
              <a:buAutoNum type="alphaLcParenR"/>
            </a:pPr>
            <a:r>
              <a:rPr lang="pt-BR" sz="2400" b="1" dirty="0" smtClean="0">
                <a:solidFill>
                  <a:schemeClr val="bg1"/>
                </a:solidFill>
                <a:effectLst>
                  <a:outerShdw blurRad="38100" dist="38100" dir="2700000" algn="tl">
                    <a:srgbClr val="000000">
                      <a:alpha val="43137"/>
                    </a:srgbClr>
                  </a:outerShdw>
                </a:effectLst>
                <a:latin typeface="+mj-lt"/>
              </a:rPr>
              <a:t>AS</a:t>
            </a:r>
            <a:r>
              <a:rPr lang="pt-BR" sz="2400" b="1" dirty="0" smtClean="0">
                <a:solidFill>
                  <a:srgbClr val="FFC000"/>
                </a:solidFill>
                <a:effectLst>
                  <a:outerShdw blurRad="38100" dist="38100" dir="2700000" algn="tl">
                    <a:srgbClr val="000000">
                      <a:alpha val="43137"/>
                    </a:srgbClr>
                  </a:outerShdw>
                </a:effectLst>
                <a:latin typeface="+mj-lt"/>
              </a:rPr>
              <a:t> REAÇÕES </a:t>
            </a:r>
            <a:r>
              <a:rPr lang="pt-BR" sz="2400" b="1" dirty="0" smtClean="0">
                <a:solidFill>
                  <a:schemeClr val="bg1"/>
                </a:solidFill>
                <a:effectLst>
                  <a:outerShdw blurRad="38100" dist="38100" dir="2700000" algn="tl">
                    <a:srgbClr val="000000">
                      <a:alpha val="43137"/>
                    </a:srgbClr>
                  </a:outerShdw>
                </a:effectLst>
                <a:latin typeface="+mj-lt"/>
              </a:rPr>
              <a:t>DA MATÉRIA SOBRE O ESPÍRITO</a:t>
            </a:r>
          </a:p>
          <a:p>
            <a:pPr algn="ctr"/>
            <a:r>
              <a:rPr lang="pt-BR" sz="2400" b="1" dirty="0" smtClean="0">
                <a:solidFill>
                  <a:srgbClr val="CCFF33"/>
                </a:solidFill>
                <a:effectLst>
                  <a:outerShdw blurRad="38100" dist="38100" dir="2700000" algn="tl">
                    <a:srgbClr val="000000">
                      <a:alpha val="43137"/>
                    </a:srgbClr>
                  </a:outerShdw>
                </a:effectLst>
                <a:latin typeface="+mj-lt"/>
              </a:rPr>
              <a:t>E SUAS REPERCUSSÕES NO TEMPO</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11" name="Arredondar Retângulo em um Canto Diagonal 10"/>
          <p:cNvSpPr/>
          <p:nvPr/>
        </p:nvSpPr>
        <p:spPr>
          <a:xfrm>
            <a:off x="1112319" y="4040970"/>
            <a:ext cx="10113762" cy="648000"/>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376.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solidFill>
                  <a:schemeClr val="bg1"/>
                </a:solidFill>
                <a:effectLst>
                  <a:outerShdw blurRad="38100" dist="38100" dir="2700000" algn="tl">
                    <a:srgbClr val="000000">
                      <a:alpha val="43137"/>
                    </a:srgbClr>
                  </a:outerShdw>
                </a:effectLst>
                <a:latin typeface="+mj-lt"/>
              </a:rPr>
              <a:t>DA LOUCURA </a:t>
            </a:r>
            <a:r>
              <a:rPr lang="pt-BR" sz="2400" b="1" dirty="0" smtClean="0">
                <a:solidFill>
                  <a:srgbClr val="CCFF33"/>
                </a:solidFill>
                <a:effectLst>
                  <a:outerShdw blurRad="38100" dist="38100" dir="2700000" algn="tl">
                    <a:srgbClr val="000000">
                      <a:alpha val="43137"/>
                    </a:srgbClr>
                  </a:outerShdw>
                </a:effectLst>
                <a:latin typeface="+mj-lt"/>
              </a:rPr>
              <a:t>PODER LEVAR AO SUICÍDIO</a:t>
            </a:r>
          </a:p>
        </p:txBody>
      </p:sp>
      <p:sp useBgFill="1">
        <p:nvSpPr>
          <p:cNvPr id="15" name="Arredondar Retângulo em um Canto Diagonal 14"/>
          <p:cNvSpPr/>
          <p:nvPr/>
        </p:nvSpPr>
        <p:spPr>
          <a:xfrm>
            <a:off x="2003589" y="4719919"/>
            <a:ext cx="9207072" cy="935705"/>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377. A </a:t>
            </a:r>
            <a:r>
              <a:rPr lang="pt-BR" sz="2400" b="1" dirty="0" smtClean="0">
                <a:solidFill>
                  <a:srgbClr val="FFC000"/>
                </a:solidFill>
                <a:effectLst>
                  <a:outerShdw blurRad="38100" dist="38100" dir="2700000" algn="tl">
                    <a:srgbClr val="000000">
                      <a:alpha val="43137"/>
                    </a:srgbClr>
                  </a:outerShdw>
                </a:effectLst>
                <a:latin typeface="+mj-lt"/>
              </a:rPr>
              <a:t>REPERCUSSÃO </a:t>
            </a:r>
            <a:r>
              <a:rPr lang="pt-BR" sz="2400" b="1" dirty="0">
                <a:solidFill>
                  <a:schemeClr val="bg1"/>
                </a:solidFill>
                <a:effectLst>
                  <a:outerShdw blurRad="38100" dist="38100" dir="2700000" algn="tl">
                    <a:srgbClr val="000000">
                      <a:alpha val="43137"/>
                    </a:srgbClr>
                  </a:outerShdw>
                </a:effectLst>
                <a:latin typeface="+mj-lt"/>
              </a:rPr>
              <a:t>APÓS A MORTE DO </a:t>
            </a:r>
            <a:r>
              <a:rPr lang="pt-BR" sz="2400" b="1" dirty="0" smtClean="0">
                <a:solidFill>
                  <a:schemeClr val="bg1"/>
                </a:solidFill>
                <a:effectLst>
                  <a:outerShdw blurRad="38100" dist="38100" dir="2700000" algn="tl">
                    <a:srgbClr val="000000">
                      <a:alpha val="43137"/>
                    </a:srgbClr>
                  </a:outerShdw>
                </a:effectLst>
                <a:latin typeface="+mj-lt"/>
              </a:rPr>
              <a:t>CORPO,</a:t>
            </a:r>
            <a:endParaRPr lang="pt-BR" sz="2400" b="1" dirty="0">
              <a:solidFill>
                <a:schemeClr val="bg1"/>
              </a:solidFill>
              <a:effectLst>
                <a:outerShdw blurRad="38100" dist="38100" dir="2700000" algn="tl">
                  <a:srgbClr val="000000">
                    <a:alpha val="43137"/>
                  </a:srgbClr>
                </a:outerShdw>
              </a:effectLst>
              <a:latin typeface="+mj-lt"/>
            </a:endParaRPr>
          </a:p>
          <a:p>
            <a:pPr algn="ctr"/>
            <a:r>
              <a:rPr lang="pt-BR" sz="2400" b="1" dirty="0" smtClean="0">
                <a:solidFill>
                  <a:srgbClr val="CCFF33"/>
                </a:solidFill>
                <a:effectLst>
                  <a:outerShdw blurRad="38100" dist="38100" dir="2700000" algn="tl">
                    <a:srgbClr val="000000">
                      <a:alpha val="43137"/>
                    </a:srgbClr>
                  </a:outerShdw>
                </a:effectLst>
                <a:latin typeface="+mj-lt"/>
              </a:rPr>
              <a:t>DO DESARRANJO DAS FACULDADES DO ALIENADO</a:t>
            </a:r>
          </a:p>
        </p:txBody>
      </p:sp>
      <p:pic>
        <p:nvPicPr>
          <p:cNvPr id="6" name="Imagem 5"/>
          <p:cNvPicPr>
            <a:picLocks noChangeAspect="1"/>
          </p:cNvPicPr>
          <p:nvPr/>
        </p:nvPicPr>
        <p:blipFill>
          <a:blip r:embed="rId2"/>
          <a:stretch>
            <a:fillRect/>
          </a:stretch>
        </p:blipFill>
        <p:spPr>
          <a:xfrm rot="550646">
            <a:off x="1778805" y="1290064"/>
            <a:ext cx="2103302" cy="437813"/>
          </a:xfrm>
          <a:prstGeom prst="rect">
            <a:avLst/>
          </a:prstGeom>
        </p:spPr>
      </p:pic>
      <p:sp>
        <p:nvSpPr>
          <p:cNvPr id="16" name="Arredondar Retângulo em um Canto Diagonal 15"/>
          <p:cNvSpPr/>
          <p:nvPr/>
        </p:nvSpPr>
        <p:spPr>
          <a:xfrm>
            <a:off x="2189176" y="5719480"/>
            <a:ext cx="8557652" cy="935705"/>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378. </a:t>
            </a:r>
            <a:r>
              <a:rPr lang="pt-BR" sz="2400" b="1" dirty="0" smtClean="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REABILITAÇÃO </a:t>
            </a:r>
            <a:r>
              <a:rPr lang="pt-BR" sz="2400" b="1" dirty="0" smtClean="0">
                <a:solidFill>
                  <a:schemeClr val="bg1"/>
                </a:solidFill>
                <a:effectLst>
                  <a:outerShdw blurRad="38100" dist="38100" dir="2700000" algn="tl">
                    <a:srgbClr val="000000">
                      <a:alpha val="43137"/>
                    </a:srgbClr>
                  </a:outerShdw>
                </a:effectLst>
                <a:latin typeface="+mj-lt"/>
              </a:rPr>
              <a:t>DO ESPÍRITO </a:t>
            </a:r>
            <a:r>
              <a:rPr lang="pt-BR" sz="2400" b="1" dirty="0">
                <a:solidFill>
                  <a:schemeClr val="bg1"/>
                </a:solidFill>
                <a:effectLst>
                  <a:outerShdw blurRad="38100" dist="38100" dir="2700000" algn="tl">
                    <a:srgbClr val="000000">
                      <a:alpha val="43137"/>
                    </a:srgbClr>
                  </a:outerShdw>
                </a:effectLst>
                <a:latin typeface="+mj-lt"/>
              </a:rPr>
              <a:t>APÓS A </a:t>
            </a:r>
            <a:r>
              <a:rPr lang="pt-BR" sz="2400" b="1" dirty="0" smtClean="0">
                <a:solidFill>
                  <a:schemeClr val="bg1"/>
                </a:solidFill>
                <a:effectLst>
                  <a:outerShdw blurRad="38100" dist="38100" dir="2700000" algn="tl">
                    <a:srgbClr val="000000">
                      <a:alpha val="43137"/>
                    </a:srgbClr>
                  </a:outerShdw>
                </a:effectLst>
                <a:latin typeface="+mj-lt"/>
              </a:rPr>
              <a:t>MORTE,                        </a:t>
            </a:r>
            <a:r>
              <a:rPr lang="pt-BR" sz="2400" b="1" dirty="0" smtClean="0">
                <a:solidFill>
                  <a:srgbClr val="CCFF33"/>
                </a:solidFill>
                <a:effectLst>
                  <a:outerShdw blurRad="38100" dist="38100" dir="2700000" algn="tl">
                    <a:srgbClr val="000000">
                      <a:alpha val="43137"/>
                    </a:srgbClr>
                  </a:outerShdw>
                </a:effectLst>
                <a:latin typeface="+mj-lt"/>
              </a:rPr>
              <a:t>SE TEVE O CÉREBRO ALTERADO PELA LOUCURA</a:t>
            </a:r>
          </a:p>
        </p:txBody>
      </p:sp>
      <p:sp>
        <p:nvSpPr>
          <p:cNvPr id="17" name="CaixaDeTexto 16"/>
          <p:cNvSpPr txBox="1"/>
          <p:nvPr/>
        </p:nvSpPr>
        <p:spPr>
          <a:xfrm>
            <a:off x="10581939" y="6106437"/>
            <a:ext cx="1331259" cy="584775"/>
          </a:xfrm>
          <a:prstGeom prst="rect">
            <a:avLst/>
          </a:prstGeom>
          <a:noFill/>
        </p:spPr>
        <p:txBody>
          <a:bodyPr wrap="square" rtlCol="0">
            <a:spAutoFit/>
          </a:bodyPr>
          <a:lstStyle/>
          <a:p>
            <a:pPr algn="ctr"/>
            <a:r>
              <a:rPr lang="pt-BR" sz="3200" b="1" dirty="0" smtClean="0"/>
              <a:t>FIM</a:t>
            </a:r>
            <a:endParaRPr lang="pt-BR" sz="3200" b="1" dirty="0"/>
          </a:p>
        </p:txBody>
      </p:sp>
      <p:sp>
        <p:nvSpPr>
          <p:cNvPr id="19" name="Retângulo 18"/>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272901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bg/>
                                          </p:spTgt>
                                        </p:tgtEl>
                                        <p:attrNameLst>
                                          <p:attrName>style.visibility</p:attrName>
                                        </p:attrNameLst>
                                      </p:cBhvr>
                                      <p:to>
                                        <p:strVal val="visible"/>
                                      </p:to>
                                    </p:set>
                                    <p:animEffect transition="in" filter="barn(inVertical)">
                                      <p:cBhvr>
                                        <p:cTn id="24" dur="500"/>
                                        <p:tgtEl>
                                          <p:spTgt spid="14">
                                            <p:bg/>
                                          </p:spTgt>
                                        </p:tgtEl>
                                      </p:cBhvr>
                                    </p:animEffect>
                                  </p:childTnLst>
                                </p:cTn>
                              </p:par>
                            </p:childTnLst>
                          </p:cTn>
                        </p:par>
                        <p:par>
                          <p:cTn id="25" fill="hold">
                            <p:stCondLst>
                              <p:cond delay="500"/>
                            </p:stCondLst>
                            <p:childTnLst>
                              <p:par>
                                <p:cTn id="26" presetID="16" presetClass="entr" presetSubtype="21" fill="hold" grpId="0" nodeType="after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barn(inVertical)">
                                      <p:cBhvr>
                                        <p:cTn id="28" dur="500"/>
                                        <p:tgtEl>
                                          <p:spTgt spid="1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4">
                                            <p:txEl>
                                              <p:pRg st="1" end="1"/>
                                            </p:txEl>
                                          </p:spTgt>
                                        </p:tgtEl>
                                        <p:attrNameLst>
                                          <p:attrName>style.visibility</p:attrName>
                                        </p:attrNameLst>
                                      </p:cBhvr>
                                      <p:to>
                                        <p:strVal val="visible"/>
                                      </p:to>
                                    </p:set>
                                    <p:animEffect transition="in" filter="barn(inVertical)">
                                      <p:cBhvr>
                                        <p:cTn id="33" dur="500"/>
                                        <p:tgtEl>
                                          <p:spTgt spid="14">
                                            <p:txEl>
                                              <p:pRg st="1" end="1"/>
                                            </p:txEl>
                                          </p:spTgt>
                                        </p:tgtEl>
                                      </p:cBhvr>
                                    </p:animEffect>
                                  </p:childTnLst>
                                </p:cTn>
                              </p:par>
                            </p:childTnLst>
                          </p:cTn>
                        </p:par>
                        <p:par>
                          <p:cTn id="34" fill="hold">
                            <p:stCondLst>
                              <p:cond delay="500"/>
                            </p:stCondLst>
                            <p:childTnLst>
                              <p:par>
                                <p:cTn id="35" presetID="16" presetClass="entr" presetSubtype="21" fill="hold" grpId="0" nodeType="afterEffect">
                                  <p:stCondLst>
                                    <p:cond delay="0"/>
                                  </p:stCondLst>
                                  <p:childTnLst>
                                    <p:set>
                                      <p:cBhvr>
                                        <p:cTn id="36" dur="1" fill="hold">
                                          <p:stCondLst>
                                            <p:cond delay="0"/>
                                          </p:stCondLst>
                                        </p:cTn>
                                        <p:tgtEl>
                                          <p:spTgt spid="14">
                                            <p:txEl>
                                              <p:pRg st="2" end="2"/>
                                            </p:txEl>
                                          </p:spTgt>
                                        </p:tgtEl>
                                        <p:attrNameLst>
                                          <p:attrName>style.visibility</p:attrName>
                                        </p:attrNameLst>
                                      </p:cBhvr>
                                      <p:to>
                                        <p:strVal val="visible"/>
                                      </p:to>
                                    </p:set>
                                    <p:animEffect transition="in" filter="barn(inVertical)">
                                      <p:cBhvr>
                                        <p:cTn id="37" dur="500"/>
                                        <p:tgtEl>
                                          <p:spTgt spid="1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arn(inVertical)">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barn(inVertical)">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P spid="14" grpId="0" uiExpand="1" build="p" animBg="1"/>
      <p:bldP spid="11" grpId="0" animBg="1"/>
      <p:bldP spid="15" grpId="0" animBg="1"/>
      <p:bldP spid="16" grpId="0" animBg="1"/>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1407817" y="67278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  INFÂNCIA</a:t>
            </a:r>
            <a: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
            </a:r>
            <a:b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endParaRPr lang="pt-BR"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1721225" y="993122"/>
            <a:ext cx="9722217" cy="3243300"/>
          </a:xfrm>
        </p:spPr>
        <p:txBody>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379.  </a:t>
            </a:r>
            <a:r>
              <a:rPr lang="pt-BR" sz="2400" b="1" dirty="0" smtClean="0">
                <a:solidFill>
                  <a:schemeClr val="bg1"/>
                </a:solidFill>
                <a:effectLst>
                  <a:outerShdw blurRad="38100" dist="38100" dir="2700000" algn="tl">
                    <a:srgbClr val="000000">
                      <a:alpha val="43137"/>
                    </a:srgbClr>
                  </a:outerShdw>
                </a:effectLst>
              </a:rPr>
              <a:t>É tão desenvolvido, quanto o de um adulto, o Espírito que anima o corpo de uma criança ?</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“Pode até ser mais, se mais progrediu. Apenas a imperfeição dos órgãos infantis o impede de se manifestar. Obra de conformidade com o instrumento de que dispõe.”</a:t>
            </a:r>
            <a:endParaRPr lang="pt-BR" dirty="0">
              <a:effectLst>
                <a:outerShdw blurRad="38100" dist="38100" dir="2700000" algn="tl">
                  <a:srgbClr val="000000">
                    <a:alpha val="43137"/>
                  </a:srgbClr>
                </a:outerShdw>
              </a:effectLst>
            </a:endParaRPr>
          </a:p>
        </p:txBody>
      </p:sp>
      <p:sp>
        <p:nvSpPr>
          <p:cNvPr id="12" name="Arredondar Retângulo em um Canto Diagonal 11"/>
          <p:cNvSpPr/>
          <p:nvPr/>
        </p:nvSpPr>
        <p:spPr>
          <a:xfrm>
            <a:off x="2774578" y="3705540"/>
            <a:ext cx="8338528" cy="1497376"/>
          </a:xfrm>
          <a:prstGeom prst="round2DiagRect">
            <a:avLst>
              <a:gd name="adj1" fmla="val 21969"/>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380. </a:t>
            </a:r>
            <a:r>
              <a:rPr lang="pt-BR" sz="2400" b="1" dirty="0" smtClean="0">
                <a:solidFill>
                  <a:schemeClr val="bg1"/>
                </a:solidFill>
                <a:effectLst>
                  <a:outerShdw blurRad="38100" dist="38100" dir="2700000" algn="tl">
                    <a:srgbClr val="000000">
                      <a:alpha val="43137"/>
                    </a:srgbClr>
                  </a:outerShdw>
                </a:effectLst>
                <a:latin typeface="+mj-lt"/>
              </a:rPr>
              <a:t>AS</a:t>
            </a:r>
            <a:r>
              <a:rPr lang="pt-BR" sz="2400" b="1" dirty="0" smtClean="0">
                <a:solidFill>
                  <a:srgbClr val="FFC000"/>
                </a:solidFill>
                <a:effectLst>
                  <a:outerShdw blurRad="38100" dist="38100" dir="2700000" algn="tl">
                    <a:srgbClr val="000000">
                      <a:alpha val="43137"/>
                    </a:srgbClr>
                  </a:outerShdw>
                </a:effectLst>
                <a:latin typeface="+mj-lt"/>
              </a:rPr>
              <a:t> LIMITAÇÕES </a:t>
            </a:r>
            <a:r>
              <a:rPr lang="pt-BR" sz="2400" b="1" dirty="0" smtClean="0">
                <a:effectLst>
                  <a:outerShdw blurRad="38100" dist="38100" dir="2700000" algn="tl">
                    <a:srgbClr val="000000">
                      <a:alpha val="43137"/>
                    </a:srgbClr>
                  </a:outerShdw>
                </a:effectLst>
                <a:latin typeface="+mj-lt"/>
              </a:rPr>
              <a:t>DO PENSAMENTO DO ESPÍRITO </a:t>
            </a:r>
            <a:r>
              <a:rPr lang="pt-BR" sz="2400" b="1" dirty="0" smtClean="0">
                <a:solidFill>
                  <a:srgbClr val="CCFF33"/>
                </a:solidFill>
                <a:effectLst>
                  <a:outerShdw blurRad="38100" dist="38100" dir="2700000" algn="tl">
                    <a:srgbClr val="000000">
                      <a:alpha val="43137"/>
                    </a:srgbClr>
                  </a:outerShdw>
                </a:effectLst>
                <a:latin typeface="+mj-lt"/>
              </a:rPr>
              <a:t>ENQUANTO ANIMA O CORPO DE UMA CRIANÇA</a:t>
            </a:r>
          </a:p>
          <a:p>
            <a:pPr algn="ctr"/>
            <a:r>
              <a:rPr lang="pt-BR" sz="2400" b="1" i="1" dirty="0" smtClean="0">
                <a:effectLst>
                  <a:outerShdw blurRad="38100" dist="38100" dir="2700000" algn="tl">
                    <a:srgbClr val="000000">
                      <a:alpha val="43137"/>
                    </a:srgbClr>
                  </a:outerShdw>
                </a:effectLst>
                <a:latin typeface="+mj-lt"/>
              </a:rPr>
              <a:t>KARDEC COMENTA:                                                                          </a:t>
            </a:r>
            <a:r>
              <a:rPr lang="pt-BR" sz="2400" b="1" dirty="0" smtClean="0">
                <a:effectLst>
                  <a:outerShdw blurRad="38100" dist="38100" dir="2700000" algn="tl">
                    <a:srgbClr val="000000">
                      <a:alpha val="43137"/>
                    </a:srgbClr>
                  </a:outerShdw>
                </a:effectLst>
                <a:latin typeface="+mj-lt"/>
              </a:rPr>
              <a:t>A NATUREZA DOS SONHOS DE UMA CRIANÇA </a:t>
            </a:r>
            <a:endParaRPr lang="pt-BR" sz="2400" b="1" dirty="0">
              <a:effectLst>
                <a:outerShdw blurRad="38100" dist="38100" dir="2700000" algn="tl">
                  <a:srgbClr val="000000">
                    <a:alpha val="43137"/>
                  </a:srgbClr>
                </a:outerShdw>
              </a:effectLst>
              <a:latin typeface="+mj-lt"/>
            </a:endParaRPr>
          </a:p>
        </p:txBody>
      </p:sp>
      <p:sp>
        <p:nvSpPr>
          <p:cNvPr id="14" name="Arredondar Retângulo em um Canto Diagonal 13"/>
          <p:cNvSpPr/>
          <p:nvPr/>
        </p:nvSpPr>
        <p:spPr>
          <a:xfrm>
            <a:off x="3024262" y="5286144"/>
            <a:ext cx="7207550" cy="1099114"/>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381. A </a:t>
            </a:r>
            <a:r>
              <a:rPr lang="pt-BR" sz="2400" b="1" dirty="0" smtClean="0">
                <a:solidFill>
                  <a:srgbClr val="FFC000"/>
                </a:solidFill>
                <a:effectLst>
                  <a:outerShdw blurRad="38100" dist="38100" dir="2700000" algn="tl">
                    <a:srgbClr val="000000">
                      <a:alpha val="43137"/>
                    </a:srgbClr>
                  </a:outerShdw>
                </a:effectLst>
                <a:latin typeface="+mj-lt"/>
              </a:rPr>
              <a:t>LUCIDEZ  </a:t>
            </a:r>
            <a:r>
              <a:rPr lang="pt-BR" sz="2400" b="1" dirty="0" smtClean="0">
                <a:solidFill>
                  <a:schemeClr val="bg1"/>
                </a:solidFill>
                <a:effectLst>
                  <a:outerShdw blurRad="38100" dist="38100" dir="2700000" algn="tl">
                    <a:srgbClr val="000000">
                      <a:alpha val="43137"/>
                    </a:srgbClr>
                  </a:outerShdw>
                </a:effectLst>
                <a:latin typeface="+mj-lt"/>
              </a:rPr>
              <a:t>DO ESPÍRITO APÓS                               A MORTE DO CORPO </a:t>
            </a:r>
            <a:r>
              <a:rPr lang="pt-BR" sz="2400" b="1" dirty="0" smtClean="0">
                <a:solidFill>
                  <a:srgbClr val="CCFF33"/>
                </a:solidFill>
                <a:effectLst>
                  <a:outerShdw blurRad="38100" dist="38100" dir="2700000" algn="tl">
                    <a:srgbClr val="000000">
                      <a:alpha val="43137"/>
                    </a:srgbClr>
                  </a:outerShdw>
                </a:effectLst>
                <a:latin typeface="+mj-lt"/>
              </a:rPr>
              <a:t>AINDA CRIANÇA </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16" name="Retângulo 15"/>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pic>
        <p:nvPicPr>
          <p:cNvPr id="6" name="Imagem 5"/>
          <p:cNvPicPr>
            <a:picLocks noChangeAspect="1"/>
          </p:cNvPicPr>
          <p:nvPr/>
        </p:nvPicPr>
        <p:blipFill>
          <a:blip r:embed="rId3"/>
          <a:stretch>
            <a:fillRect/>
          </a:stretch>
        </p:blipFill>
        <p:spPr>
          <a:xfrm rot="1366608">
            <a:off x="946655" y="3288028"/>
            <a:ext cx="2103302" cy="437813"/>
          </a:xfrm>
          <a:prstGeom prst="rect">
            <a:avLst/>
          </a:prstGeom>
        </p:spPr>
      </p:pic>
      <p:sp>
        <p:nvSpPr>
          <p:cNvPr id="13" name="Retângulo 12"/>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126771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12">
                                            <p:bg/>
                                          </p:spTgt>
                                        </p:tgtEl>
                                        <p:attrNameLst>
                                          <p:attrName>style.visibility</p:attrName>
                                        </p:attrNameLst>
                                      </p:cBhvr>
                                      <p:to>
                                        <p:strVal val="visible"/>
                                      </p:to>
                                    </p:set>
                                    <p:animEffect transition="in" filter="barn(inVertical)">
                                      <p:cBhvr>
                                        <p:cTn id="33" dur="500"/>
                                        <p:tgtEl>
                                          <p:spTgt spid="12">
                                            <p:bg/>
                                          </p:spTgt>
                                        </p:tgtEl>
                                      </p:cBhvr>
                                    </p:animEffect>
                                  </p:childTnLst>
                                </p:cTn>
                              </p:par>
                            </p:childTnLst>
                          </p:cTn>
                        </p:par>
                        <p:par>
                          <p:cTn id="34" fill="hold">
                            <p:stCondLst>
                              <p:cond delay="1500"/>
                            </p:stCondLst>
                            <p:childTnLst>
                              <p:par>
                                <p:cTn id="35" presetID="16" presetClass="entr" presetSubtype="21" fill="hold" grpId="0" nodeType="after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barn(inVertical)">
                                      <p:cBhvr>
                                        <p:cTn id="37" dur="500"/>
                                        <p:tgtEl>
                                          <p:spTgt spid="1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2">
                                            <p:txEl>
                                              <p:pRg st="1" end="1"/>
                                            </p:txEl>
                                          </p:spTgt>
                                        </p:tgtEl>
                                        <p:attrNameLst>
                                          <p:attrName>style.visibility</p:attrName>
                                        </p:attrNameLst>
                                      </p:cBhvr>
                                      <p:to>
                                        <p:strVal val="visible"/>
                                      </p:to>
                                    </p:set>
                                    <p:animEffect transition="in" filter="barn(inVertical)">
                                      <p:cBhvr>
                                        <p:cTn id="42" dur="500"/>
                                        <p:tgtEl>
                                          <p:spTgt spid="1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anim calcmode="lin" valueType="num">
                                      <p:cBhvr>
                                        <p:cTn id="53" dur="1000" fill="hold"/>
                                        <p:tgtEl>
                                          <p:spTgt spid="16"/>
                                        </p:tgtEl>
                                        <p:attrNameLst>
                                          <p:attrName>ppt_x</p:attrName>
                                        </p:attrNameLst>
                                      </p:cBhvr>
                                      <p:tavLst>
                                        <p:tav tm="0">
                                          <p:val>
                                            <p:strVal val="#ppt_x"/>
                                          </p:val>
                                        </p:tav>
                                        <p:tav tm="100000">
                                          <p:val>
                                            <p:strVal val="#ppt_x"/>
                                          </p:val>
                                        </p:tav>
                                      </p:tavLst>
                                    </p:anim>
                                    <p:anim calcmode="lin" valueType="num">
                                      <p:cBhvr>
                                        <p:cTn id="5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uiExpand="1" build="p"/>
      <p:bldP spid="12" grpId="0" uiExpand="1" build="p" animBg="1"/>
      <p:bldP spid="14" grpId="0" animBg="1"/>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1546423" y="1039172"/>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  INFÂNCIA</a:t>
            </a:r>
            <a: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
            </a:r>
            <a:b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endParaRPr lang="pt-BR"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11" name="Arredondar Retângulo em um Canto Diagonal 10"/>
          <p:cNvSpPr/>
          <p:nvPr/>
        </p:nvSpPr>
        <p:spPr>
          <a:xfrm>
            <a:off x="3024262" y="2540171"/>
            <a:ext cx="6798611" cy="1555821"/>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382. AS </a:t>
            </a:r>
            <a:r>
              <a:rPr lang="pt-BR" sz="2400" b="1" dirty="0" smtClean="0">
                <a:solidFill>
                  <a:srgbClr val="FFC000"/>
                </a:solidFill>
                <a:effectLst>
                  <a:outerShdw blurRad="38100" dist="38100" dir="2700000" algn="tl">
                    <a:srgbClr val="000000">
                      <a:alpha val="43137"/>
                    </a:srgbClr>
                  </a:outerShdw>
                </a:effectLst>
              </a:rPr>
              <a:t>RAZÕES  </a:t>
            </a:r>
            <a:r>
              <a:rPr lang="pt-BR" sz="2400" b="1" dirty="0" smtClean="0">
                <a:solidFill>
                  <a:schemeClr val="bg1"/>
                </a:solidFill>
                <a:effectLst>
                  <a:outerShdw blurRad="38100" dist="38100" dir="2700000" algn="tl">
                    <a:srgbClr val="000000">
                      <a:alpha val="43137"/>
                    </a:srgbClr>
                  </a:outerShdw>
                </a:effectLst>
              </a:rPr>
              <a:t>DA INFÂNCIA SER                       </a:t>
            </a:r>
            <a:r>
              <a:rPr lang="pt-BR" sz="2400" b="1" dirty="0" smtClean="0">
                <a:solidFill>
                  <a:srgbClr val="CCFF33"/>
                </a:solidFill>
                <a:effectLst>
                  <a:outerShdw blurRad="38100" dist="38100" dir="2700000" algn="tl">
                    <a:srgbClr val="000000">
                      <a:alpha val="43137"/>
                    </a:srgbClr>
                  </a:outerShdw>
                </a:effectLst>
              </a:rPr>
              <a:t>UM PERÍODO DE REPOUSO                                 </a:t>
            </a:r>
            <a:r>
              <a:rPr lang="pt-BR" sz="2400" b="1" dirty="0" smtClean="0">
                <a:solidFill>
                  <a:schemeClr val="bg1"/>
                </a:solidFill>
                <a:effectLst>
                  <a:outerShdw blurRad="38100" dist="38100" dir="2700000" algn="tl">
                    <a:srgbClr val="000000">
                      <a:alpha val="43137"/>
                    </a:srgbClr>
                  </a:outerShdw>
                </a:effectLst>
              </a:rPr>
              <a:t> E NÃO, DE </a:t>
            </a:r>
            <a:r>
              <a:rPr lang="pt-BR" sz="2400" b="1" dirty="0" smtClean="0">
                <a:solidFill>
                  <a:srgbClr val="CCFF33"/>
                </a:solidFill>
                <a:effectLst>
                  <a:outerShdw blurRad="38100" dist="38100" dir="2700000" algn="tl">
                    <a:srgbClr val="000000">
                      <a:alpha val="43137"/>
                    </a:srgbClr>
                  </a:outerShdw>
                </a:effectLst>
              </a:rPr>
              <a:t>SOFRIMENTO</a:t>
            </a:r>
            <a:r>
              <a:rPr lang="pt-BR" sz="2400" b="1" dirty="0" smtClean="0">
                <a:solidFill>
                  <a:schemeClr val="bg1"/>
                </a:solidFill>
                <a:effectLst>
                  <a:outerShdw blurRad="38100" dist="38100" dir="2700000" algn="tl">
                    <a:srgbClr val="000000">
                      <a:alpha val="43137"/>
                    </a:srgbClr>
                  </a:outerShdw>
                </a:effectLst>
              </a:rPr>
              <a:t> PARA O ESPÍRITO</a:t>
            </a:r>
          </a:p>
        </p:txBody>
      </p:sp>
      <p:sp>
        <p:nvSpPr>
          <p:cNvPr id="15" name="Arredondar Retângulo em um Canto Diagonal 14"/>
          <p:cNvSpPr/>
          <p:nvPr/>
        </p:nvSpPr>
        <p:spPr>
          <a:xfrm>
            <a:off x="3444800" y="4230195"/>
            <a:ext cx="7015074" cy="971001"/>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383. A </a:t>
            </a:r>
            <a:r>
              <a:rPr lang="pt-BR" sz="2400" b="1" dirty="0" smtClean="0">
                <a:solidFill>
                  <a:srgbClr val="FFC000"/>
                </a:solidFill>
                <a:effectLst>
                  <a:outerShdw blurRad="38100" dist="38100" dir="2700000" algn="tl">
                    <a:srgbClr val="000000">
                      <a:alpha val="43137"/>
                    </a:srgbClr>
                  </a:outerShdw>
                </a:effectLst>
              </a:rPr>
              <a:t>UTILIDADE </a:t>
            </a:r>
            <a:r>
              <a:rPr lang="pt-BR" sz="2400" b="1" dirty="0" smtClean="0">
                <a:solidFill>
                  <a:schemeClr val="bg1"/>
                </a:solidFill>
                <a:effectLst>
                  <a:outerShdw blurRad="38100" dist="38100" dir="2700000" algn="tl">
                    <a:srgbClr val="000000">
                      <a:alpha val="43137"/>
                    </a:srgbClr>
                  </a:outerShdw>
                </a:effectLst>
              </a:rPr>
              <a:t>PARA</a:t>
            </a:r>
            <a:r>
              <a:rPr lang="pt-BR" sz="2400" b="1" dirty="0" smtClean="0">
                <a:solidFill>
                  <a:srgbClr val="FFC000"/>
                </a:solidFill>
                <a:effectLst>
                  <a:outerShdw blurRad="38100" dist="38100" dir="2700000" algn="tl">
                    <a:srgbClr val="000000">
                      <a:alpha val="43137"/>
                    </a:srgbClr>
                  </a:outerShdw>
                </a:effectLst>
              </a:rPr>
              <a:t> </a:t>
            </a:r>
            <a:r>
              <a:rPr lang="pt-BR" sz="2400" b="1" dirty="0" smtClean="0">
                <a:solidFill>
                  <a:schemeClr val="bg1"/>
                </a:solidFill>
                <a:effectLst>
                  <a:outerShdw blurRad="38100" dist="38100" dir="2700000" algn="tl">
                    <a:srgbClr val="000000">
                      <a:alpha val="43137"/>
                    </a:srgbClr>
                  </a:outerShdw>
                </a:effectLst>
              </a:rPr>
              <a:t>O ESPÍRITO                                                              </a:t>
            </a:r>
            <a:r>
              <a:rPr lang="pt-BR" sz="2400" b="1" dirty="0" smtClean="0">
                <a:solidFill>
                  <a:srgbClr val="CCFF33"/>
                </a:solidFill>
                <a:effectLst>
                  <a:outerShdw blurRad="38100" dist="38100" dir="2700000" algn="tl">
                    <a:srgbClr val="000000">
                      <a:alpha val="43137"/>
                    </a:srgbClr>
                  </a:outerShdw>
                </a:effectLst>
              </a:rPr>
              <a:t>DE PASSAR </a:t>
            </a:r>
            <a:r>
              <a:rPr lang="pt-BR" sz="2400" b="1" dirty="0" smtClean="0">
                <a:solidFill>
                  <a:schemeClr val="bg1"/>
                </a:solidFill>
                <a:effectLst>
                  <a:outerShdw blurRad="38100" dist="38100" dir="2700000" algn="tl">
                    <a:srgbClr val="000000">
                      <a:alpha val="43137"/>
                    </a:srgbClr>
                  </a:outerShdw>
                </a:effectLst>
              </a:rPr>
              <a:t>PELO ESTADO DA INFÂNCIA</a:t>
            </a:r>
          </a:p>
        </p:txBody>
      </p:sp>
      <p:pic>
        <p:nvPicPr>
          <p:cNvPr id="6" name="Imagem 5"/>
          <p:cNvPicPr>
            <a:picLocks noChangeAspect="1"/>
          </p:cNvPicPr>
          <p:nvPr/>
        </p:nvPicPr>
        <p:blipFill>
          <a:blip r:embed="rId3"/>
          <a:stretch>
            <a:fillRect/>
          </a:stretch>
        </p:blipFill>
        <p:spPr>
          <a:xfrm rot="1366608">
            <a:off x="1641039" y="1936478"/>
            <a:ext cx="2103302" cy="437813"/>
          </a:xfrm>
          <a:prstGeom prst="rect">
            <a:avLst/>
          </a:prstGeom>
        </p:spPr>
      </p:pic>
      <p:sp>
        <p:nvSpPr>
          <p:cNvPr id="16" name="Retângulo 15"/>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13" name="Retângulo 12"/>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402576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16" presetClass="entr" presetSubtype="21"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arn(inVertical)">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5"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1451377" y="573233"/>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  INFÂNCIA</a:t>
            </a:r>
            <a: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
            </a:r>
            <a:b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endParaRPr lang="pt-BR"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Imagem 5"/>
          <p:cNvPicPr>
            <a:picLocks noChangeAspect="1"/>
          </p:cNvPicPr>
          <p:nvPr/>
        </p:nvPicPr>
        <p:blipFill>
          <a:blip r:embed="rId2"/>
          <a:stretch>
            <a:fillRect/>
          </a:stretch>
        </p:blipFill>
        <p:spPr>
          <a:xfrm rot="1366608">
            <a:off x="687050" y="1618381"/>
            <a:ext cx="2103302" cy="437813"/>
          </a:xfrm>
          <a:prstGeom prst="rect">
            <a:avLst/>
          </a:prstGeom>
        </p:spPr>
      </p:pic>
      <p:sp>
        <p:nvSpPr>
          <p:cNvPr id="12" name="Arredondar Retângulo em um Canto Diagonal 11"/>
          <p:cNvSpPr/>
          <p:nvPr/>
        </p:nvSpPr>
        <p:spPr>
          <a:xfrm>
            <a:off x="2474778" y="1766945"/>
            <a:ext cx="8320141" cy="1020792"/>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384. </a:t>
            </a:r>
            <a:r>
              <a:rPr lang="pt-BR" sz="2400" b="1" dirty="0" smtClean="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CAUSA</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DO</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CHORO                                                  </a:t>
            </a:r>
            <a:r>
              <a:rPr lang="pt-BR" sz="2400" b="1" dirty="0" smtClean="0">
                <a:effectLst>
                  <a:outerShdw blurRad="38100" dist="38100" dir="2700000" algn="tl">
                    <a:srgbClr val="000000">
                      <a:alpha val="43137"/>
                    </a:srgbClr>
                  </a:outerShdw>
                </a:effectLst>
                <a:latin typeface="+mj-lt"/>
              </a:rPr>
              <a:t>COMO A PRIMEIRA MANIFESTAÇÃO DO ESPÍRITO</a:t>
            </a:r>
            <a:endParaRPr lang="pt-BR" sz="2400" b="1" dirty="0">
              <a:effectLst>
                <a:outerShdw blurRad="38100" dist="38100" dir="2700000" algn="tl">
                  <a:srgbClr val="000000">
                    <a:alpha val="43137"/>
                  </a:srgbClr>
                </a:outerShdw>
              </a:effectLst>
              <a:latin typeface="+mj-lt"/>
            </a:endParaRPr>
          </a:p>
        </p:txBody>
      </p:sp>
      <p:sp>
        <p:nvSpPr>
          <p:cNvPr id="14" name="Arredondar Retângulo em um Canto Diagonal 13"/>
          <p:cNvSpPr/>
          <p:nvPr/>
        </p:nvSpPr>
        <p:spPr>
          <a:xfrm>
            <a:off x="2615356" y="2915733"/>
            <a:ext cx="8359443" cy="3552754"/>
          </a:xfrm>
          <a:prstGeom prst="round2DiagRect">
            <a:avLst>
              <a:gd name="adj1" fmla="val 23404"/>
              <a:gd name="adj2" fmla="val 0"/>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385. A </a:t>
            </a:r>
            <a:r>
              <a:rPr lang="pt-BR" sz="2400" b="1" dirty="0" smtClean="0">
                <a:solidFill>
                  <a:srgbClr val="FFC000"/>
                </a:solidFill>
                <a:effectLst>
                  <a:outerShdw blurRad="38100" dist="38100" dir="2700000" algn="tl">
                    <a:srgbClr val="000000">
                      <a:alpha val="43137"/>
                    </a:srgbClr>
                  </a:outerShdw>
                </a:effectLst>
                <a:latin typeface="+mj-lt"/>
              </a:rPr>
              <a:t>CAUSA </a:t>
            </a:r>
            <a:r>
              <a:rPr lang="pt-BR" sz="2400" b="1" dirty="0" smtClean="0">
                <a:solidFill>
                  <a:schemeClr val="bg1"/>
                </a:solidFill>
                <a:effectLst>
                  <a:outerShdw blurRad="38100" dist="38100" dir="2700000" algn="tl">
                    <a:srgbClr val="000000">
                      <a:alpha val="43137"/>
                    </a:srgbClr>
                  </a:outerShdw>
                </a:effectLst>
                <a:latin typeface="+mj-lt"/>
              </a:rPr>
              <a:t>DAS MUDANÇAS DO CARÁTER                           </a:t>
            </a:r>
            <a:r>
              <a:rPr lang="pt-BR" sz="2400" b="1" dirty="0" smtClean="0">
                <a:solidFill>
                  <a:srgbClr val="CCFF33"/>
                </a:solidFill>
                <a:effectLst>
                  <a:outerShdw blurRad="38100" dist="38100" dir="2700000" algn="tl">
                    <a:srgbClr val="000000">
                      <a:alpha val="43137"/>
                    </a:srgbClr>
                  </a:outerShdw>
                </a:effectLst>
                <a:latin typeface="+mj-lt"/>
              </a:rPr>
              <a:t>NA ADOLESCÊNCIA</a:t>
            </a:r>
          </a:p>
          <a:p>
            <a:pPr algn="ctr"/>
            <a:r>
              <a:rPr lang="pt-BR" sz="2400" b="1" dirty="0" smtClean="0">
                <a:solidFill>
                  <a:srgbClr val="FFC000"/>
                </a:solidFill>
                <a:effectLst>
                  <a:outerShdw blurRad="38100" dist="38100" dir="2700000" algn="tl">
                    <a:srgbClr val="000000">
                      <a:alpha val="43137"/>
                    </a:srgbClr>
                  </a:outerShdw>
                </a:effectLst>
                <a:latin typeface="+mj-lt"/>
              </a:rPr>
              <a:t>KARDEC ALINHA VÁRIAS INSTRUÇÕES:</a:t>
            </a:r>
          </a:p>
          <a:p>
            <a:pPr marL="457200" indent="-457200" algn="ctr">
              <a:buFontTx/>
              <a:buChar char="-"/>
            </a:pPr>
            <a:r>
              <a:rPr lang="pt-BR" sz="2400" b="1" dirty="0" smtClean="0">
                <a:solidFill>
                  <a:schemeClr val="bg1"/>
                </a:solidFill>
                <a:effectLst>
                  <a:outerShdw blurRad="38100" dist="38100" dir="2700000" algn="tl">
                    <a:srgbClr val="000000">
                      <a:alpha val="43137"/>
                    </a:srgbClr>
                  </a:outerShdw>
                </a:effectLst>
                <a:latin typeface="+mj-lt"/>
              </a:rPr>
              <a:t>ONDE NASCE O </a:t>
            </a:r>
            <a:r>
              <a:rPr lang="pt-BR" sz="2400" b="1" dirty="0" smtClean="0">
                <a:solidFill>
                  <a:srgbClr val="CCFF33"/>
                </a:solidFill>
                <a:effectLst>
                  <a:outerShdw blurRad="38100" dist="38100" dir="2700000" algn="tl">
                    <a:srgbClr val="000000">
                      <a:alpha val="43137"/>
                    </a:srgbClr>
                  </a:outerShdw>
                </a:effectLst>
                <a:latin typeface="+mj-lt"/>
              </a:rPr>
              <a:t>AFETO</a:t>
            </a:r>
            <a:r>
              <a:rPr lang="pt-BR" sz="2400" b="1" dirty="0" smtClean="0">
                <a:solidFill>
                  <a:schemeClr val="bg1"/>
                </a:solidFill>
                <a:effectLst>
                  <a:outerShdw blurRad="38100" dist="38100" dir="2700000" algn="tl">
                    <a:srgbClr val="000000">
                      <a:alpha val="43137"/>
                    </a:srgbClr>
                  </a:outerShdw>
                </a:effectLst>
                <a:latin typeface="+mj-lt"/>
              </a:rPr>
              <a:t> ÀS CRIANÇAS</a:t>
            </a:r>
          </a:p>
          <a:p>
            <a:pPr marL="457200" indent="-457200" algn="ctr">
              <a:buFontTx/>
              <a:buChar char="-"/>
            </a:pPr>
            <a:r>
              <a:rPr lang="pt-BR" sz="2400" b="1" dirty="0" smtClean="0">
                <a:solidFill>
                  <a:schemeClr val="bg1"/>
                </a:solidFill>
                <a:effectLst>
                  <a:outerShdw blurRad="38100" dist="38100" dir="2700000" algn="tl">
                    <a:srgbClr val="000000">
                      <a:alpha val="43137"/>
                    </a:srgbClr>
                  </a:outerShdw>
                </a:effectLst>
                <a:latin typeface="+mj-lt"/>
              </a:rPr>
              <a:t>O ASPECTO DA </a:t>
            </a:r>
            <a:r>
              <a:rPr lang="pt-BR" sz="2400" b="1" dirty="0" smtClean="0">
                <a:solidFill>
                  <a:srgbClr val="CCFF33"/>
                </a:solidFill>
                <a:effectLst>
                  <a:outerShdw blurRad="38100" dist="38100" dir="2700000" algn="tl">
                    <a:srgbClr val="000000">
                      <a:alpha val="43137"/>
                    </a:srgbClr>
                  </a:outerShdw>
                </a:effectLst>
                <a:latin typeface="+mj-lt"/>
              </a:rPr>
              <a:t>INOCÊNCIA</a:t>
            </a:r>
          </a:p>
          <a:p>
            <a:pPr marL="457200" indent="-457200" algn="ctr">
              <a:buFontTx/>
              <a:buChar char="-"/>
            </a:pPr>
            <a:r>
              <a:rPr lang="pt-BR" sz="2400" b="1" dirty="0" smtClean="0">
                <a:solidFill>
                  <a:schemeClr val="bg1"/>
                </a:solidFill>
                <a:effectLst>
                  <a:outerShdw blurRad="38100" dist="38100" dir="2700000" algn="tl">
                    <a:srgbClr val="000000">
                      <a:alpha val="43137"/>
                    </a:srgbClr>
                  </a:outerShdw>
                </a:effectLst>
                <a:latin typeface="+mj-lt"/>
              </a:rPr>
              <a:t>O </a:t>
            </a:r>
            <a:r>
              <a:rPr lang="pt-BR" sz="2400" b="1" dirty="0" smtClean="0">
                <a:solidFill>
                  <a:srgbClr val="CCFF33"/>
                </a:solidFill>
                <a:effectLst>
                  <a:outerShdw blurRad="38100" dist="38100" dir="2700000" algn="tl">
                    <a:srgbClr val="000000">
                      <a:alpha val="43137"/>
                    </a:srgbClr>
                  </a:outerShdw>
                </a:effectLst>
                <a:latin typeface="+mj-lt"/>
              </a:rPr>
              <a:t>ENVOLVIMENTO</a:t>
            </a:r>
            <a:r>
              <a:rPr lang="pt-BR" sz="2400" b="1" dirty="0" smtClean="0">
                <a:solidFill>
                  <a:schemeClr val="bg1"/>
                </a:solidFill>
                <a:effectLst>
                  <a:outerShdw blurRad="38100" dist="38100" dir="2700000" algn="tl">
                    <a:srgbClr val="000000">
                      <a:alpha val="43137"/>
                    </a:srgbClr>
                  </a:outerShdw>
                </a:effectLst>
                <a:latin typeface="+mj-lt"/>
              </a:rPr>
              <a:t> DOS PAIS</a:t>
            </a:r>
          </a:p>
          <a:p>
            <a:pPr marL="457200" indent="-457200" algn="ctr">
              <a:buFontTx/>
              <a:buChar char="-"/>
            </a:pPr>
            <a:r>
              <a:rPr lang="pt-BR" sz="2400" b="1" dirty="0" smtClean="0">
                <a:solidFill>
                  <a:srgbClr val="CCFF33"/>
                </a:solidFill>
                <a:effectLst>
                  <a:outerShdw blurRad="38100" dist="38100" dir="2700000" algn="tl">
                    <a:srgbClr val="000000">
                      <a:alpha val="43137"/>
                    </a:srgbClr>
                  </a:outerShdw>
                </a:effectLst>
                <a:latin typeface="+mj-lt"/>
              </a:rPr>
              <a:t>INVERSÃO</a:t>
            </a:r>
            <a:r>
              <a:rPr lang="pt-BR" sz="2400" b="1" dirty="0" smtClean="0">
                <a:solidFill>
                  <a:schemeClr val="bg1"/>
                </a:solidFill>
                <a:effectLst>
                  <a:outerShdw blurRad="38100" dist="38100" dir="2700000" algn="tl">
                    <a:srgbClr val="000000">
                      <a:alpha val="43137"/>
                    </a:srgbClr>
                  </a:outerShdw>
                </a:effectLst>
                <a:latin typeface="+mj-lt"/>
              </a:rPr>
              <a:t> NO MUNDO ESPIRITUAL</a:t>
            </a:r>
          </a:p>
          <a:p>
            <a:pPr marL="457200" indent="-457200" algn="ctr">
              <a:buFontTx/>
              <a:buChar char="-"/>
            </a:pPr>
            <a:r>
              <a:rPr lang="pt-BR" sz="2400" b="1" dirty="0" smtClean="0">
                <a:solidFill>
                  <a:schemeClr val="bg1"/>
                </a:solidFill>
                <a:effectLst>
                  <a:outerShdw blurRad="38100" dist="38100" dir="2700000" algn="tl">
                    <a:srgbClr val="000000">
                      <a:alpha val="43137"/>
                    </a:srgbClr>
                  </a:outerShdw>
                </a:effectLst>
                <a:latin typeface="+mj-lt"/>
              </a:rPr>
              <a:t>A FASE DE </a:t>
            </a:r>
            <a:r>
              <a:rPr lang="pt-BR" sz="2400" b="1" dirty="0" smtClean="0">
                <a:solidFill>
                  <a:srgbClr val="CCFF33"/>
                </a:solidFill>
                <a:effectLst>
                  <a:outerShdw blurRad="38100" dist="38100" dir="2700000" algn="tl">
                    <a:srgbClr val="000000">
                      <a:alpha val="43137"/>
                    </a:srgbClr>
                  </a:outerShdw>
                </a:effectLst>
                <a:latin typeface="+mj-lt"/>
              </a:rPr>
              <a:t>REFORMA</a:t>
            </a:r>
            <a:r>
              <a:rPr lang="pt-BR" sz="2400" b="1" dirty="0" smtClean="0">
                <a:solidFill>
                  <a:schemeClr val="bg1"/>
                </a:solidFill>
                <a:effectLst>
                  <a:outerShdw blurRad="38100" dist="38100" dir="2700000" algn="tl">
                    <a:srgbClr val="000000">
                      <a:alpha val="43137"/>
                    </a:srgbClr>
                  </a:outerShdw>
                </a:effectLst>
                <a:latin typeface="+mj-lt"/>
              </a:rPr>
              <a:t> DE CARACTERES</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16" name="CaixaDeTexto 15"/>
          <p:cNvSpPr txBox="1"/>
          <p:nvPr/>
        </p:nvSpPr>
        <p:spPr>
          <a:xfrm>
            <a:off x="10777812" y="5937952"/>
            <a:ext cx="1331259" cy="584775"/>
          </a:xfrm>
          <a:prstGeom prst="rect">
            <a:avLst/>
          </a:prstGeom>
          <a:noFill/>
        </p:spPr>
        <p:txBody>
          <a:bodyPr wrap="square" rtlCol="0">
            <a:spAutoFit/>
          </a:bodyPr>
          <a:lstStyle/>
          <a:p>
            <a:pPr algn="ctr"/>
            <a:r>
              <a:rPr lang="pt-BR" sz="3200" b="1" dirty="0" smtClean="0"/>
              <a:t>FIM</a:t>
            </a:r>
            <a:endParaRPr lang="pt-BR" sz="3200" b="1" dirty="0"/>
          </a:p>
        </p:txBody>
      </p:sp>
      <p:sp>
        <p:nvSpPr>
          <p:cNvPr id="15" name="Retângulo 14"/>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413158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bg/>
                                          </p:spTgt>
                                        </p:tgtEl>
                                        <p:attrNameLst>
                                          <p:attrName>style.visibility</p:attrName>
                                        </p:attrNameLst>
                                      </p:cBhvr>
                                      <p:to>
                                        <p:strVal val="visible"/>
                                      </p:to>
                                    </p:set>
                                    <p:animEffect transition="in" filter="barn(inVertical)">
                                      <p:cBhvr>
                                        <p:cTn id="24" dur="500"/>
                                        <p:tgtEl>
                                          <p:spTgt spid="14">
                                            <p:bg/>
                                          </p:spTgt>
                                        </p:tgtEl>
                                      </p:cBhvr>
                                    </p:animEffect>
                                  </p:childTnLst>
                                </p:cTn>
                              </p:par>
                            </p:childTnLst>
                          </p:cTn>
                        </p:par>
                        <p:par>
                          <p:cTn id="25" fill="hold">
                            <p:stCondLst>
                              <p:cond delay="500"/>
                            </p:stCondLst>
                            <p:childTnLst>
                              <p:par>
                                <p:cTn id="26" presetID="16" presetClass="entr" presetSubtype="21" fill="hold" grpId="0" nodeType="after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barn(inVertical)">
                                      <p:cBhvr>
                                        <p:cTn id="28" dur="500"/>
                                        <p:tgtEl>
                                          <p:spTgt spid="1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4">
                                            <p:txEl>
                                              <p:pRg st="1" end="1"/>
                                            </p:txEl>
                                          </p:spTgt>
                                        </p:tgtEl>
                                        <p:attrNameLst>
                                          <p:attrName>style.visibility</p:attrName>
                                        </p:attrNameLst>
                                      </p:cBhvr>
                                      <p:to>
                                        <p:strVal val="visible"/>
                                      </p:to>
                                    </p:set>
                                    <p:animEffect transition="in" filter="barn(inVertical)">
                                      <p:cBhvr>
                                        <p:cTn id="33" dur="500"/>
                                        <p:tgtEl>
                                          <p:spTgt spid="14">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4">
                                            <p:txEl>
                                              <p:pRg st="2" end="2"/>
                                            </p:txEl>
                                          </p:spTgt>
                                        </p:tgtEl>
                                        <p:attrNameLst>
                                          <p:attrName>style.visibility</p:attrName>
                                        </p:attrNameLst>
                                      </p:cBhvr>
                                      <p:to>
                                        <p:strVal val="visible"/>
                                      </p:to>
                                    </p:set>
                                    <p:animEffect transition="in" filter="barn(inVertical)">
                                      <p:cBhvr>
                                        <p:cTn id="38" dur="500"/>
                                        <p:tgtEl>
                                          <p:spTgt spid="14">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4">
                                            <p:txEl>
                                              <p:pRg st="3" end="3"/>
                                            </p:txEl>
                                          </p:spTgt>
                                        </p:tgtEl>
                                        <p:attrNameLst>
                                          <p:attrName>style.visibility</p:attrName>
                                        </p:attrNameLst>
                                      </p:cBhvr>
                                      <p:to>
                                        <p:strVal val="visible"/>
                                      </p:to>
                                    </p:set>
                                    <p:animEffect transition="in" filter="barn(inVertical)">
                                      <p:cBhvr>
                                        <p:cTn id="43" dur="500"/>
                                        <p:tgtEl>
                                          <p:spTgt spid="14">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4">
                                            <p:txEl>
                                              <p:pRg st="4" end="4"/>
                                            </p:txEl>
                                          </p:spTgt>
                                        </p:tgtEl>
                                        <p:attrNameLst>
                                          <p:attrName>style.visibility</p:attrName>
                                        </p:attrNameLst>
                                      </p:cBhvr>
                                      <p:to>
                                        <p:strVal val="visible"/>
                                      </p:to>
                                    </p:set>
                                    <p:animEffect transition="in" filter="barn(inVertical)">
                                      <p:cBhvr>
                                        <p:cTn id="48" dur="500"/>
                                        <p:tgtEl>
                                          <p:spTgt spid="14">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4">
                                            <p:txEl>
                                              <p:pRg st="5" end="5"/>
                                            </p:txEl>
                                          </p:spTgt>
                                        </p:tgtEl>
                                        <p:attrNameLst>
                                          <p:attrName>style.visibility</p:attrName>
                                        </p:attrNameLst>
                                      </p:cBhvr>
                                      <p:to>
                                        <p:strVal val="visible"/>
                                      </p:to>
                                    </p:set>
                                    <p:animEffect transition="in" filter="barn(inVertical)">
                                      <p:cBhvr>
                                        <p:cTn id="53" dur="500"/>
                                        <p:tgtEl>
                                          <p:spTgt spid="14">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4">
                                            <p:txEl>
                                              <p:pRg st="6" end="6"/>
                                            </p:txEl>
                                          </p:spTgt>
                                        </p:tgtEl>
                                        <p:attrNameLst>
                                          <p:attrName>style.visibility</p:attrName>
                                        </p:attrNameLst>
                                      </p:cBhvr>
                                      <p:to>
                                        <p:strVal val="visible"/>
                                      </p:to>
                                    </p:set>
                                    <p:animEffect transition="in" filter="barn(inVertical)">
                                      <p:cBhvr>
                                        <p:cTn id="58" dur="500"/>
                                        <p:tgtEl>
                                          <p:spTgt spid="14">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arn(inVertical)">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P spid="14" grpId="0" uiExpand="1" build="p" animBg="1"/>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4091607" y="3302003"/>
            <a:ext cx="7643193"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2   – União da alma e do corpo</a:t>
            </a:r>
            <a:endParaRPr kumimoji="0" lang="pt-BR" altLang="pt-BR" sz="2800" b="1" i="1" u="none" strike="noStrike" kern="0" cap="none" spc="0" normalizeH="0" baseline="0" noProof="0" dirty="0" smtClean="0">
              <a:ln>
                <a:solidFill>
                  <a:srgbClr val="FF0000"/>
                </a:solidFill>
              </a:ln>
              <a:solidFill>
                <a:srgbClr val="FF0000"/>
              </a:solidFill>
              <a:effectLst>
                <a:outerShdw blurRad="38100" dist="38100" dir="2700000" algn="tl">
                  <a:srgbClr val="C0C0C0"/>
                </a:outerShdw>
              </a:effectLst>
              <a:uLnTx/>
              <a:uFillTx/>
              <a:latin typeface="Arial" pitchFamily="34" charset="0"/>
            </a:endParaRPr>
          </a:p>
        </p:txBody>
      </p:sp>
      <p:sp>
        <p:nvSpPr>
          <p:cNvPr id="9" name="Rectangle 8"/>
          <p:cNvSpPr>
            <a:spLocks noChangeArrowheads="1"/>
          </p:cNvSpPr>
          <p:nvPr/>
        </p:nvSpPr>
        <p:spPr bwMode="auto">
          <a:xfrm>
            <a:off x="4091607" y="3696451"/>
            <a:ext cx="7643193"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3   – </a:t>
            </a:r>
            <a:r>
              <a:rPr kumimoji="0" lang="pt-BR" altLang="pt-BR" sz="2400" b="1" i="0" u="none" strike="noStrike" kern="0" cap="none" spc="0" normalizeH="0" baseline="0" noProof="0" dirty="0" smtClean="0">
                <a:ln>
                  <a:noFill/>
                </a:ln>
                <a:effectLst/>
                <a:uLnTx/>
                <a:uFillTx/>
                <a:latin typeface="Arial" pitchFamily="34" charset="0"/>
              </a:rPr>
              <a:t>Faculdades morais e intelectuais do homem</a:t>
            </a:r>
          </a:p>
        </p:txBody>
      </p:sp>
      <p:sp>
        <p:nvSpPr>
          <p:cNvPr id="10" name="Rectangle 9"/>
          <p:cNvSpPr>
            <a:spLocks noChangeArrowheads="1"/>
          </p:cNvSpPr>
          <p:nvPr/>
        </p:nvSpPr>
        <p:spPr bwMode="auto">
          <a:xfrm>
            <a:off x="4091607" y="4064003"/>
            <a:ext cx="7643193"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4   – Influência do organismo</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pic>
        <p:nvPicPr>
          <p:cNvPr id="1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4040" y="1700154"/>
            <a:ext cx="3177755" cy="3882911"/>
          </a:xfrm>
          <a:prstGeom prst="rect">
            <a:avLst/>
          </a:prstGeom>
          <a:noFill/>
          <a:ln w="9525">
            <a:noFill/>
            <a:miter lim="800000"/>
            <a:headEnd/>
            <a:tailEnd/>
          </a:ln>
          <a:effectLst/>
          <a:extLst/>
        </p:spPr>
      </p:pic>
      <p:sp>
        <p:nvSpPr>
          <p:cNvPr id="20" name="Rectangle 22"/>
          <p:cNvSpPr>
            <a:spLocks noChangeArrowheads="1"/>
          </p:cNvSpPr>
          <p:nvPr/>
        </p:nvSpPr>
        <p:spPr bwMode="auto">
          <a:xfrm>
            <a:off x="4091606" y="441880"/>
            <a:ext cx="7643194" cy="1337083"/>
          </a:xfrm>
          <a:prstGeom prst="rect">
            <a:avLst/>
          </a:prstGeom>
          <a:solidFill>
            <a:schemeClr val="bg1"/>
          </a:solidFill>
          <a:ln w="38100" cmpd="dbl">
            <a:noFill/>
            <a:miter lim="800000"/>
            <a:headEnd/>
            <a:tailEnd/>
          </a:ln>
          <a:effectLst/>
          <a:scene3d>
            <a:camera prst="orthographicFront"/>
            <a:lightRig rig="threePt" dir="t"/>
          </a:scene3d>
          <a:sp3d>
            <a:bevelT w="114300" prst="artDeco"/>
          </a:sp3d>
          <a:extLst/>
        </p:spPr>
        <p:txBody>
          <a:bodyPr wrap="square" tIns="108000">
            <a:spAutoFit/>
          </a:bodyPr>
          <a:lstStyle/>
          <a:p>
            <a:pPr marL="0" marR="0" lvl="0" indent="0" algn="ctr" defTabSz="914400" eaLnBrk="0" fontAlgn="base" latinLnBrk="0" hangingPunct="0">
              <a:lnSpc>
                <a:spcPct val="80000"/>
              </a:lnSpc>
              <a:spcBef>
                <a:spcPct val="0"/>
              </a:spcBef>
              <a:spcAft>
                <a:spcPct val="0"/>
              </a:spcAft>
              <a:buClrTx/>
              <a:buSzTx/>
              <a:buFontTx/>
              <a:buNone/>
              <a:tabLst/>
              <a:defRPr/>
            </a:pPr>
            <a:r>
              <a:rPr kumimoji="0" lang="pt-BR" altLang="pt-BR" sz="4000" b="1" i="0" u="none" strike="noStrike" kern="0" cap="none" spc="0" normalizeH="0" baseline="0" noProof="0" dirty="0" smtClean="0">
                <a:ln>
                  <a:noFill/>
                </a:ln>
                <a:solidFill>
                  <a:srgbClr val="964305">
                    <a:lumMod val="75000"/>
                  </a:srgbClr>
                </a:solidFill>
                <a:effectLst>
                  <a:outerShdw blurRad="38100" dist="38100" dir="2700000" algn="tl">
                    <a:srgbClr val="FFFFFF"/>
                  </a:outerShdw>
                </a:effectLst>
                <a:uLnTx/>
                <a:uFillTx/>
                <a:latin typeface="Aharoni" panose="02010803020104030203" pitchFamily="2" charset="-79"/>
                <a:cs typeface="Aharoni" panose="02010803020104030203" pitchFamily="2" charset="-79"/>
              </a:rPr>
              <a:t>Do mundo dos Espíritos                              </a:t>
            </a:r>
            <a:r>
              <a:rPr kumimoji="0" lang="pt-BR" altLang="pt-BR" sz="2800" b="1" i="0" u="none" strike="noStrike" kern="0" cap="none" spc="0" normalizeH="0" baseline="0" noProof="0" dirty="0" smtClean="0">
                <a:ln>
                  <a:noFill/>
                </a:ln>
                <a:solidFill>
                  <a:srgbClr val="964305">
                    <a:lumMod val="75000"/>
                  </a:srgbClr>
                </a:solidFill>
                <a:effectLst>
                  <a:outerShdw blurRad="38100" dist="38100" dir="2700000" algn="tl">
                    <a:srgbClr val="FFFFFF"/>
                  </a:outerShdw>
                </a:effectLst>
                <a:uLnTx/>
                <a:uFillTx/>
                <a:latin typeface="Aharoni" panose="02010803020104030203" pitchFamily="2" charset="-79"/>
                <a:cs typeface="Aharoni" panose="02010803020104030203" pitchFamily="2" charset="-79"/>
              </a:rPr>
              <a:t>Cap. VII – Da volta do Espírito                                         à vida corporal</a:t>
            </a:r>
            <a:endParaRPr kumimoji="0" lang="pt-BR" altLang="pt-BR" sz="4000" b="1" i="0" u="none" strike="noStrike" kern="0" cap="none" spc="0" normalizeH="0" baseline="0" noProof="0" dirty="0" smtClean="0">
              <a:ln>
                <a:noFill/>
              </a:ln>
              <a:solidFill>
                <a:srgbClr val="964305">
                  <a:lumMod val="75000"/>
                </a:srgbClr>
              </a:solidFill>
              <a:effectLst>
                <a:outerShdw blurRad="38100" dist="38100" dir="2700000" algn="tl">
                  <a:srgbClr val="C0C0C0"/>
                </a:outerShdw>
              </a:effectLst>
              <a:uLnTx/>
              <a:uFillTx/>
              <a:latin typeface="Aharoni" panose="02010803020104030203" pitchFamily="2" charset="-79"/>
              <a:cs typeface="Aharoni" panose="02010803020104030203" pitchFamily="2" charset="-79"/>
            </a:endParaRPr>
          </a:p>
        </p:txBody>
      </p:sp>
      <p:sp>
        <p:nvSpPr>
          <p:cNvPr id="2" name="CaixaDeTexto 1"/>
          <p:cNvSpPr txBox="1"/>
          <p:nvPr/>
        </p:nvSpPr>
        <p:spPr>
          <a:xfrm>
            <a:off x="2" y="732956"/>
            <a:ext cx="1903751" cy="553998"/>
          </a:xfrm>
          <a:prstGeom prst="rect">
            <a:avLst/>
          </a:prstGeom>
          <a:noFill/>
        </p:spPr>
        <p:txBody>
          <a:bodyPr wrap="square" rtlCol="0">
            <a:spAutoFit/>
          </a:bodyPr>
          <a:lstStyle/>
          <a:p>
            <a:pPr>
              <a:lnSpc>
                <a:spcPts val="1800"/>
              </a:lnSpc>
            </a:pPr>
            <a:r>
              <a:rPr lang="pt-BR" sz="2000" b="1" dirty="0" smtClean="0">
                <a:solidFill>
                  <a:schemeClr val="bg1"/>
                </a:solidFill>
              </a:rPr>
              <a:t>PARTE SEGUNDA</a:t>
            </a:r>
            <a:endParaRPr lang="pt-BR" sz="2000" b="1" dirty="0">
              <a:solidFill>
                <a:schemeClr val="bg1"/>
              </a:solidFill>
            </a:endParaRPr>
          </a:p>
        </p:txBody>
      </p:sp>
      <p:pic>
        <p:nvPicPr>
          <p:cNvPr id="11" name="Imagem 10"/>
          <p:cNvPicPr>
            <a:picLocks noChangeAspect="1"/>
          </p:cNvPicPr>
          <p:nvPr/>
        </p:nvPicPr>
        <p:blipFill>
          <a:blip r:embed="rId3"/>
          <a:stretch>
            <a:fillRect/>
          </a:stretch>
        </p:blipFill>
        <p:spPr>
          <a:xfrm>
            <a:off x="6887456" y="1975420"/>
            <a:ext cx="2091109" cy="865707"/>
          </a:xfrm>
          <a:prstGeom prst="rect">
            <a:avLst/>
          </a:prstGeom>
        </p:spPr>
      </p:pic>
      <p:sp>
        <p:nvSpPr>
          <p:cNvPr id="12" name="Rectangle 9"/>
          <p:cNvSpPr>
            <a:spLocks noChangeArrowheads="1"/>
          </p:cNvSpPr>
          <p:nvPr/>
        </p:nvSpPr>
        <p:spPr bwMode="auto">
          <a:xfrm>
            <a:off x="4102036" y="4445003"/>
            <a:ext cx="7643193"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5   – Idiotismo, loucura</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13" name="Rectangle 9"/>
          <p:cNvSpPr>
            <a:spLocks noChangeArrowheads="1"/>
          </p:cNvSpPr>
          <p:nvPr/>
        </p:nvSpPr>
        <p:spPr bwMode="auto">
          <a:xfrm>
            <a:off x="4097555" y="4839451"/>
            <a:ext cx="7643193"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6   – A infância</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14" name="Rectangle 9"/>
          <p:cNvSpPr>
            <a:spLocks noChangeArrowheads="1"/>
          </p:cNvSpPr>
          <p:nvPr/>
        </p:nvSpPr>
        <p:spPr bwMode="auto">
          <a:xfrm>
            <a:off x="4091607" y="5233899"/>
            <a:ext cx="7643193"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7   – Simpatia e antipatia terrenas</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15" name="Rectangle 9"/>
          <p:cNvSpPr>
            <a:spLocks noChangeArrowheads="1"/>
          </p:cNvSpPr>
          <p:nvPr/>
        </p:nvSpPr>
        <p:spPr bwMode="auto">
          <a:xfrm>
            <a:off x="4114702" y="5628347"/>
            <a:ext cx="7643193"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8   – Esquecimento do passado</a:t>
            </a:r>
            <a:endParaRPr kumimoji="0" lang="pt-BR" altLang="pt-BR"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ndParaRPr>
          </a:p>
        </p:txBody>
      </p:sp>
      <p:sp>
        <p:nvSpPr>
          <p:cNvPr id="17" name="Rectangle 7"/>
          <p:cNvSpPr>
            <a:spLocks noChangeArrowheads="1"/>
          </p:cNvSpPr>
          <p:nvPr/>
        </p:nvSpPr>
        <p:spPr bwMode="auto">
          <a:xfrm>
            <a:off x="4091602" y="2914070"/>
            <a:ext cx="7643193" cy="387798"/>
          </a:xfrm>
          <a:prstGeom prst="rect">
            <a:avLst/>
          </a:prstGeom>
          <a:solidFill>
            <a:schemeClr val="bg1"/>
          </a:solidFill>
          <a:ln w="38100" cmpd="dbl">
            <a:solidFill>
              <a:sysClr val="windowText" lastClr="000000"/>
            </a:solidFill>
            <a:miter lim="800000"/>
            <a:headEnd/>
            <a:tailEnd/>
          </a:ln>
          <a:effectLst/>
          <a:extLst/>
        </p:spPr>
        <p:txBody>
          <a:bodyPr wrap="square">
            <a:spAutoFit/>
          </a:bodyPr>
          <a:lstStyle/>
          <a:p>
            <a:pPr marL="0" marR="0" lvl="0" indent="0" defTabSz="914400" eaLnBrk="0" fontAlgn="base" latinLnBrk="0" hangingPunct="0">
              <a:lnSpc>
                <a:spcPct val="80000"/>
              </a:lnSpc>
              <a:spcBef>
                <a:spcPct val="0"/>
              </a:spcBef>
              <a:spcAft>
                <a:spcPct val="0"/>
              </a:spcAft>
              <a:buClrTx/>
              <a:buSzTx/>
              <a:buFontTx/>
              <a:buNone/>
              <a:tabLst/>
              <a:defRPr/>
            </a:pPr>
            <a:r>
              <a:rPr kumimoji="0" lang="pt-BR" altLang="pt-BR" sz="2400" b="1" i="0" u="none" strike="noStrike" kern="0" cap="none" spc="0" normalizeH="0" baseline="0" noProof="0" dirty="0" smtClean="0">
                <a:ln>
                  <a:noFill/>
                </a:ln>
                <a:solidFill>
                  <a:srgbClr val="000000"/>
                </a:solidFill>
                <a:effectLst/>
                <a:uLnTx/>
                <a:uFillTx/>
                <a:latin typeface="Arial" pitchFamily="34" charset="0"/>
              </a:rPr>
              <a:t>1   – Prelúdio da volta</a:t>
            </a:r>
            <a:endParaRPr kumimoji="0" lang="pt-BR" altLang="pt-BR" sz="2800" b="1" i="1" u="none" strike="noStrike" kern="0" cap="none" spc="0" normalizeH="0" baseline="0" noProof="0" dirty="0" smtClean="0">
              <a:ln>
                <a:solidFill>
                  <a:srgbClr val="FF0000"/>
                </a:solidFill>
              </a:ln>
              <a:solidFill>
                <a:srgbClr val="FF0000"/>
              </a:solidFill>
              <a:effectLst>
                <a:outerShdw blurRad="38100" dist="38100" dir="2700000" algn="tl">
                  <a:srgbClr val="C0C0C0"/>
                </a:outerShdw>
              </a:effectLst>
              <a:uLnTx/>
              <a:uFillTx/>
              <a:latin typeface="Arial" pitchFamily="34" charset="0"/>
            </a:endParaRPr>
          </a:p>
        </p:txBody>
      </p:sp>
    </p:spTree>
    <p:extLst>
      <p:ext uri="{BB962C8B-B14F-4D97-AF65-F5344CB8AC3E}">
        <p14:creationId xmlns:p14="http://schemas.microsoft.com/office/powerpoint/2010/main" val="1782831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arn(inVertical)">
                                      <p:cBhvr>
                                        <p:cTn id="16" dur="150"/>
                                        <p:tgtEl>
                                          <p:spTgt spid="17"/>
                                        </p:tgtEl>
                                      </p:cBhvr>
                                    </p:animEffect>
                                  </p:childTnLst>
                                </p:cTn>
                              </p:par>
                            </p:childTnLst>
                          </p:cTn>
                        </p:par>
                        <p:par>
                          <p:cTn id="17" fill="hold">
                            <p:stCondLst>
                              <p:cond delay="1150"/>
                            </p:stCondLst>
                            <p:childTnLst>
                              <p:par>
                                <p:cTn id="18" presetID="16" presetClass="entr" presetSubtype="21"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150"/>
                                        <p:tgtEl>
                                          <p:spTgt spid="8"/>
                                        </p:tgtEl>
                                      </p:cBhvr>
                                    </p:animEffect>
                                  </p:childTnLst>
                                </p:cTn>
                              </p:par>
                            </p:childTnLst>
                          </p:cTn>
                        </p:par>
                        <p:par>
                          <p:cTn id="21" fill="hold">
                            <p:stCondLst>
                              <p:cond delay="1300"/>
                            </p:stCondLst>
                            <p:childTnLst>
                              <p:par>
                                <p:cTn id="22" presetID="16" presetClass="entr" presetSubtype="21"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150"/>
                                        <p:tgtEl>
                                          <p:spTgt spid="9"/>
                                        </p:tgtEl>
                                      </p:cBhvr>
                                    </p:animEffect>
                                  </p:childTnLst>
                                </p:cTn>
                              </p:par>
                            </p:childTnLst>
                          </p:cTn>
                        </p:par>
                        <p:par>
                          <p:cTn id="25" fill="hold">
                            <p:stCondLst>
                              <p:cond delay="1450"/>
                            </p:stCondLst>
                            <p:childTnLst>
                              <p:par>
                                <p:cTn id="26" presetID="16" presetClass="entr" presetSubtype="2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150"/>
                                        <p:tgtEl>
                                          <p:spTgt spid="10"/>
                                        </p:tgtEl>
                                      </p:cBhvr>
                                    </p:animEffect>
                                  </p:childTnLst>
                                </p:cTn>
                              </p:par>
                            </p:childTnLst>
                          </p:cTn>
                        </p:par>
                        <p:par>
                          <p:cTn id="29" fill="hold">
                            <p:stCondLst>
                              <p:cond delay="1600"/>
                            </p:stCondLst>
                            <p:childTnLst>
                              <p:par>
                                <p:cTn id="30" presetID="16" presetClass="entr" presetSubtype="21"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150"/>
                                        <p:tgtEl>
                                          <p:spTgt spid="12"/>
                                        </p:tgtEl>
                                      </p:cBhvr>
                                    </p:animEffect>
                                  </p:childTnLst>
                                </p:cTn>
                              </p:par>
                            </p:childTnLst>
                          </p:cTn>
                        </p:par>
                        <p:par>
                          <p:cTn id="33" fill="hold">
                            <p:stCondLst>
                              <p:cond delay="1750"/>
                            </p:stCondLst>
                            <p:childTnLst>
                              <p:par>
                                <p:cTn id="34" presetID="16" presetClass="entr" presetSubtype="2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arn(inVertical)">
                                      <p:cBhvr>
                                        <p:cTn id="36" dur="150"/>
                                        <p:tgtEl>
                                          <p:spTgt spid="13"/>
                                        </p:tgtEl>
                                      </p:cBhvr>
                                    </p:animEffect>
                                  </p:childTnLst>
                                </p:cTn>
                              </p:par>
                            </p:childTnLst>
                          </p:cTn>
                        </p:par>
                        <p:par>
                          <p:cTn id="37" fill="hold">
                            <p:stCondLst>
                              <p:cond delay="1900"/>
                            </p:stCondLst>
                            <p:childTnLst>
                              <p:par>
                                <p:cTn id="38" presetID="16" presetClass="entr" presetSubtype="21"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arn(inVertical)">
                                      <p:cBhvr>
                                        <p:cTn id="40" dur="150"/>
                                        <p:tgtEl>
                                          <p:spTgt spid="14"/>
                                        </p:tgtEl>
                                      </p:cBhvr>
                                    </p:animEffect>
                                  </p:childTnLst>
                                </p:cTn>
                              </p:par>
                            </p:childTnLst>
                          </p:cTn>
                        </p:par>
                        <p:par>
                          <p:cTn id="41" fill="hold">
                            <p:stCondLst>
                              <p:cond delay="2050"/>
                            </p:stCondLst>
                            <p:childTnLst>
                              <p:par>
                                <p:cTn id="42" presetID="16" presetClass="entr" presetSubtype="21"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arn(inVertical)">
                                      <p:cBhvr>
                                        <p:cTn id="44" dur="150"/>
                                        <p:tgtEl>
                                          <p:spTgt spid="15"/>
                                        </p:tgtEl>
                                      </p:cBhvr>
                                    </p:animEffect>
                                  </p:childTnLst>
                                </p:cTn>
                              </p:par>
                            </p:childTnLst>
                          </p:cTn>
                        </p:par>
                        <p:par>
                          <p:cTn id="45" fill="hold">
                            <p:stCondLst>
                              <p:cond delay="2200"/>
                            </p:stCondLst>
                            <p:childTnLst>
                              <p:par>
                                <p:cTn id="46" presetID="47" presetClass="entr" presetSubtype="0"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20" grpId="0" animBg="1"/>
      <p:bldP spid="12" grpId="0" animBg="1"/>
      <p:bldP spid="13" grpId="0" animBg="1"/>
      <p:bldP spid="14" grpId="0" animBg="1"/>
      <p:bldP spid="15"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21225" y="1414462"/>
            <a:ext cx="9722217" cy="3243300"/>
          </a:xfrm>
        </p:spPr>
        <p:txBody>
          <a:bodyPr>
            <a:normAutofit lnSpcReduction="10000"/>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386.  </a:t>
            </a:r>
            <a:r>
              <a:rPr lang="pt-BR" sz="2400" b="1" dirty="0" smtClean="0">
                <a:solidFill>
                  <a:schemeClr val="bg1"/>
                </a:solidFill>
                <a:effectLst>
                  <a:outerShdw blurRad="38100" dist="38100" dir="2700000" algn="tl">
                    <a:srgbClr val="000000">
                      <a:alpha val="43137"/>
                    </a:srgbClr>
                  </a:outerShdw>
                </a:effectLst>
              </a:rPr>
              <a:t>Podem dois seres, que se conheceram e estimaram, encontrar-se noutra existência corporal e reconhecer-se?</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“Reconhecer-se, não. Podem, porém, sentir-se atraídos um para o outro. E, frequentemente, diversa não é a causa de íntimas ligações fundadas em sincera afeição...”</a:t>
            </a:r>
          </a:p>
          <a:p>
            <a:pPr marL="0" indent="0" algn="ctr">
              <a:buClr>
                <a:schemeClr val="bg1"/>
              </a:buClr>
              <a:buNone/>
            </a:pPr>
            <a:r>
              <a:rPr lang="pt-BR" sz="2000" dirty="0" smtClean="0">
                <a:solidFill>
                  <a:schemeClr val="bg1"/>
                </a:solidFill>
                <a:effectLst>
                  <a:outerShdw blurRad="38100" dist="38100" dir="2700000" algn="tl">
                    <a:srgbClr val="000000">
                      <a:alpha val="43137"/>
                    </a:srgbClr>
                  </a:outerShdw>
                </a:effectLst>
              </a:rPr>
              <a:t>a)... </a:t>
            </a:r>
            <a:r>
              <a:rPr lang="pt-BR" sz="2400" b="1" dirty="0" smtClean="0">
                <a:solidFill>
                  <a:schemeClr val="bg1"/>
                </a:solidFill>
                <a:effectLst>
                  <a:outerShdw blurRad="38100" dist="38100" dir="2700000" algn="tl">
                    <a:srgbClr val="000000">
                      <a:alpha val="43137"/>
                    </a:srgbClr>
                  </a:outerShdw>
                </a:effectLst>
              </a:rPr>
              <a:t>A recordação das passadas existências teria inconvenientes maiores do que imaginais</a:t>
            </a:r>
            <a:r>
              <a:rPr lang="pt-BR" sz="2000" dirty="0" smtClean="0">
                <a:solidFill>
                  <a:schemeClr val="bg1"/>
                </a:solidFill>
                <a:effectLst>
                  <a:outerShdw blurRad="38100" dist="38100" dir="2700000" algn="tl">
                    <a:srgbClr val="000000">
                      <a:alpha val="43137"/>
                    </a:srgbClr>
                  </a:outerShdw>
                </a:effectLst>
              </a:rPr>
              <a:t>...</a:t>
            </a:r>
            <a:endParaRPr lang="pt-BR" sz="1600" dirty="0">
              <a:effectLst>
                <a:outerShdw blurRad="38100" dist="38100" dir="2700000" algn="tl">
                  <a:srgbClr val="000000">
                    <a:alpha val="43137"/>
                  </a:srgbClr>
                </a:outerShdw>
              </a:effectLst>
            </a:endParaRPr>
          </a:p>
        </p:txBody>
      </p:sp>
      <p:sp>
        <p:nvSpPr>
          <p:cNvPr id="12" name="Arredondar Retângulo em um Canto Diagonal 11"/>
          <p:cNvSpPr/>
          <p:nvPr/>
        </p:nvSpPr>
        <p:spPr>
          <a:xfrm>
            <a:off x="2693896" y="4580965"/>
            <a:ext cx="8063311" cy="1006736"/>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387.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“OBRIGATORIEDADE” </a:t>
            </a:r>
            <a:r>
              <a:rPr lang="pt-BR" sz="2400" b="1" dirty="0" smtClean="0">
                <a:effectLst>
                  <a:outerShdw blurRad="38100" dist="38100" dir="2700000" algn="tl">
                    <a:srgbClr val="000000">
                      <a:alpha val="43137"/>
                    </a:srgbClr>
                  </a:outerShdw>
                </a:effectLst>
                <a:latin typeface="+mj-lt"/>
              </a:rPr>
              <a:t>DA SIMPATIA                                     TER ORIGEM EM </a:t>
            </a:r>
            <a:r>
              <a:rPr lang="pt-BR" sz="2400" b="1" dirty="0" smtClean="0">
                <a:solidFill>
                  <a:srgbClr val="CCFF33"/>
                </a:solidFill>
                <a:effectLst>
                  <a:outerShdw blurRad="38100" dist="38100" dir="2700000" algn="tl">
                    <a:srgbClr val="000000">
                      <a:alpha val="43137"/>
                    </a:srgbClr>
                  </a:outerShdw>
                </a:effectLst>
                <a:latin typeface="+mj-lt"/>
              </a:rPr>
              <a:t>RELAÇÕES ANTERIORES</a:t>
            </a:r>
            <a:endParaRPr lang="pt-BR" sz="2400" b="1" i="1" dirty="0">
              <a:ln>
                <a:solidFill>
                  <a:sysClr val="windowText" lastClr="000000"/>
                </a:solidFill>
              </a:ln>
              <a:effectLst>
                <a:outerShdw blurRad="38100" dist="38100" dir="2700000" algn="tl">
                  <a:srgbClr val="000000">
                    <a:alpha val="43137"/>
                  </a:srgbClr>
                </a:outerShdw>
              </a:effectLst>
              <a:latin typeface="+mj-lt"/>
            </a:endParaRPr>
          </a:p>
        </p:txBody>
      </p:sp>
      <p:sp useBgFill="1">
        <p:nvSpPr>
          <p:cNvPr id="14" name="Arredondar Retângulo em um Canto Diagonal 13"/>
          <p:cNvSpPr/>
          <p:nvPr/>
        </p:nvSpPr>
        <p:spPr>
          <a:xfrm>
            <a:off x="3372213" y="5667743"/>
            <a:ext cx="7000609" cy="995695"/>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388. OS </a:t>
            </a:r>
            <a:r>
              <a:rPr lang="pt-BR" sz="2400" b="1" dirty="0" smtClean="0">
                <a:solidFill>
                  <a:srgbClr val="FFC000"/>
                </a:solidFill>
                <a:effectLst>
                  <a:outerShdw blurRad="38100" dist="38100" dir="2700000" algn="tl">
                    <a:srgbClr val="000000">
                      <a:alpha val="43137"/>
                    </a:srgbClr>
                  </a:outerShdw>
                </a:effectLst>
                <a:latin typeface="+mj-lt"/>
              </a:rPr>
              <a:t>ENCONTROS </a:t>
            </a:r>
            <a:r>
              <a:rPr lang="pt-BR" sz="2400" b="1" dirty="0" smtClean="0">
                <a:solidFill>
                  <a:srgbClr val="CCFF33"/>
                </a:solidFill>
                <a:effectLst>
                  <a:outerShdw blurRad="38100" dist="38100" dir="2700000" algn="tl">
                    <a:srgbClr val="000000">
                      <a:alpha val="43137"/>
                    </a:srgbClr>
                  </a:outerShdw>
                </a:effectLst>
                <a:latin typeface="+mj-lt"/>
              </a:rPr>
              <a:t>“AO</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ACASO”</a:t>
            </a:r>
            <a:r>
              <a:rPr lang="pt-BR" sz="2400" b="1" dirty="0" smtClean="0">
                <a:solidFill>
                  <a:schemeClr val="bg1"/>
                </a:solidFill>
                <a:effectLst>
                  <a:outerShdw blurRad="38100" dist="38100" dir="2700000" algn="tl">
                    <a:srgbClr val="000000">
                      <a:alpha val="43137"/>
                    </a:srgbClr>
                  </a:outerShdw>
                </a:effectLst>
                <a:latin typeface="+mj-lt"/>
              </a:rPr>
              <a:t>                                                             E A CIÊNCIA DO MAGNETISMO</a:t>
            </a:r>
          </a:p>
        </p:txBody>
      </p:sp>
      <p:sp>
        <p:nvSpPr>
          <p:cNvPr id="2" name="Retângulo 1"/>
          <p:cNvSpPr/>
          <p:nvPr/>
        </p:nvSpPr>
        <p:spPr>
          <a:xfrm>
            <a:off x="153768"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9" name="Título 1"/>
          <p:cNvSpPr>
            <a:spLocks noGrp="1"/>
          </p:cNvSpPr>
          <p:nvPr>
            <p:ph type="title"/>
          </p:nvPr>
        </p:nvSpPr>
        <p:spPr>
          <a:xfrm>
            <a:off x="1226528" y="395831"/>
            <a:ext cx="10740622"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SIMPATIA E ANTIPATIA                             </a:t>
            </a:r>
            <a:r>
              <a:rPr lang="pt-BR"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TERRENAS </a:t>
            </a:r>
            <a:endParaRPr lang="pt-B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Imagem 5"/>
          <p:cNvPicPr>
            <a:picLocks noChangeAspect="1"/>
          </p:cNvPicPr>
          <p:nvPr/>
        </p:nvPicPr>
        <p:blipFill>
          <a:blip r:embed="rId2"/>
          <a:stretch>
            <a:fillRect/>
          </a:stretch>
        </p:blipFill>
        <p:spPr>
          <a:xfrm rot="1366608">
            <a:off x="1185488" y="4286424"/>
            <a:ext cx="2103302" cy="437813"/>
          </a:xfrm>
          <a:prstGeom prst="rect">
            <a:avLst/>
          </a:prstGeom>
        </p:spPr>
      </p:pic>
      <p:sp>
        <p:nvSpPr>
          <p:cNvPr id="16" name="Retângulo 15"/>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13" name="Retângulo 12"/>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251442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par>
                          <p:cTn id="18" fill="hold">
                            <p:stCondLst>
                              <p:cond delay="2000"/>
                            </p:stCondLst>
                            <p:childTnLst>
                              <p:par>
                                <p:cTn id="19" presetID="14" presetClass="entr" presetSubtype="1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16" presetClass="entr" presetSubtype="21"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arn(inVertic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animBg="1"/>
      <p:bldP spid="14" grpId="0" animBg="1"/>
      <p:bldP spid="9"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Arredondar Retângulo em um Canto Diagonal 11"/>
          <p:cNvSpPr/>
          <p:nvPr/>
        </p:nvSpPr>
        <p:spPr>
          <a:xfrm>
            <a:off x="2774578" y="2147945"/>
            <a:ext cx="7988360" cy="1006736"/>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389.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ORIGEM </a:t>
            </a:r>
            <a:r>
              <a:rPr lang="pt-BR" sz="2400" b="1" dirty="0" smtClean="0">
                <a:effectLst>
                  <a:outerShdw blurRad="38100" dist="38100" dir="2700000" algn="tl">
                    <a:srgbClr val="000000">
                      <a:alpha val="43137"/>
                    </a:srgbClr>
                  </a:outerShdw>
                </a:effectLst>
                <a:latin typeface="+mj-lt"/>
              </a:rPr>
              <a:t>DA REPULSÃO INSTINTIVA                          </a:t>
            </a:r>
            <a:r>
              <a:rPr lang="pt-BR" sz="2400" b="1" dirty="0" smtClean="0">
                <a:solidFill>
                  <a:srgbClr val="CCFF33"/>
                </a:solidFill>
                <a:effectLst>
                  <a:outerShdw blurRad="38100" dist="38100" dir="2700000" algn="tl">
                    <a:srgbClr val="000000">
                      <a:alpha val="43137"/>
                    </a:srgbClr>
                  </a:outerShdw>
                </a:effectLst>
                <a:latin typeface="+mj-lt"/>
              </a:rPr>
              <a:t>POR CERTAS PESSOAS</a:t>
            </a:r>
            <a:endParaRPr lang="pt-BR" sz="2400" b="1" dirty="0">
              <a:solidFill>
                <a:srgbClr val="CCFF33"/>
              </a:solidFill>
              <a:effectLst>
                <a:outerShdw blurRad="38100" dist="38100" dir="2700000" algn="tl">
                  <a:srgbClr val="000000">
                    <a:alpha val="43137"/>
                  </a:srgbClr>
                </a:outerShdw>
              </a:effectLst>
              <a:latin typeface="+mj-lt"/>
            </a:endParaRPr>
          </a:p>
        </p:txBody>
      </p:sp>
      <p:sp>
        <p:nvSpPr>
          <p:cNvPr id="14" name="Arredondar Retângulo em um Canto Diagonal 13"/>
          <p:cNvSpPr/>
          <p:nvPr/>
        </p:nvSpPr>
        <p:spPr>
          <a:xfrm>
            <a:off x="2930133" y="3283028"/>
            <a:ext cx="7651806" cy="1136572"/>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390. A </a:t>
            </a:r>
            <a:r>
              <a:rPr lang="pt-BR" sz="2400" b="1" dirty="0" smtClean="0">
                <a:solidFill>
                  <a:srgbClr val="FFC000"/>
                </a:solidFill>
                <a:effectLst>
                  <a:outerShdw blurRad="38100" dist="38100" dir="2700000" algn="tl">
                    <a:srgbClr val="000000">
                      <a:alpha val="43137"/>
                    </a:srgbClr>
                  </a:outerShdw>
                </a:effectLst>
                <a:latin typeface="+mj-lt"/>
              </a:rPr>
              <a:t>NATUREZA </a:t>
            </a:r>
            <a:r>
              <a:rPr lang="pt-BR" sz="2400" i="1" dirty="0" smtClean="0">
                <a:solidFill>
                  <a:schemeClr val="bg1"/>
                </a:solidFill>
                <a:effectLst>
                  <a:outerShdw blurRad="38100" dist="38100" dir="2700000" algn="tl">
                    <a:srgbClr val="000000">
                      <a:alpha val="43137"/>
                    </a:srgbClr>
                  </a:outerShdw>
                </a:effectLst>
                <a:latin typeface="+mj-lt"/>
              </a:rPr>
              <a:t>(BOA OU MÁ) </a:t>
            </a:r>
            <a:r>
              <a:rPr lang="pt-BR" sz="2400" b="1" dirty="0" smtClean="0">
                <a:solidFill>
                  <a:schemeClr val="bg1"/>
                </a:solidFill>
                <a:effectLst>
                  <a:outerShdw blurRad="38100" dist="38100" dir="2700000" algn="tl">
                    <a:srgbClr val="000000">
                      <a:alpha val="43137"/>
                    </a:srgbClr>
                  </a:outerShdw>
                </a:effectLst>
                <a:latin typeface="+mj-lt"/>
              </a:rPr>
              <a:t>DA REPULSÃO</a:t>
            </a:r>
          </a:p>
          <a:p>
            <a:pPr algn="ctr"/>
            <a:r>
              <a:rPr lang="pt-BR" sz="2400" b="1" dirty="0" smtClean="0">
                <a:solidFill>
                  <a:srgbClr val="CCFF33"/>
                </a:solidFill>
                <a:effectLst>
                  <a:outerShdw blurRad="38100" dist="38100" dir="2700000" algn="tl">
                    <a:srgbClr val="000000">
                      <a:alpha val="43137"/>
                    </a:srgbClr>
                  </a:outerShdw>
                </a:effectLst>
                <a:latin typeface="+mj-lt"/>
              </a:rPr>
              <a:t>ENTRE CERTAS </a:t>
            </a:r>
            <a:r>
              <a:rPr lang="pt-BR" sz="2400" b="1" dirty="0">
                <a:solidFill>
                  <a:srgbClr val="CCFF33"/>
                </a:solidFill>
                <a:effectLst>
                  <a:outerShdw blurRad="38100" dist="38100" dir="2700000" algn="tl">
                    <a:srgbClr val="000000">
                      <a:alpha val="43137"/>
                    </a:srgbClr>
                  </a:outerShdw>
                </a:effectLst>
                <a:latin typeface="+mj-lt"/>
              </a:rPr>
              <a:t>PESSOAS</a:t>
            </a:r>
            <a:r>
              <a:rPr lang="pt-BR" sz="2400" b="1" dirty="0" smtClean="0">
                <a:solidFill>
                  <a:srgbClr val="CCFF33"/>
                </a:solidFill>
                <a:effectLst>
                  <a:outerShdw blurRad="38100" dist="38100" dir="2700000" algn="tl">
                    <a:srgbClr val="000000">
                      <a:alpha val="43137"/>
                    </a:srgbClr>
                  </a:outerShdw>
                </a:effectLst>
                <a:latin typeface="+mj-lt"/>
              </a:rPr>
              <a:t> </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9" name="Título 1"/>
          <p:cNvSpPr>
            <a:spLocks noGrp="1"/>
          </p:cNvSpPr>
          <p:nvPr>
            <p:ph type="title"/>
          </p:nvPr>
        </p:nvSpPr>
        <p:spPr>
          <a:xfrm>
            <a:off x="1451378" y="517022"/>
            <a:ext cx="10740622"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SIMPATIA E ANTIPATIA                             </a:t>
            </a:r>
            <a:r>
              <a:rPr lang="pt-BR"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TERRENAS </a:t>
            </a:r>
            <a:endParaRPr lang="pt-B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Imagem 5"/>
          <p:cNvPicPr>
            <a:picLocks noChangeAspect="1"/>
          </p:cNvPicPr>
          <p:nvPr/>
        </p:nvPicPr>
        <p:blipFill>
          <a:blip r:embed="rId2"/>
          <a:stretch>
            <a:fillRect/>
          </a:stretch>
        </p:blipFill>
        <p:spPr>
          <a:xfrm rot="1366608">
            <a:off x="1266170" y="1731484"/>
            <a:ext cx="2103302" cy="437813"/>
          </a:xfrm>
          <a:prstGeom prst="rect">
            <a:avLst/>
          </a:prstGeom>
        </p:spPr>
      </p:pic>
      <p:sp useBgFill="1">
        <p:nvSpPr>
          <p:cNvPr id="11" name="Arredondar Retângulo em um Canto Diagonal 10"/>
          <p:cNvSpPr/>
          <p:nvPr/>
        </p:nvSpPr>
        <p:spPr>
          <a:xfrm>
            <a:off x="3496856" y="4499014"/>
            <a:ext cx="6839208" cy="1314649"/>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391. AS </a:t>
            </a:r>
            <a:r>
              <a:rPr lang="pt-BR" sz="2400" b="1" dirty="0" smtClean="0">
                <a:solidFill>
                  <a:srgbClr val="FFC000"/>
                </a:solidFill>
                <a:effectLst>
                  <a:outerShdw blurRad="38100" dist="38100" dir="2700000" algn="tl">
                    <a:srgbClr val="000000">
                      <a:alpha val="43137"/>
                    </a:srgbClr>
                  </a:outerShdw>
                </a:effectLst>
                <a:latin typeface="+mj-lt"/>
              </a:rPr>
              <a:t>DIFERENÇAS </a:t>
            </a:r>
            <a:r>
              <a:rPr lang="pt-BR" sz="2400" b="1" dirty="0" smtClean="0">
                <a:solidFill>
                  <a:srgbClr val="CCFF33"/>
                </a:solidFill>
                <a:effectLst>
                  <a:outerShdw blurRad="38100" dist="38100" dir="2700000" algn="tl">
                    <a:srgbClr val="000000">
                      <a:alpha val="43137"/>
                    </a:srgbClr>
                  </a:outerShdw>
                </a:effectLst>
                <a:latin typeface="+mj-lt"/>
              </a:rPr>
              <a:t>DA</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ANTIPATIA                                   </a:t>
            </a:r>
            <a:r>
              <a:rPr lang="pt-BR" sz="2400" b="1" dirty="0" smtClean="0">
                <a:solidFill>
                  <a:schemeClr val="bg1"/>
                </a:solidFill>
                <a:effectLst>
                  <a:outerShdw blurRad="38100" dist="38100" dir="2700000" algn="tl">
                    <a:srgbClr val="000000">
                      <a:alpha val="43137"/>
                    </a:srgbClr>
                  </a:outerShdw>
                </a:effectLst>
                <a:latin typeface="+mj-lt"/>
              </a:rPr>
              <a:t>QUE NASCE NO MAU ESPÍRITO DA                           QUE NASCE NO ESPÍRITO BOM</a:t>
            </a:r>
          </a:p>
        </p:txBody>
      </p:sp>
      <p:sp>
        <p:nvSpPr>
          <p:cNvPr id="16" name="CaixaDeTexto 15"/>
          <p:cNvSpPr txBox="1"/>
          <p:nvPr/>
        </p:nvSpPr>
        <p:spPr>
          <a:xfrm>
            <a:off x="10581939" y="5893077"/>
            <a:ext cx="1331259" cy="584775"/>
          </a:xfrm>
          <a:prstGeom prst="rect">
            <a:avLst/>
          </a:prstGeom>
          <a:noFill/>
        </p:spPr>
        <p:txBody>
          <a:bodyPr wrap="square" rtlCol="0">
            <a:spAutoFit/>
          </a:bodyPr>
          <a:lstStyle/>
          <a:p>
            <a:pPr algn="ctr"/>
            <a:r>
              <a:rPr lang="pt-BR" sz="3200" b="1" dirty="0" smtClean="0"/>
              <a:t>FIM</a:t>
            </a:r>
            <a:endParaRPr lang="pt-BR" sz="3200" b="1" dirty="0"/>
          </a:p>
        </p:txBody>
      </p:sp>
      <p:sp>
        <p:nvSpPr>
          <p:cNvPr id="17" name="Retângulo 16"/>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216255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arn(inVertical)">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9" grpId="0"/>
      <p:bldP spid="11" grpId="0" animBg="1"/>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21225" y="1310412"/>
            <a:ext cx="9722217" cy="3243300"/>
          </a:xfrm>
        </p:spPr>
        <p:txBody>
          <a:bodyPr>
            <a:normAutofit lnSpcReduction="10000"/>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392.  </a:t>
            </a:r>
            <a:r>
              <a:rPr lang="pt-BR" sz="2400" b="1" dirty="0" smtClean="0">
                <a:solidFill>
                  <a:schemeClr val="bg1"/>
                </a:solidFill>
                <a:effectLst>
                  <a:outerShdw blurRad="38100" dist="38100" dir="2700000" algn="tl">
                    <a:srgbClr val="000000">
                      <a:alpha val="43137"/>
                    </a:srgbClr>
                  </a:outerShdw>
                </a:effectLst>
              </a:rPr>
              <a:t>Por que perde o Espírito encarnado                                                       a lembrança do seu passado?</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“Não pode o homem, nem deve, saber tudo. Deus assim                            o quer em sua sabedoria. Sem o véu que lhe oculta                                    certas coisas, ficaria ofuscado, como quem,                                                   sem transição, saísse do escuro para o claro.                                         Esquecido de seu passado ele é mais senhor de si.”</a:t>
            </a:r>
          </a:p>
        </p:txBody>
      </p:sp>
      <p:sp>
        <p:nvSpPr>
          <p:cNvPr id="12" name="Arredondar Retângulo em um Canto Diagonal 11"/>
          <p:cNvSpPr/>
          <p:nvPr/>
        </p:nvSpPr>
        <p:spPr>
          <a:xfrm>
            <a:off x="2279906" y="4383682"/>
            <a:ext cx="8865266" cy="1025561"/>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393. </a:t>
            </a:r>
            <a:r>
              <a:rPr lang="pt-BR" sz="2400" b="1" dirty="0" smtClean="0">
                <a:solidFill>
                  <a:schemeClr val="bg1"/>
                </a:solidFill>
                <a:effectLst>
                  <a:outerShdw blurRad="38100" dist="38100" dir="2700000" algn="tl">
                    <a:srgbClr val="000000">
                      <a:alpha val="43137"/>
                    </a:srgbClr>
                  </a:outerShdw>
                </a:effectLst>
                <a:latin typeface="+mj-lt"/>
              </a:rPr>
              <a:t>A</a:t>
            </a:r>
            <a:r>
              <a:rPr lang="pt-BR" sz="2400" b="1" dirty="0" smtClean="0">
                <a:solidFill>
                  <a:srgbClr val="FFC000"/>
                </a:solidFill>
                <a:effectLst>
                  <a:outerShdw blurRad="38100" dist="38100" dir="2700000" algn="tl">
                    <a:srgbClr val="000000">
                      <a:alpha val="43137"/>
                    </a:srgbClr>
                  </a:outerShdw>
                </a:effectLst>
                <a:latin typeface="+mj-lt"/>
              </a:rPr>
              <a:t> CONVENIÊNCIA </a:t>
            </a:r>
            <a:r>
              <a:rPr lang="pt-BR" sz="2400" b="1" dirty="0" smtClean="0">
                <a:effectLst>
                  <a:outerShdw blurRad="38100" dist="38100" dir="2700000" algn="tl">
                    <a:srgbClr val="000000">
                      <a:alpha val="43137"/>
                    </a:srgbClr>
                  </a:outerShdw>
                </a:effectLst>
                <a:latin typeface="+mj-lt"/>
              </a:rPr>
              <a:t>DE LEMBRAR O PASSADO                           E O </a:t>
            </a:r>
            <a:r>
              <a:rPr lang="pt-BR" sz="2400" b="1" dirty="0" smtClean="0">
                <a:solidFill>
                  <a:srgbClr val="CCFF33"/>
                </a:solidFill>
                <a:effectLst>
                  <a:outerShdw blurRad="38100" dist="38100" dir="2700000" algn="tl">
                    <a:srgbClr val="000000">
                      <a:alpha val="43137"/>
                    </a:srgbClr>
                  </a:outerShdw>
                </a:effectLst>
                <a:latin typeface="+mj-lt"/>
              </a:rPr>
              <a:t>SIGNIFICADO DA INTUIÇÃO - </a:t>
            </a:r>
            <a:r>
              <a:rPr lang="pt-BR" sz="2400" b="1" dirty="0" smtClean="0">
                <a:effectLst>
                  <a:outerShdw blurRad="38100" dist="38100" dir="2700000" algn="tl">
                    <a:srgbClr val="000000">
                      <a:alpha val="43137"/>
                    </a:srgbClr>
                  </a:outerShdw>
                </a:effectLst>
                <a:latin typeface="+mj-lt"/>
              </a:rPr>
              <a:t>NO PRESENTE</a:t>
            </a:r>
            <a:endParaRPr lang="pt-BR" sz="2400" b="1" dirty="0">
              <a:effectLst>
                <a:outerShdw blurRad="38100" dist="38100" dir="2700000" algn="tl">
                  <a:srgbClr val="000000">
                    <a:alpha val="43137"/>
                  </a:srgbClr>
                </a:outerShdw>
              </a:effectLst>
              <a:latin typeface="+mj-lt"/>
            </a:endParaRPr>
          </a:p>
        </p:txBody>
      </p:sp>
      <p:sp>
        <p:nvSpPr>
          <p:cNvPr id="14" name="Arredondar Retângulo em um Canto Diagonal 13"/>
          <p:cNvSpPr/>
          <p:nvPr/>
        </p:nvSpPr>
        <p:spPr>
          <a:xfrm>
            <a:off x="1411795" y="5491873"/>
            <a:ext cx="10466547" cy="993135"/>
          </a:xfrm>
          <a:prstGeom prst="round2DiagRect">
            <a:avLst>
              <a:gd name="adj1" fmla="val 25447"/>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394. A </a:t>
            </a:r>
            <a:r>
              <a:rPr lang="pt-BR" sz="2400" b="1" dirty="0" smtClean="0">
                <a:solidFill>
                  <a:srgbClr val="FFC000"/>
                </a:solidFill>
                <a:effectLst>
                  <a:outerShdw blurRad="38100" dist="38100" dir="2700000" algn="tl">
                    <a:srgbClr val="000000">
                      <a:alpha val="43137"/>
                    </a:srgbClr>
                  </a:outerShdw>
                </a:effectLst>
                <a:latin typeface="+mj-lt"/>
              </a:rPr>
              <a:t>INFLUÊNCIA </a:t>
            </a:r>
            <a:r>
              <a:rPr lang="pt-BR" sz="2400" b="1" dirty="0" smtClean="0">
                <a:effectLst>
                  <a:outerShdw blurRad="38100" dist="38100" dir="2700000" algn="tl">
                    <a:srgbClr val="000000">
                      <a:alpha val="43137"/>
                    </a:srgbClr>
                  </a:outerShdw>
                </a:effectLst>
                <a:latin typeface="+mj-lt"/>
              </a:rPr>
              <a:t>DA LEMBRANÇA DO PASSADO NOS MUNDOS </a:t>
            </a:r>
            <a:r>
              <a:rPr lang="pt-BR" sz="2400" b="1" dirty="0" smtClean="0">
                <a:solidFill>
                  <a:srgbClr val="CCFF33"/>
                </a:solidFill>
                <a:effectLst>
                  <a:outerShdw blurRad="38100" dist="38100" dir="2700000" algn="tl">
                    <a:srgbClr val="000000">
                      <a:alpha val="43137"/>
                    </a:srgbClr>
                  </a:outerShdw>
                </a:effectLst>
                <a:latin typeface="+mj-lt"/>
              </a:rPr>
              <a:t>UM</a:t>
            </a:r>
            <a:r>
              <a:rPr lang="pt-BR" sz="2400" b="1" dirty="0" smtClean="0">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POUCO SUPERIORES </a:t>
            </a:r>
            <a:r>
              <a:rPr lang="pt-BR" sz="2400" b="1" dirty="0" smtClean="0">
                <a:effectLst>
                  <a:outerShdw blurRad="38100" dist="38100" dir="2700000" algn="tl">
                    <a:srgbClr val="000000">
                      <a:alpha val="43137"/>
                    </a:srgbClr>
                  </a:outerShdw>
                </a:effectLst>
                <a:latin typeface="+mj-lt"/>
              </a:rPr>
              <a:t>E NOS MUNDOS </a:t>
            </a:r>
            <a:r>
              <a:rPr lang="pt-BR" sz="2400" b="1" dirty="0" smtClean="0">
                <a:solidFill>
                  <a:srgbClr val="CCFF33"/>
                </a:solidFill>
                <a:effectLst>
                  <a:outerShdw blurRad="38100" dist="38100" dir="2700000" algn="tl">
                    <a:srgbClr val="000000">
                      <a:alpha val="43137"/>
                    </a:srgbClr>
                  </a:outerShdw>
                </a:effectLst>
                <a:latin typeface="+mj-lt"/>
              </a:rPr>
              <a:t>MUITO SUPERIORES </a:t>
            </a:r>
            <a:r>
              <a:rPr lang="pt-BR" sz="2400" b="1" dirty="0" smtClean="0">
                <a:effectLst>
                  <a:outerShdw blurRad="38100" dist="38100" dir="2700000" algn="tl">
                    <a:srgbClr val="000000">
                      <a:alpha val="43137"/>
                    </a:srgbClr>
                  </a:outerShdw>
                </a:effectLst>
                <a:latin typeface="+mj-lt"/>
              </a:rPr>
              <a:t>À TERRA</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9" name="Título 1"/>
          <p:cNvSpPr>
            <a:spLocks noGrp="1"/>
          </p:cNvSpPr>
          <p:nvPr>
            <p:ph type="title"/>
          </p:nvPr>
        </p:nvSpPr>
        <p:spPr>
          <a:xfrm>
            <a:off x="1201935" y="640963"/>
            <a:ext cx="10740622" cy="84497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ESQUECIMENTO DO PASSADO</a:t>
            </a:r>
            <a:endParaRPr lang="pt-BR"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Imagem 5"/>
          <p:cNvPicPr>
            <a:picLocks noChangeAspect="1"/>
          </p:cNvPicPr>
          <p:nvPr/>
        </p:nvPicPr>
        <p:blipFill>
          <a:blip r:embed="rId3"/>
          <a:stretch>
            <a:fillRect/>
          </a:stretch>
        </p:blipFill>
        <p:spPr>
          <a:xfrm rot="1366608">
            <a:off x="946654" y="3848812"/>
            <a:ext cx="2103302" cy="437813"/>
          </a:xfrm>
          <a:prstGeom prst="rect">
            <a:avLst/>
          </a:prstGeom>
        </p:spPr>
      </p:pic>
      <p:sp>
        <p:nvSpPr>
          <p:cNvPr id="16" name="Retângulo 15"/>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13" name="Retângulo 12"/>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90767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arn(inVertical)">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2" grpId="0" animBg="1"/>
      <p:bldP spid="14" grpId="0" animBg="1"/>
      <p:bldP spid="9"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edondar Retângulo em um Canto Diagonal 11"/>
          <p:cNvSpPr/>
          <p:nvPr/>
        </p:nvSpPr>
        <p:spPr>
          <a:xfrm>
            <a:off x="2504758" y="2289918"/>
            <a:ext cx="8865266" cy="1025561"/>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395. </a:t>
            </a:r>
            <a:r>
              <a:rPr lang="pt-BR" sz="2400" b="1" dirty="0" smtClean="0">
                <a:solidFill>
                  <a:schemeClr val="bg1"/>
                </a:solidFill>
                <a:effectLst>
                  <a:outerShdw blurRad="38100" dist="38100" dir="2700000" algn="tl">
                    <a:srgbClr val="000000">
                      <a:alpha val="43137"/>
                    </a:srgbClr>
                  </a:outerShdw>
                </a:effectLst>
              </a:rPr>
              <a:t>A</a:t>
            </a:r>
            <a:r>
              <a:rPr lang="pt-BR" sz="2400" b="1" dirty="0" smtClean="0">
                <a:solidFill>
                  <a:srgbClr val="FFC000"/>
                </a:solidFill>
                <a:effectLst>
                  <a:outerShdw blurRad="38100" dist="38100" dir="2700000" algn="tl">
                    <a:srgbClr val="000000">
                      <a:alpha val="43137"/>
                    </a:srgbClr>
                  </a:outerShdw>
                </a:effectLst>
              </a:rPr>
              <a:t> POSSIBILIDADE </a:t>
            </a:r>
            <a:r>
              <a:rPr lang="pt-BR" sz="2400" b="1" dirty="0" smtClean="0">
                <a:effectLst>
                  <a:outerShdw blurRad="38100" dist="38100" dir="2700000" algn="tl">
                    <a:srgbClr val="000000">
                      <a:alpha val="43137"/>
                    </a:srgbClr>
                  </a:outerShdw>
                </a:effectLst>
              </a:rPr>
              <a:t>DE TERMOS                                         </a:t>
            </a:r>
            <a:r>
              <a:rPr lang="pt-BR" sz="2400" b="1" dirty="0" smtClean="0">
                <a:solidFill>
                  <a:srgbClr val="CCFF33"/>
                </a:solidFill>
                <a:effectLst>
                  <a:outerShdw blurRad="38100" dist="38100" dir="2700000" algn="tl">
                    <a:srgbClr val="000000">
                      <a:alpha val="43137"/>
                    </a:srgbClr>
                  </a:outerShdw>
                </a:effectLst>
              </a:rPr>
              <a:t>ALGUMAS</a:t>
            </a:r>
            <a:r>
              <a:rPr lang="pt-BR" sz="2400" b="1" dirty="0" smtClean="0">
                <a:effectLst>
                  <a:outerShdw blurRad="38100" dist="38100" dir="2700000" algn="tl">
                    <a:srgbClr val="000000">
                      <a:alpha val="43137"/>
                    </a:srgbClr>
                  </a:outerShdw>
                </a:effectLst>
              </a:rPr>
              <a:t> </a:t>
            </a:r>
            <a:r>
              <a:rPr lang="pt-BR" sz="2400" b="1" dirty="0" smtClean="0">
                <a:solidFill>
                  <a:srgbClr val="CCFF33"/>
                </a:solidFill>
                <a:effectLst>
                  <a:outerShdw blurRad="38100" dist="38100" dir="2700000" algn="tl">
                    <a:srgbClr val="000000">
                      <a:alpha val="43137"/>
                    </a:srgbClr>
                  </a:outerShdw>
                </a:effectLst>
              </a:rPr>
              <a:t>LEMBRANÇAS</a:t>
            </a:r>
            <a:r>
              <a:rPr lang="pt-BR" sz="2400" b="1" dirty="0" smtClean="0">
                <a:effectLst>
                  <a:outerShdw blurRad="38100" dist="38100" dir="2700000" algn="tl">
                    <a:srgbClr val="000000">
                      <a:alpha val="43137"/>
                    </a:srgbClr>
                  </a:outerShdw>
                </a:effectLst>
              </a:rPr>
              <a:t> DE NOSSAS VIDAS ANTERIORES</a:t>
            </a:r>
            <a:endParaRPr lang="pt-BR" sz="2400" b="1" dirty="0">
              <a:effectLst>
                <a:outerShdw blurRad="38100" dist="38100" dir="2700000" algn="tl">
                  <a:srgbClr val="000000">
                    <a:alpha val="43137"/>
                  </a:srgbClr>
                </a:outerShdw>
              </a:effectLst>
            </a:endParaRPr>
          </a:p>
        </p:txBody>
      </p:sp>
      <p:sp>
        <p:nvSpPr>
          <p:cNvPr id="14" name="Arredondar Retângulo em um Canto Diagonal 13"/>
          <p:cNvSpPr/>
          <p:nvPr/>
        </p:nvSpPr>
        <p:spPr>
          <a:xfrm>
            <a:off x="1787580" y="3420409"/>
            <a:ext cx="9582444" cy="1165705"/>
          </a:xfrm>
          <a:prstGeom prst="round2DiagRect">
            <a:avLst>
              <a:gd name="adj1" fmla="val 50000"/>
              <a:gd name="adj2" fmla="val 0"/>
            </a:avLst>
          </a:prstGeom>
          <a:gradFill>
            <a:gsLst>
              <a:gs pos="38000">
                <a:schemeClr val="accent2">
                  <a:lumMod val="50000"/>
                </a:schemeClr>
              </a:gs>
              <a:gs pos="0">
                <a:schemeClr val="bg1">
                  <a:lumMod val="75000"/>
                </a:schemeClr>
              </a:gs>
              <a:gs pos="87000">
                <a:schemeClr val="tx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396. A </a:t>
            </a:r>
            <a:r>
              <a:rPr lang="pt-BR" sz="2400" b="1" dirty="0" smtClean="0">
                <a:solidFill>
                  <a:srgbClr val="FFC000"/>
                </a:solidFill>
                <a:effectLst>
                  <a:outerShdw blurRad="38100" dist="38100" dir="2700000" algn="tl">
                    <a:srgbClr val="000000">
                      <a:alpha val="43137"/>
                    </a:srgbClr>
                  </a:outerShdw>
                </a:effectLst>
              </a:rPr>
              <a:t>REALIDADE </a:t>
            </a:r>
            <a:r>
              <a:rPr lang="pt-BR" sz="2400" b="1" dirty="0" smtClean="0">
                <a:effectLst>
                  <a:outerShdw blurRad="38100" dist="38100" dir="2700000" algn="tl">
                    <a:srgbClr val="000000">
                      <a:alpha val="43137"/>
                    </a:srgbClr>
                  </a:outerShdw>
                </a:effectLst>
              </a:rPr>
              <a:t>DAS VAGAS RECORDAÇÕES DO PASSADO QUE SE APRESENTAM                                                        </a:t>
            </a:r>
            <a:r>
              <a:rPr lang="pt-BR" sz="2400" b="1" dirty="0" smtClean="0">
                <a:solidFill>
                  <a:srgbClr val="CCFF33"/>
                </a:solidFill>
                <a:effectLst>
                  <a:outerShdw blurRad="38100" dist="38100" dir="2700000" algn="tl">
                    <a:srgbClr val="000000">
                      <a:alpha val="43137"/>
                    </a:srgbClr>
                  </a:outerShdw>
                </a:effectLst>
              </a:rPr>
              <a:t>COMO IMAGENS FUGITIVAS DE UM SONHO</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9" name="Título 1"/>
          <p:cNvSpPr>
            <a:spLocks noGrp="1"/>
          </p:cNvSpPr>
          <p:nvPr>
            <p:ph type="title"/>
          </p:nvPr>
        </p:nvSpPr>
        <p:spPr>
          <a:xfrm>
            <a:off x="1478311" y="674612"/>
            <a:ext cx="10740622" cy="84497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ESQUECIMENTO DO PASSADO</a:t>
            </a:r>
            <a:endParaRPr lang="pt-BR"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Imagem 5"/>
          <p:cNvPicPr>
            <a:picLocks noChangeAspect="1"/>
          </p:cNvPicPr>
          <p:nvPr/>
        </p:nvPicPr>
        <p:blipFill>
          <a:blip r:embed="rId3"/>
          <a:stretch>
            <a:fillRect/>
          </a:stretch>
        </p:blipFill>
        <p:spPr>
          <a:xfrm rot="1366608">
            <a:off x="1214682" y="1886820"/>
            <a:ext cx="2103302" cy="437813"/>
          </a:xfrm>
          <a:prstGeom prst="rect">
            <a:avLst/>
          </a:prstGeom>
        </p:spPr>
      </p:pic>
      <p:sp>
        <p:nvSpPr>
          <p:cNvPr id="11" name="Arredondar Retângulo em um Canto Diagonal 10"/>
          <p:cNvSpPr/>
          <p:nvPr/>
        </p:nvSpPr>
        <p:spPr>
          <a:xfrm>
            <a:off x="2504758" y="4672642"/>
            <a:ext cx="8838333" cy="1258176"/>
          </a:xfrm>
          <a:prstGeom prst="round2DiagRect">
            <a:avLst>
              <a:gd name="adj1" fmla="val 50000"/>
              <a:gd name="adj2" fmla="val 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397. A </a:t>
            </a:r>
            <a:r>
              <a:rPr lang="pt-BR" sz="2400" b="1" dirty="0" smtClean="0">
                <a:solidFill>
                  <a:srgbClr val="FFC000"/>
                </a:solidFill>
                <a:effectLst>
                  <a:outerShdw blurRad="38100" dist="38100" dir="2700000" algn="tl">
                    <a:srgbClr val="000000">
                      <a:alpha val="43137"/>
                    </a:srgbClr>
                  </a:outerShdw>
                </a:effectLst>
              </a:rPr>
              <a:t>RELAÇÃO </a:t>
            </a:r>
            <a:r>
              <a:rPr lang="pt-BR" sz="2400" b="1" dirty="0" smtClean="0">
                <a:effectLst>
                  <a:outerShdw blurRad="38100" dist="38100" dir="2700000" algn="tl">
                    <a:srgbClr val="000000">
                      <a:alpha val="43137"/>
                    </a:srgbClr>
                  </a:outerShdw>
                </a:effectLst>
              </a:rPr>
              <a:t>DAS RECORDAÇÕES DO PASSADO                  </a:t>
            </a:r>
            <a:r>
              <a:rPr lang="pt-BR" sz="2400" b="1" dirty="0" smtClean="0">
                <a:solidFill>
                  <a:srgbClr val="CCFF33"/>
                </a:solidFill>
                <a:effectLst>
                  <a:outerShdw blurRad="38100" dist="38100" dir="2700000" algn="tl">
                    <a:srgbClr val="000000">
                      <a:alpha val="43137"/>
                    </a:srgbClr>
                  </a:outerShdw>
                </a:effectLst>
              </a:rPr>
              <a:t>COM A NATUREZA CORPORAL</a:t>
            </a:r>
            <a:r>
              <a:rPr lang="pt-BR" sz="2400" b="1" dirty="0" smtClean="0">
                <a:effectLst>
                  <a:outerShdw blurRad="38100" dist="38100" dir="2700000" algn="tl">
                    <a:srgbClr val="000000">
                      <a:alpha val="43137"/>
                    </a:srgbClr>
                  </a:outerShdw>
                </a:effectLst>
              </a:rPr>
              <a:t>                                                                             </a:t>
            </a:r>
            <a:r>
              <a:rPr lang="pt-BR" sz="2400" b="1" dirty="0" smtClean="0">
                <a:solidFill>
                  <a:schemeClr val="bg1"/>
                </a:solidFill>
                <a:effectLst>
                  <a:outerShdw blurRad="38100" dist="38100" dir="2700000" algn="tl">
                    <a:srgbClr val="000000">
                      <a:alpha val="43137"/>
                    </a:srgbClr>
                  </a:outerShdw>
                </a:effectLst>
              </a:rPr>
              <a:t>NOS MUNDOS SUPERIORES AO NOSSO</a:t>
            </a:r>
          </a:p>
        </p:txBody>
      </p:sp>
      <p:sp>
        <p:nvSpPr>
          <p:cNvPr id="17" name="Retângulo 16"/>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13" name="Retângulo 12"/>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100731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9" grpId="0"/>
      <p:bldP spid="11" grpId="0" animBg="1"/>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Arredondar Retângulo em um Canto Diagonal 11"/>
          <p:cNvSpPr/>
          <p:nvPr/>
        </p:nvSpPr>
        <p:spPr>
          <a:xfrm>
            <a:off x="1911931" y="2349655"/>
            <a:ext cx="9463999" cy="1428102"/>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398. </a:t>
            </a:r>
            <a:r>
              <a:rPr lang="pt-BR" sz="2400" b="1" dirty="0" smtClean="0">
                <a:solidFill>
                  <a:schemeClr val="bg1"/>
                </a:solidFill>
                <a:effectLst>
                  <a:outerShdw blurRad="38100" dist="38100" dir="2700000" algn="tl">
                    <a:srgbClr val="000000">
                      <a:alpha val="43137"/>
                    </a:srgbClr>
                  </a:outerShdw>
                </a:effectLst>
                <a:latin typeface="+mj-lt"/>
              </a:rPr>
              <a:t>O </a:t>
            </a:r>
            <a:r>
              <a:rPr lang="pt-BR" sz="2400" b="1" dirty="0" smtClean="0">
                <a:solidFill>
                  <a:srgbClr val="FFC000"/>
                </a:solidFill>
                <a:effectLst>
                  <a:outerShdw blurRad="38100" dist="38100" dir="2700000" algn="tl">
                    <a:srgbClr val="000000">
                      <a:alpha val="43137"/>
                    </a:srgbClr>
                  </a:outerShdw>
                </a:effectLst>
                <a:latin typeface="+mj-lt"/>
              </a:rPr>
              <a:t>ESTUDO</a:t>
            </a:r>
            <a:r>
              <a:rPr lang="pt-BR" sz="2400" b="1" dirty="0" smtClean="0">
                <a:solidFill>
                  <a:schemeClr val="bg1"/>
                </a:solidFill>
                <a:effectLst>
                  <a:outerShdw blurRad="38100" dist="38100" dir="2700000" algn="tl">
                    <a:srgbClr val="000000">
                      <a:alpha val="43137"/>
                    </a:srgbClr>
                  </a:outerShdw>
                </a:effectLst>
                <a:latin typeface="+mj-lt"/>
              </a:rPr>
              <a:t> DOS “</a:t>
            </a:r>
            <a:r>
              <a:rPr lang="pt-BR" sz="2400" b="1" dirty="0" smtClean="0">
                <a:solidFill>
                  <a:srgbClr val="CCFF33"/>
                </a:solidFill>
                <a:effectLst>
                  <a:outerShdw blurRad="38100" dist="38100" dir="2700000" algn="tl">
                    <a:srgbClr val="000000">
                      <a:alpha val="43137"/>
                    </a:srgbClr>
                  </a:outerShdw>
                </a:effectLst>
                <a:latin typeface="+mj-lt"/>
              </a:rPr>
              <a:t>PENDORES INSTINTIVOS”                                   </a:t>
            </a:r>
            <a:r>
              <a:rPr lang="pt-BR" sz="2400" b="1" dirty="0" smtClean="0">
                <a:effectLst>
                  <a:outerShdw blurRad="38100" dist="38100" dir="2700000" algn="tl">
                    <a:srgbClr val="000000">
                      <a:alpha val="43137"/>
                    </a:srgbClr>
                  </a:outerShdw>
                </a:effectLst>
                <a:latin typeface="+mj-lt"/>
              </a:rPr>
              <a:t>E O CONHECIMENTO DAS FALTAS COMETIDAS NO PASSADO</a:t>
            </a:r>
          </a:p>
          <a:p>
            <a:pPr algn="ctr"/>
            <a:r>
              <a:rPr lang="pt-BR" sz="2400" b="1" dirty="0" smtClean="0">
                <a:effectLst>
                  <a:outerShdw blurRad="38100" dist="38100" dir="2700000" algn="tl">
                    <a:srgbClr val="000000">
                      <a:alpha val="43137"/>
                    </a:srgbClr>
                  </a:outerShdw>
                </a:effectLst>
                <a:latin typeface="+mj-lt"/>
              </a:rPr>
              <a:t>a)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DO ESPÍRITO </a:t>
            </a:r>
            <a:r>
              <a:rPr lang="pt-BR" sz="2400" b="1" dirty="0" smtClean="0">
                <a:solidFill>
                  <a:srgbClr val="CCFF33"/>
                </a:solidFill>
                <a:effectLst>
                  <a:outerShdw blurRad="38100" dist="38100" dir="2700000" algn="tl">
                    <a:srgbClr val="000000">
                      <a:alpha val="43137"/>
                    </a:srgbClr>
                  </a:outerShdw>
                </a:effectLst>
                <a:latin typeface="+mj-lt"/>
              </a:rPr>
              <a:t>PIORAR</a:t>
            </a:r>
            <a:endParaRPr lang="pt-BR" sz="2400" b="1" dirty="0">
              <a:solidFill>
                <a:srgbClr val="CCFF33"/>
              </a:solidFill>
              <a:effectLst>
                <a:outerShdw blurRad="38100" dist="38100" dir="2700000" algn="tl">
                  <a:srgbClr val="000000">
                    <a:alpha val="43137"/>
                  </a:srgbClr>
                </a:outerShdw>
              </a:effectLst>
              <a:latin typeface="+mj-lt"/>
            </a:endParaRPr>
          </a:p>
        </p:txBody>
      </p:sp>
      <p:sp useBgFill="1">
        <p:nvSpPr>
          <p:cNvPr id="14" name="Arredondar Retângulo em um Canto Diagonal 13"/>
          <p:cNvSpPr/>
          <p:nvPr/>
        </p:nvSpPr>
        <p:spPr>
          <a:xfrm>
            <a:off x="1852708" y="3930981"/>
            <a:ext cx="9582444" cy="1773064"/>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399. A </a:t>
            </a:r>
            <a:r>
              <a:rPr lang="pt-BR" sz="2400" b="1" dirty="0" smtClean="0">
                <a:solidFill>
                  <a:srgbClr val="FFC000"/>
                </a:solidFill>
                <a:effectLst>
                  <a:outerShdw blurRad="38100" dist="38100" dir="2700000" algn="tl">
                    <a:srgbClr val="000000">
                      <a:alpha val="43137"/>
                    </a:srgbClr>
                  </a:outerShdw>
                </a:effectLst>
                <a:latin typeface="+mj-lt"/>
              </a:rPr>
              <a:t>RELAÇÃO </a:t>
            </a:r>
            <a:r>
              <a:rPr lang="pt-BR" sz="2400" b="1" dirty="0" smtClean="0">
                <a:effectLst>
                  <a:outerShdw blurRad="38100" dist="38100" dir="2700000" algn="tl">
                    <a:srgbClr val="000000">
                      <a:alpha val="43137"/>
                    </a:srgbClr>
                  </a:outerShdw>
                </a:effectLst>
                <a:latin typeface="+mj-lt"/>
              </a:rPr>
              <a:t>ENTRE AS </a:t>
            </a:r>
            <a:r>
              <a:rPr lang="pt-BR" sz="2400" b="1" dirty="0" smtClean="0">
                <a:solidFill>
                  <a:srgbClr val="CCFF33"/>
                </a:solidFill>
                <a:effectLst>
                  <a:outerShdw blurRad="38100" dist="38100" dir="2700000" algn="tl">
                    <a:srgbClr val="000000">
                      <a:alpha val="43137"/>
                    </a:srgbClr>
                  </a:outerShdw>
                </a:effectLst>
                <a:latin typeface="+mj-lt"/>
              </a:rPr>
              <a:t>VICISSITUDES ATUAIS                                               </a:t>
            </a:r>
            <a:r>
              <a:rPr lang="pt-BR" sz="2400" b="1" dirty="0" smtClean="0">
                <a:effectLst>
                  <a:outerShdw blurRad="38100" dist="38100" dir="2700000" algn="tl">
                    <a:srgbClr val="000000">
                      <a:alpha val="43137"/>
                    </a:srgbClr>
                  </a:outerShdw>
                </a:effectLst>
                <a:latin typeface="+mj-lt"/>
              </a:rPr>
              <a:t>E O GÊNERO DA EXISTÊNCIA ANTERIOR</a:t>
            </a:r>
          </a:p>
          <a:p>
            <a:pPr algn="ctr"/>
            <a:r>
              <a:rPr lang="pt-BR" sz="2400" b="1" dirty="0" smtClean="0">
                <a:effectLst>
                  <a:outerShdw blurRad="38100" dist="38100" dir="2700000" algn="tl">
                    <a:srgbClr val="000000">
                      <a:alpha val="43137"/>
                    </a:srgbClr>
                  </a:outerShdw>
                </a:effectLst>
                <a:latin typeface="+mj-lt"/>
              </a:rPr>
              <a:t>KARDEC COMENTA A </a:t>
            </a:r>
            <a:r>
              <a:rPr lang="pt-BR" sz="2400" b="1" dirty="0" smtClean="0">
                <a:solidFill>
                  <a:srgbClr val="CCFF33"/>
                </a:solidFill>
                <a:effectLst>
                  <a:outerShdw blurRad="38100" dist="38100" dir="2700000" algn="tl">
                    <a:srgbClr val="000000">
                      <a:alpha val="43137"/>
                    </a:srgbClr>
                  </a:outerShdw>
                </a:effectLst>
                <a:latin typeface="+mj-lt"/>
              </a:rPr>
              <a:t>CONEXÃO</a:t>
            </a:r>
            <a:r>
              <a:rPr lang="pt-BR" sz="2400" b="1" dirty="0" smtClean="0">
                <a:effectLst>
                  <a:outerShdw blurRad="38100" dist="38100" dir="2700000" algn="tl">
                    <a:srgbClr val="000000">
                      <a:alpha val="43137"/>
                    </a:srgbClr>
                  </a:outerShdw>
                </a:effectLst>
                <a:latin typeface="+mj-lt"/>
              </a:rPr>
              <a:t> DAS PROVAS </a:t>
            </a:r>
            <a:r>
              <a:rPr lang="pt-BR" sz="2400" b="1" dirty="0" smtClean="0">
                <a:solidFill>
                  <a:srgbClr val="CCFF33"/>
                </a:solidFill>
                <a:effectLst>
                  <a:outerShdw blurRad="38100" dist="38100" dir="2700000" algn="tl">
                    <a:srgbClr val="000000">
                      <a:alpha val="43137"/>
                    </a:srgbClr>
                  </a:outerShdw>
                </a:effectLst>
                <a:latin typeface="+mj-lt"/>
              </a:rPr>
              <a:t>ATUAIS</a:t>
            </a:r>
            <a:r>
              <a:rPr lang="pt-BR" sz="2400" b="1" dirty="0" smtClean="0">
                <a:effectLst>
                  <a:outerShdw blurRad="38100" dist="38100" dir="2700000" algn="tl">
                    <a:srgbClr val="000000">
                      <a:alpha val="43137"/>
                    </a:srgbClr>
                  </a:outerShdw>
                </a:effectLst>
                <a:latin typeface="+mj-lt"/>
              </a:rPr>
              <a:t>                                                 COM O </a:t>
            </a:r>
            <a:r>
              <a:rPr lang="pt-BR" sz="2400" b="1" dirty="0" smtClean="0">
                <a:solidFill>
                  <a:srgbClr val="CCFF33"/>
                </a:solidFill>
                <a:effectLst>
                  <a:outerShdw blurRad="38100" dist="38100" dir="2700000" algn="tl">
                    <a:srgbClr val="000000">
                      <a:alpha val="43137"/>
                    </a:srgbClr>
                  </a:outerShdw>
                </a:effectLst>
                <a:latin typeface="+mj-lt"/>
              </a:rPr>
              <a:t>PASSADO</a:t>
            </a:r>
            <a:r>
              <a:rPr lang="pt-BR" sz="2400" b="1" dirty="0" smtClean="0">
                <a:effectLst>
                  <a:outerShdw blurRad="38100" dist="38100" dir="2700000" algn="tl">
                    <a:srgbClr val="000000">
                      <a:alpha val="43137"/>
                    </a:srgbClr>
                  </a:outerShdw>
                </a:effectLst>
                <a:latin typeface="+mj-lt"/>
              </a:rPr>
              <a:t> E TAMBÉM COM O </a:t>
            </a:r>
            <a:r>
              <a:rPr lang="pt-BR" sz="2400" b="1" dirty="0" smtClean="0">
                <a:solidFill>
                  <a:srgbClr val="CCFF33"/>
                </a:solidFill>
                <a:effectLst>
                  <a:outerShdw blurRad="38100" dist="38100" dir="2700000" algn="tl">
                    <a:srgbClr val="000000">
                      <a:alpha val="43137"/>
                    </a:srgbClr>
                  </a:outerShdw>
                </a:effectLst>
                <a:latin typeface="+mj-lt"/>
              </a:rPr>
              <a:t>FUTURO</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9" name="Título 1"/>
          <p:cNvSpPr>
            <a:spLocks noGrp="1"/>
          </p:cNvSpPr>
          <p:nvPr>
            <p:ph type="title"/>
          </p:nvPr>
        </p:nvSpPr>
        <p:spPr>
          <a:xfrm>
            <a:off x="1451378" y="673094"/>
            <a:ext cx="10740622" cy="84497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ESQUECIMENTO DO PASSADO</a:t>
            </a:r>
            <a:endParaRPr lang="pt-BR"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Imagem 5"/>
          <p:cNvPicPr>
            <a:picLocks noChangeAspect="1"/>
          </p:cNvPicPr>
          <p:nvPr/>
        </p:nvPicPr>
        <p:blipFill>
          <a:blip r:embed="rId2"/>
          <a:stretch>
            <a:fillRect/>
          </a:stretch>
        </p:blipFill>
        <p:spPr>
          <a:xfrm rot="1366608">
            <a:off x="918220" y="1969358"/>
            <a:ext cx="2103302" cy="437813"/>
          </a:xfrm>
          <a:prstGeom prst="rect">
            <a:avLst/>
          </a:prstGeom>
        </p:spPr>
      </p:pic>
      <p:sp>
        <p:nvSpPr>
          <p:cNvPr id="15" name="CaixaDeTexto 14"/>
          <p:cNvSpPr txBox="1"/>
          <p:nvPr/>
        </p:nvSpPr>
        <p:spPr>
          <a:xfrm>
            <a:off x="10308585" y="5857270"/>
            <a:ext cx="1331259" cy="584775"/>
          </a:xfrm>
          <a:prstGeom prst="rect">
            <a:avLst/>
          </a:prstGeom>
          <a:noFill/>
        </p:spPr>
        <p:txBody>
          <a:bodyPr wrap="square" rtlCol="0">
            <a:spAutoFit/>
          </a:bodyPr>
          <a:lstStyle/>
          <a:p>
            <a:pPr algn="ctr"/>
            <a:r>
              <a:rPr lang="pt-BR" sz="3200" b="1" dirty="0" smtClean="0"/>
              <a:t>FIM</a:t>
            </a:r>
            <a:endParaRPr lang="pt-BR" sz="3200" b="1" dirty="0"/>
          </a:p>
        </p:txBody>
      </p:sp>
      <p:sp>
        <p:nvSpPr>
          <p:cNvPr id="13" name="Retângulo 12"/>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105722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bg/>
                                          </p:spTgt>
                                        </p:tgtEl>
                                        <p:attrNameLst>
                                          <p:attrName>style.visibility</p:attrName>
                                        </p:attrNameLst>
                                      </p:cBhvr>
                                      <p:to>
                                        <p:strVal val="visible"/>
                                      </p:to>
                                    </p:set>
                                    <p:animEffect transition="in" filter="barn(inVertical)">
                                      <p:cBhvr>
                                        <p:cTn id="19" dur="500"/>
                                        <p:tgtEl>
                                          <p:spTgt spid="12">
                                            <p:bg/>
                                          </p:spTgt>
                                        </p:tgtEl>
                                      </p:cBhvr>
                                    </p:animEffect>
                                  </p:childTnLst>
                                </p:cTn>
                              </p:par>
                            </p:childTnLst>
                          </p:cTn>
                        </p:par>
                        <p:par>
                          <p:cTn id="20" fill="hold">
                            <p:stCondLst>
                              <p:cond delay="2500"/>
                            </p:stCondLst>
                            <p:childTnLst>
                              <p:par>
                                <p:cTn id="21" presetID="16" presetClass="entr" presetSubtype="21" fill="hold" grpId="0" nodeType="after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barn(inVertical)">
                                      <p:cBhvr>
                                        <p:cTn id="23" dur="500"/>
                                        <p:tgtEl>
                                          <p:spTgt spid="1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
                                            <p:txEl>
                                              <p:pRg st="1" end="1"/>
                                            </p:txEl>
                                          </p:spTgt>
                                        </p:tgtEl>
                                        <p:attrNameLst>
                                          <p:attrName>style.visibility</p:attrName>
                                        </p:attrNameLst>
                                      </p:cBhvr>
                                      <p:to>
                                        <p:strVal val="visible"/>
                                      </p:to>
                                    </p:set>
                                    <p:animEffect transition="in" filter="barn(inVertical)">
                                      <p:cBhvr>
                                        <p:cTn id="28" dur="500"/>
                                        <p:tgtEl>
                                          <p:spTgt spid="12">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4">
                                            <p:bg/>
                                          </p:spTgt>
                                        </p:tgtEl>
                                        <p:attrNameLst>
                                          <p:attrName>style.visibility</p:attrName>
                                        </p:attrNameLst>
                                      </p:cBhvr>
                                      <p:to>
                                        <p:strVal val="visible"/>
                                      </p:to>
                                    </p:set>
                                    <p:animEffect transition="in" filter="barn(inVertical)">
                                      <p:cBhvr>
                                        <p:cTn id="33" dur="500"/>
                                        <p:tgtEl>
                                          <p:spTgt spid="14">
                                            <p:bg/>
                                          </p:spTgt>
                                        </p:tgtEl>
                                      </p:cBhvr>
                                    </p:animEffect>
                                  </p:childTnLst>
                                </p:cTn>
                              </p:par>
                            </p:childTnLst>
                          </p:cTn>
                        </p:par>
                        <p:par>
                          <p:cTn id="34" fill="hold">
                            <p:stCondLst>
                              <p:cond delay="500"/>
                            </p:stCondLst>
                            <p:childTnLst>
                              <p:par>
                                <p:cTn id="35" presetID="16" presetClass="entr" presetSubtype="21" fill="hold" grpId="0" nodeType="afterEffect">
                                  <p:stCondLst>
                                    <p:cond delay="0"/>
                                  </p:stCondLst>
                                  <p:childTnLst>
                                    <p:set>
                                      <p:cBhvr>
                                        <p:cTn id="36" dur="1" fill="hold">
                                          <p:stCondLst>
                                            <p:cond delay="0"/>
                                          </p:stCondLst>
                                        </p:cTn>
                                        <p:tgtEl>
                                          <p:spTgt spid="14">
                                            <p:txEl>
                                              <p:pRg st="0" end="0"/>
                                            </p:txEl>
                                          </p:spTgt>
                                        </p:tgtEl>
                                        <p:attrNameLst>
                                          <p:attrName>style.visibility</p:attrName>
                                        </p:attrNameLst>
                                      </p:cBhvr>
                                      <p:to>
                                        <p:strVal val="visible"/>
                                      </p:to>
                                    </p:set>
                                    <p:animEffect transition="in" filter="barn(inVertical)">
                                      <p:cBhvr>
                                        <p:cTn id="37" dur="500"/>
                                        <p:tgtEl>
                                          <p:spTgt spid="1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4">
                                            <p:txEl>
                                              <p:pRg st="1" end="1"/>
                                            </p:txEl>
                                          </p:spTgt>
                                        </p:tgtEl>
                                        <p:attrNameLst>
                                          <p:attrName>style.visibility</p:attrName>
                                        </p:attrNameLst>
                                      </p:cBhvr>
                                      <p:to>
                                        <p:strVal val="visible"/>
                                      </p:to>
                                    </p:set>
                                    <p:animEffect transition="in" filter="barn(inVertical)">
                                      <p:cBhvr>
                                        <p:cTn id="42" dur="500"/>
                                        <p:tgtEl>
                                          <p:spTgt spid="1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animBg="1"/>
      <p:bldP spid="14" grpId="0" uiExpand="1" build="p" animBg="1"/>
      <p:bldP spid="9"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25090" y="1200564"/>
            <a:ext cx="8915399" cy="2009421"/>
          </a:xfrm>
        </p:spPr>
        <p:txBody>
          <a:bodyPr>
            <a:normAutofit/>
          </a:bodyPr>
          <a:lstStyle/>
          <a:p>
            <a:pPr algn="ctr"/>
            <a:r>
              <a:rPr lang="pt-BR" sz="4000" dirty="0" smtClean="0">
                <a:solidFill>
                  <a:schemeClr val="bg1"/>
                </a:solidFill>
              </a:rPr>
              <a:t>DA  VOLTA DO ESPÍRITO                                   </a:t>
            </a:r>
            <a:r>
              <a:rPr lang="pt-BR" sz="3600" dirty="0" smtClean="0">
                <a:solidFill>
                  <a:schemeClr val="bg1"/>
                </a:solidFill>
              </a:rPr>
              <a:t>À VIDA CORPORAL</a:t>
            </a:r>
            <a:endParaRPr lang="pt-BR" sz="4000" dirty="0">
              <a:solidFill>
                <a:schemeClr val="bg1"/>
              </a:solidFill>
            </a:endParaRPr>
          </a:p>
        </p:txBody>
      </p:sp>
      <p:sp>
        <p:nvSpPr>
          <p:cNvPr id="6" name="Retângulo 5"/>
          <p:cNvSpPr/>
          <p:nvPr/>
        </p:nvSpPr>
        <p:spPr>
          <a:xfrm>
            <a:off x="-65831" y="4473896"/>
            <a:ext cx="1746825" cy="461665"/>
          </a:xfrm>
          <a:prstGeom prst="rect">
            <a:avLst/>
          </a:prstGeom>
        </p:spPr>
        <p:txBody>
          <a:bodyPr wrap="none">
            <a:spAutoFit/>
          </a:bodyPr>
          <a:lstStyle/>
          <a:p>
            <a:r>
              <a:rPr lang="pt-BR" sz="24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400" b="1" spc="-150" dirty="0" err="1"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a:t>
            </a:r>
            <a:r>
              <a:rPr lang="pt-BR" sz="2400" b="1" spc="-150"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VII</a:t>
            </a:r>
            <a:endParaRPr lang="pt-BR" sz="2400" b="1" spc="-150" dirty="0">
              <a:solidFill>
                <a:prstClr val="white"/>
              </a:solidFill>
            </a:endParaRPr>
          </a:p>
        </p:txBody>
      </p:sp>
      <p:sp>
        <p:nvSpPr>
          <p:cNvPr id="4" name="Retângulo 3"/>
          <p:cNvSpPr/>
          <p:nvPr/>
        </p:nvSpPr>
        <p:spPr>
          <a:xfrm>
            <a:off x="205006" y="191852"/>
            <a:ext cx="3175869" cy="369332"/>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dirty="0" smtClean="0">
                <a:solidFill>
                  <a:schemeClr val="bg1"/>
                </a:solidFill>
              </a:rPr>
              <a:t>DO MUNDO DOS ESPÍRITOS</a:t>
            </a:r>
            <a:endParaRPr lang="pt-BR" dirty="0"/>
          </a:p>
        </p:txBody>
      </p:sp>
      <p:sp>
        <p:nvSpPr>
          <p:cNvPr id="5" name="CaixaDeTexto 4"/>
          <p:cNvSpPr txBox="1"/>
          <p:nvPr/>
        </p:nvSpPr>
        <p:spPr>
          <a:xfrm>
            <a:off x="5717159" y="3947468"/>
            <a:ext cx="1331259" cy="830997"/>
          </a:xfrm>
          <a:prstGeom prst="rect">
            <a:avLst/>
          </a:prstGeom>
          <a:noFill/>
        </p:spPr>
        <p:txBody>
          <a:bodyPr wrap="square" rtlCol="0">
            <a:spAutoFit/>
          </a:bodyPr>
          <a:lstStyle/>
          <a:p>
            <a:pPr algn="ctr"/>
            <a:r>
              <a:rPr lang="pt-BR" sz="4800" b="1" dirty="0" smtClean="0">
                <a:solidFill>
                  <a:schemeClr val="bg1"/>
                </a:solidFill>
              </a:rPr>
              <a:t>FIM</a:t>
            </a:r>
            <a:endParaRPr lang="pt-BR" sz="4800" b="1" dirty="0">
              <a:solidFill>
                <a:schemeClr val="bg1"/>
              </a:solidFill>
            </a:endParaRPr>
          </a:p>
        </p:txBody>
      </p:sp>
    </p:spTree>
    <p:extLst>
      <p:ext uri="{BB962C8B-B14F-4D97-AF65-F5344CB8AC3E}">
        <p14:creationId xmlns:p14="http://schemas.microsoft.com/office/powerpoint/2010/main" val="268163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1814306" y="437807"/>
            <a:ext cx="9992064" cy="1284988"/>
          </a:xfrm>
        </p:spPr>
        <p:txBody>
          <a:bodyPr>
            <a:noAutofit/>
          </a:bodyPr>
          <a:lstStyle/>
          <a:p>
            <a:pPr algn="ctr"/>
            <a: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PRELÚDIO DA VOLTA</a:t>
            </a:r>
            <a:br>
              <a:rPr lang="pt-BR" sz="48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endParaRPr lang="pt-BR"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1942905" y="735283"/>
            <a:ext cx="9722217" cy="4351338"/>
          </a:xfrm>
        </p:spPr>
        <p:txBody>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330.  </a:t>
            </a:r>
            <a:r>
              <a:rPr lang="pt-BR" sz="2400" b="1" dirty="0" smtClean="0">
                <a:solidFill>
                  <a:schemeClr val="bg1"/>
                </a:solidFill>
                <a:effectLst>
                  <a:outerShdw blurRad="38100" dist="38100" dir="2700000" algn="tl">
                    <a:srgbClr val="000000">
                      <a:alpha val="43137"/>
                    </a:srgbClr>
                  </a:outerShdw>
                </a:effectLst>
              </a:rPr>
              <a:t>Sabem os Espíritos em que época reencarnarão?</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“Pressentem-na, como sucede ao cego que se aproxima do fogo. Sabem que têm de retomar um corpo, como sabeis que tendes de morrer um dia, mas ignoram quando isso se dará .”</a:t>
            </a:r>
          </a:p>
          <a:p>
            <a:pPr marL="0" indent="0" algn="ctr">
              <a:buClr>
                <a:schemeClr val="bg1"/>
              </a:buClr>
              <a:buNone/>
            </a:pPr>
            <a:r>
              <a:rPr lang="pt-BR" sz="2400" dirty="0" smtClean="0">
                <a:solidFill>
                  <a:schemeClr val="bg1"/>
                </a:solidFill>
                <a:effectLst>
                  <a:outerShdw blurRad="38100" dist="38100" dir="2700000" algn="tl">
                    <a:srgbClr val="000000">
                      <a:alpha val="43137"/>
                    </a:srgbClr>
                  </a:outerShdw>
                </a:effectLst>
              </a:rPr>
              <a:t>a)</a:t>
            </a:r>
            <a:r>
              <a:rPr lang="pt-BR" sz="2400" b="1" dirty="0" smtClean="0">
                <a:solidFill>
                  <a:schemeClr val="bg1"/>
                </a:solidFill>
                <a:effectLst>
                  <a:outerShdw blurRad="38100" dist="38100" dir="2700000" algn="tl">
                    <a:srgbClr val="000000">
                      <a:alpha val="43137"/>
                    </a:srgbClr>
                  </a:outerShdw>
                </a:effectLst>
              </a:rPr>
              <a:t> Então a reencarnação é uma necessidade da vida espírita, como a morte o é da vida corporal?</a:t>
            </a:r>
          </a:p>
          <a:p>
            <a:pPr marL="0" indent="0" algn="ctr">
              <a:buNone/>
            </a:pPr>
            <a:r>
              <a:rPr lang="pt-BR" sz="2400" b="1" dirty="0" smtClean="0">
                <a:solidFill>
                  <a:schemeClr val="bg1"/>
                </a:solidFill>
                <a:effectLst>
                  <a:outerShdw blurRad="38100" dist="38100" dir="2700000" algn="tl">
                    <a:srgbClr val="000000">
                      <a:alpha val="43137"/>
                    </a:srgbClr>
                  </a:outerShdw>
                </a:effectLst>
              </a:rPr>
              <a:t>“Certamente assim é.”</a:t>
            </a:r>
          </a:p>
          <a:p>
            <a:pPr algn="ctr">
              <a:buClr>
                <a:schemeClr val="bg1"/>
              </a:buClr>
              <a:buFont typeface="+mj-lt"/>
              <a:buAutoNum type="alphaLcPeriod"/>
            </a:pPr>
            <a:endParaRPr lang="pt-BR" dirty="0">
              <a:effectLst>
                <a:outerShdw blurRad="38100" dist="38100" dir="2700000" algn="tl">
                  <a:srgbClr val="000000">
                    <a:alpha val="43137"/>
                  </a:srgbClr>
                </a:outerShdw>
              </a:effectLst>
            </a:endParaRPr>
          </a:p>
        </p:txBody>
      </p:sp>
      <p:sp>
        <p:nvSpPr>
          <p:cNvPr id="13" name="Retângulo 12"/>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useBgFill="1">
        <p:nvSpPr>
          <p:cNvPr id="12" name="Arredondar Retângulo em um Canto Diagonal 11"/>
          <p:cNvSpPr/>
          <p:nvPr/>
        </p:nvSpPr>
        <p:spPr>
          <a:xfrm flipH="1">
            <a:off x="3037995" y="4336618"/>
            <a:ext cx="7358116" cy="905235"/>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331. A </a:t>
            </a:r>
            <a:r>
              <a:rPr lang="pt-BR" sz="2400" b="1" dirty="0" smtClean="0">
                <a:solidFill>
                  <a:srgbClr val="FFC000"/>
                </a:solidFill>
                <a:effectLst>
                  <a:outerShdw blurRad="38100" dist="38100" dir="2700000" algn="tl">
                    <a:srgbClr val="000000">
                      <a:alpha val="43137"/>
                    </a:srgbClr>
                  </a:outerShdw>
                </a:effectLst>
                <a:latin typeface="+mj-lt"/>
              </a:rPr>
              <a:t>PREOCUPAÇÃO </a:t>
            </a:r>
            <a:r>
              <a:rPr lang="pt-BR" sz="2400" b="1" dirty="0" smtClean="0">
                <a:effectLst>
                  <a:outerShdw blurRad="38100" dist="38100" dir="2700000" algn="tl">
                    <a:srgbClr val="000000">
                      <a:alpha val="43137"/>
                    </a:srgbClr>
                  </a:outerShdw>
                </a:effectLst>
                <a:latin typeface="+mj-lt"/>
              </a:rPr>
              <a:t>DOS ESPÍRITOS                     </a:t>
            </a:r>
            <a:r>
              <a:rPr lang="pt-BR" sz="2400" b="1" dirty="0" smtClean="0">
                <a:solidFill>
                  <a:srgbClr val="CCFF33"/>
                </a:solidFill>
                <a:effectLst>
                  <a:outerShdw blurRad="38100" dist="38100" dir="2700000" algn="tl">
                    <a:srgbClr val="000000">
                      <a:alpha val="43137"/>
                    </a:srgbClr>
                  </a:outerShdw>
                </a:effectLst>
                <a:latin typeface="+mj-lt"/>
              </a:rPr>
              <a:t>COM A SUA REENCARNAÇÃO</a:t>
            </a:r>
            <a:endParaRPr lang="pt-BR" sz="2400" b="1" dirty="0">
              <a:solidFill>
                <a:srgbClr val="CCFF33"/>
              </a:solidFill>
              <a:effectLst>
                <a:outerShdw blurRad="38100" dist="38100" dir="2700000" algn="tl">
                  <a:srgbClr val="000000">
                    <a:alpha val="43137"/>
                  </a:srgbClr>
                </a:outerShdw>
              </a:effectLst>
              <a:latin typeface="+mj-lt"/>
            </a:endParaRPr>
          </a:p>
        </p:txBody>
      </p:sp>
      <p:sp useBgFill="1">
        <p:nvSpPr>
          <p:cNvPr id="14" name="Arredondar Retângulo em um Canto Diagonal 13"/>
          <p:cNvSpPr/>
          <p:nvPr/>
        </p:nvSpPr>
        <p:spPr>
          <a:xfrm>
            <a:off x="2837332" y="5306723"/>
            <a:ext cx="7708680" cy="1213999"/>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332.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solidFill>
                  <a:schemeClr val="bg1"/>
                </a:solidFill>
                <a:effectLst>
                  <a:outerShdw blurRad="38100" dist="38100" dir="2700000" algn="tl">
                    <a:srgbClr val="000000">
                      <a:alpha val="43137"/>
                    </a:srgbClr>
                  </a:outerShdw>
                </a:effectLst>
                <a:latin typeface="+mj-lt"/>
              </a:rPr>
              <a:t>DO ESPÍRITO RETARDAR OU APRESSAR                                                                                  </a:t>
            </a:r>
            <a:r>
              <a:rPr lang="pt-BR" sz="2400" b="1" dirty="0" smtClean="0">
                <a:solidFill>
                  <a:srgbClr val="CCFF33"/>
                </a:solidFill>
                <a:effectLst>
                  <a:outerShdw blurRad="38100" dist="38100" dir="2700000" algn="tl">
                    <a:srgbClr val="000000">
                      <a:alpha val="43137"/>
                    </a:srgbClr>
                  </a:outerShdw>
                </a:effectLst>
                <a:latin typeface="+mj-lt"/>
              </a:rPr>
              <a:t>O MOMENTO DA SUA REENCARNAÇÃO</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pic>
        <p:nvPicPr>
          <p:cNvPr id="6" name="Imagem 5"/>
          <p:cNvPicPr>
            <a:picLocks noChangeAspect="1"/>
          </p:cNvPicPr>
          <p:nvPr/>
        </p:nvPicPr>
        <p:blipFill>
          <a:blip r:embed="rId2"/>
          <a:stretch>
            <a:fillRect/>
          </a:stretch>
        </p:blipFill>
        <p:spPr>
          <a:xfrm rot="1366608">
            <a:off x="1600110" y="4161745"/>
            <a:ext cx="2103302" cy="437813"/>
          </a:xfrm>
          <a:prstGeom prst="rect">
            <a:avLst/>
          </a:prstGeom>
        </p:spPr>
      </p:pic>
      <p:sp>
        <p:nvSpPr>
          <p:cNvPr id="16" name="Retângulo 15"/>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pic>
        <p:nvPicPr>
          <p:cNvPr id="4" name="Imagem 3"/>
          <p:cNvPicPr>
            <a:picLocks noChangeAspect="1"/>
          </p:cNvPicPr>
          <p:nvPr/>
        </p:nvPicPr>
        <p:blipFill>
          <a:blip r:embed="rId3"/>
          <a:stretch>
            <a:fillRect/>
          </a:stretch>
        </p:blipFill>
        <p:spPr>
          <a:xfrm>
            <a:off x="2159881" y="0"/>
            <a:ext cx="1896020" cy="1249788"/>
          </a:xfrm>
          <a:prstGeom prst="rect">
            <a:avLst/>
          </a:prstGeom>
        </p:spPr>
      </p:pic>
    </p:spTree>
    <p:extLst>
      <p:ext uri="{BB962C8B-B14F-4D97-AF65-F5344CB8AC3E}">
        <p14:creationId xmlns:p14="http://schemas.microsoft.com/office/powerpoint/2010/main" val="298071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par>
                          <p:cTn id="18" fill="hold">
                            <p:stCondLst>
                              <p:cond delay="2000"/>
                            </p:stCondLst>
                            <p:childTnLst>
                              <p:par>
                                <p:cTn id="19" presetID="14" presetClass="entr" presetSubtype="1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childTnLst>
                          </p:cTn>
                        </p:par>
                        <p:par>
                          <p:cTn id="44" fill="hold">
                            <p:stCondLst>
                              <p:cond delay="1000"/>
                            </p:stCondLst>
                            <p:childTnLst>
                              <p:par>
                                <p:cTn id="45" presetID="16" presetClass="entr" presetSubtype="21"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inVertic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uiExpand="1" build="p"/>
      <p:bldP spid="13" grpId="0"/>
      <p:bldP spid="12"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Arredondar Retângulo em um Canto Diagonal 11"/>
          <p:cNvSpPr/>
          <p:nvPr/>
        </p:nvSpPr>
        <p:spPr>
          <a:xfrm>
            <a:off x="3039036" y="1920296"/>
            <a:ext cx="7799293" cy="977653"/>
          </a:xfrm>
          <a:prstGeom prst="round2DiagRect">
            <a:avLst>
              <a:gd name="adj1" fmla="val 45565"/>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333. A </a:t>
            </a:r>
            <a:r>
              <a:rPr lang="pt-BR" sz="2400" b="1" dirty="0" smtClean="0">
                <a:solidFill>
                  <a:srgbClr val="FFC000"/>
                </a:solidFill>
                <a:effectLst>
                  <a:outerShdw blurRad="38100" dist="38100" dir="2700000" algn="tl">
                    <a:srgbClr val="000000">
                      <a:alpha val="43137"/>
                    </a:srgbClr>
                  </a:outerShdw>
                </a:effectLst>
                <a:latin typeface="+mj-lt"/>
              </a:rPr>
              <a:t>POSSIBILIDADE</a:t>
            </a:r>
            <a:r>
              <a:rPr lang="pt-BR" sz="2400" b="1" dirty="0" smtClean="0">
                <a:effectLst>
                  <a:outerShdw blurRad="38100" dist="38100" dir="2700000" algn="tl">
                    <a:srgbClr val="000000">
                      <a:alpha val="43137"/>
                    </a:srgbClr>
                  </a:outerShdw>
                </a:effectLst>
                <a:latin typeface="+mj-lt"/>
              </a:rPr>
              <a:t> DA </a:t>
            </a:r>
            <a:r>
              <a:rPr lang="pt-BR" sz="2400" b="1" dirty="0" smtClean="0">
                <a:solidFill>
                  <a:srgbClr val="CCFF33"/>
                </a:solidFill>
                <a:effectLst>
                  <a:outerShdw blurRad="38100" dist="38100" dir="2700000" algn="tl">
                    <a:srgbClr val="000000">
                      <a:alpha val="43137"/>
                    </a:srgbClr>
                  </a:outerShdw>
                </a:effectLst>
                <a:latin typeface="+mj-lt"/>
              </a:rPr>
              <a:t>PERMANÊNCIA</a:t>
            </a: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INDEFINIDA</a:t>
            </a:r>
            <a:r>
              <a:rPr lang="pt-BR" sz="2400" b="1" dirty="0" smtClean="0">
                <a:solidFill>
                  <a:schemeClr val="bg1"/>
                </a:solidFill>
                <a:effectLst>
                  <a:outerShdw blurRad="38100" dist="38100" dir="2700000" algn="tl">
                    <a:srgbClr val="000000">
                      <a:alpha val="43137"/>
                    </a:srgbClr>
                  </a:outerShdw>
                </a:effectLst>
                <a:latin typeface="+mj-lt"/>
              </a:rPr>
              <a:t> COMO ESPÍRITO ERRANTE</a:t>
            </a:r>
            <a:endParaRPr lang="pt-BR" sz="2400" b="1" dirty="0">
              <a:solidFill>
                <a:schemeClr val="bg1"/>
              </a:solidFill>
              <a:effectLst>
                <a:outerShdw blurRad="38100" dist="38100" dir="2700000" algn="tl">
                  <a:srgbClr val="000000">
                    <a:alpha val="43137"/>
                  </a:srgbClr>
                </a:outerShdw>
              </a:effectLst>
              <a:latin typeface="+mj-lt"/>
            </a:endParaRPr>
          </a:p>
        </p:txBody>
      </p:sp>
      <p:pic>
        <p:nvPicPr>
          <p:cNvPr id="6" name="Imagem 5"/>
          <p:cNvPicPr>
            <a:picLocks noChangeAspect="1"/>
          </p:cNvPicPr>
          <p:nvPr/>
        </p:nvPicPr>
        <p:blipFill>
          <a:blip r:embed="rId2"/>
          <a:stretch>
            <a:fillRect/>
          </a:stretch>
        </p:blipFill>
        <p:spPr>
          <a:xfrm rot="1366608">
            <a:off x="1393381" y="1653098"/>
            <a:ext cx="2103302" cy="437813"/>
          </a:xfrm>
          <a:prstGeom prst="rect">
            <a:avLst/>
          </a:prstGeom>
        </p:spPr>
      </p:pic>
      <p:sp useBgFill="1">
        <p:nvSpPr>
          <p:cNvPr id="14" name="Arredondar Retângulo em um Canto Diagonal 13"/>
          <p:cNvSpPr/>
          <p:nvPr/>
        </p:nvSpPr>
        <p:spPr>
          <a:xfrm flipH="1">
            <a:off x="3039033" y="2967887"/>
            <a:ext cx="8154597" cy="821950"/>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334. A </a:t>
            </a:r>
            <a:r>
              <a:rPr lang="pt-BR" sz="2400" b="1" dirty="0" smtClean="0">
                <a:solidFill>
                  <a:srgbClr val="FFC000"/>
                </a:solidFill>
                <a:effectLst>
                  <a:outerShdw blurRad="38100" dist="38100" dir="2700000" algn="tl">
                    <a:srgbClr val="000000">
                      <a:alpha val="43137"/>
                    </a:srgbClr>
                  </a:outerShdw>
                </a:effectLst>
                <a:latin typeface="+mj-lt"/>
              </a:rPr>
              <a:t>PREDESTINAÇÃO </a:t>
            </a:r>
            <a:r>
              <a:rPr lang="pt-BR" sz="2400" b="1" dirty="0" smtClean="0">
                <a:solidFill>
                  <a:schemeClr val="bg1"/>
                </a:solidFill>
                <a:effectLst>
                  <a:outerShdw blurRad="38100" dist="38100" dir="2700000" algn="tl">
                    <a:srgbClr val="000000">
                      <a:alpha val="43137"/>
                    </a:srgbClr>
                  </a:outerShdw>
                </a:effectLst>
                <a:latin typeface="+mj-lt"/>
              </a:rPr>
              <a:t>DA UNIÃO DA ALMA                      </a:t>
            </a:r>
            <a:r>
              <a:rPr lang="pt-BR" sz="2400" b="1" dirty="0" smtClean="0">
                <a:solidFill>
                  <a:srgbClr val="CCFF33"/>
                </a:solidFill>
                <a:effectLst>
                  <a:outerShdw blurRad="38100" dist="38100" dir="2700000" algn="tl">
                    <a:srgbClr val="000000">
                      <a:alpha val="43137"/>
                    </a:srgbClr>
                  </a:outerShdw>
                </a:effectLst>
                <a:latin typeface="+mj-lt"/>
              </a:rPr>
              <a:t>A</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DETERMINADO</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CORPO</a:t>
            </a:r>
          </a:p>
        </p:txBody>
      </p:sp>
      <p:sp useBgFill="1">
        <p:nvSpPr>
          <p:cNvPr id="15" name="Arredondar Retângulo em um Canto Diagonal 14"/>
          <p:cNvSpPr/>
          <p:nvPr/>
        </p:nvSpPr>
        <p:spPr>
          <a:xfrm>
            <a:off x="2992250" y="3834621"/>
            <a:ext cx="7916569" cy="1229053"/>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335. </a:t>
            </a:r>
            <a:r>
              <a:rPr lang="pt-BR" sz="2400" b="1" dirty="0">
                <a:effectLst>
                  <a:outerShdw blurRad="38100" dist="38100" dir="2700000" algn="tl">
                    <a:srgbClr val="000000">
                      <a:alpha val="43137"/>
                    </a:srgbClr>
                  </a:outerShdw>
                </a:effectLst>
                <a:latin typeface="+mj-lt"/>
              </a:rPr>
              <a:t>A </a:t>
            </a:r>
            <a:r>
              <a:rPr lang="pt-BR" sz="2400" b="1" dirty="0">
                <a:solidFill>
                  <a:srgbClr val="FFC000"/>
                </a:solidFill>
                <a:effectLst>
                  <a:outerShdw blurRad="38100" dist="38100" dir="2700000" algn="tl">
                    <a:srgbClr val="000000">
                      <a:alpha val="43137"/>
                    </a:srgbClr>
                  </a:outerShdw>
                </a:effectLst>
                <a:latin typeface="+mj-lt"/>
              </a:rPr>
              <a:t>ESCOLHA</a:t>
            </a:r>
            <a:r>
              <a:rPr lang="pt-BR" sz="2400" b="1" dirty="0">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DO </a:t>
            </a:r>
            <a:r>
              <a:rPr lang="pt-BR" sz="2400" b="1" dirty="0" smtClean="0">
                <a:solidFill>
                  <a:srgbClr val="CCFF33"/>
                </a:solidFill>
                <a:effectLst>
                  <a:outerShdw blurRad="38100" dist="38100" dir="2700000" algn="tl">
                    <a:srgbClr val="000000">
                      <a:alpha val="43137"/>
                    </a:srgbClr>
                  </a:outerShdw>
                </a:effectLst>
                <a:latin typeface="+mj-lt"/>
              </a:rPr>
              <a:t>CORPO</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effectLst>
                  <a:outerShdw blurRad="38100" dist="38100" dir="2700000" algn="tl">
                    <a:srgbClr val="000000">
                      <a:alpha val="43137"/>
                    </a:srgbClr>
                  </a:outerShdw>
                </a:effectLst>
                <a:latin typeface="+mj-lt"/>
              </a:rPr>
              <a:t>PELO ESPÍRITO</a:t>
            </a:r>
          </a:p>
          <a:p>
            <a:pPr algn="ctr"/>
            <a:r>
              <a:rPr lang="pt-BR" sz="2400" b="1" dirty="0" smtClean="0">
                <a:solidFill>
                  <a:schemeClr val="bg1"/>
                </a:solidFill>
                <a:effectLst>
                  <a:outerShdw blurRad="38100" dist="38100" dir="2700000" algn="tl">
                    <a:srgbClr val="000000">
                      <a:alpha val="43137"/>
                    </a:srgbClr>
                  </a:outerShdw>
                </a:effectLst>
                <a:latin typeface="+mj-lt"/>
              </a:rPr>
              <a:t>a) A </a:t>
            </a:r>
            <a:r>
              <a:rPr lang="pt-BR" sz="2400" b="1" dirty="0" smtClean="0">
                <a:solidFill>
                  <a:srgbClr val="FFC000"/>
                </a:solidFill>
                <a:effectLst>
                  <a:outerShdw blurRad="38100" dist="38100" dir="2700000" algn="tl">
                    <a:srgbClr val="000000">
                      <a:alpha val="43137"/>
                    </a:srgbClr>
                  </a:outerShdw>
                </a:effectLst>
                <a:latin typeface="+mj-lt"/>
              </a:rPr>
              <a:t>CONSEQUÊNCIA</a:t>
            </a:r>
            <a:r>
              <a:rPr lang="pt-BR" sz="2400" b="1" dirty="0" smtClean="0">
                <a:solidFill>
                  <a:schemeClr val="bg1"/>
                </a:solidFill>
                <a:effectLst>
                  <a:outerShdw blurRad="38100" dist="38100" dir="2700000" algn="tl">
                    <a:srgbClr val="000000">
                      <a:alpha val="43137"/>
                    </a:srgbClr>
                  </a:outerShdw>
                </a:effectLst>
                <a:latin typeface="+mj-lt"/>
              </a:rPr>
              <a:t> DA RECUSA                                       </a:t>
            </a:r>
            <a:r>
              <a:rPr lang="pt-BR" sz="2400" b="1" dirty="0" smtClean="0">
                <a:solidFill>
                  <a:srgbClr val="CCFF33"/>
                </a:solidFill>
                <a:effectLst>
                  <a:outerShdw blurRad="38100" dist="38100" dir="2700000" algn="tl">
                    <a:srgbClr val="000000">
                      <a:alpha val="43137"/>
                    </a:srgbClr>
                  </a:outerShdw>
                </a:effectLst>
                <a:latin typeface="+mj-lt"/>
              </a:rPr>
              <a:t>DO CORPO ESCOLHIDO</a:t>
            </a:r>
          </a:p>
        </p:txBody>
      </p:sp>
      <p:sp useBgFill="1">
        <p:nvSpPr>
          <p:cNvPr id="16" name="Arredondar Retângulo em um Canto Diagonal 15"/>
          <p:cNvSpPr/>
          <p:nvPr/>
        </p:nvSpPr>
        <p:spPr>
          <a:xfrm flipH="1">
            <a:off x="2729753" y="5104015"/>
            <a:ext cx="8686392" cy="934168"/>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336. </a:t>
            </a:r>
            <a:r>
              <a:rPr lang="pt-BR" sz="2400" b="1" dirty="0" smtClean="0">
                <a:solidFill>
                  <a:schemeClr val="bg1"/>
                </a:solidFill>
                <a:effectLst>
                  <a:outerShdw blurRad="38100" dist="38100" dir="2700000" algn="tl">
                    <a:srgbClr val="000000">
                      <a:alpha val="43137"/>
                    </a:srgbClr>
                  </a:outerShdw>
                </a:effectLst>
                <a:latin typeface="+mj-lt"/>
              </a:rPr>
              <a:t> A </a:t>
            </a:r>
            <a:r>
              <a:rPr lang="pt-BR" sz="2400" b="1" dirty="0" smtClean="0">
                <a:solidFill>
                  <a:srgbClr val="FFC000"/>
                </a:solidFill>
                <a:effectLst>
                  <a:outerShdw blurRad="38100" dist="38100" dir="2700000" algn="tl">
                    <a:srgbClr val="000000">
                      <a:alpha val="43137"/>
                    </a:srgbClr>
                  </a:outerShdw>
                </a:effectLst>
                <a:latin typeface="+mj-lt"/>
              </a:rPr>
              <a:t>CONSEQUÊNCIA</a:t>
            </a:r>
            <a:r>
              <a:rPr lang="pt-BR" sz="2400" b="1" dirty="0" smtClean="0">
                <a:solidFill>
                  <a:schemeClr val="bg1"/>
                </a:solidFill>
                <a:effectLst>
                  <a:outerShdw blurRad="38100" dist="38100" dir="2700000" algn="tl">
                    <a:srgbClr val="000000">
                      <a:alpha val="43137"/>
                    </a:srgbClr>
                  </a:outerShdw>
                </a:effectLst>
                <a:latin typeface="+mj-lt"/>
              </a:rPr>
              <a:t> PARA O ESPÍRITO                         </a:t>
            </a:r>
            <a:r>
              <a:rPr lang="pt-BR" sz="2400" b="1" dirty="0" smtClean="0">
                <a:solidFill>
                  <a:srgbClr val="CCFF33"/>
                </a:solidFill>
                <a:effectLst>
                  <a:outerShdw blurRad="38100" dist="38100" dir="2700000" algn="tl">
                    <a:srgbClr val="000000">
                      <a:alpha val="43137"/>
                    </a:srgbClr>
                  </a:outerShdw>
                </a:effectLst>
                <a:latin typeface="+mj-lt"/>
              </a:rPr>
              <a:t>QUANDO</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NÃO ACEITA O CORPO EM QUE VAI NASCER </a:t>
            </a:r>
          </a:p>
        </p:txBody>
      </p:sp>
      <p:sp>
        <p:nvSpPr>
          <p:cNvPr id="13" name="Título 1"/>
          <p:cNvSpPr>
            <a:spLocks noGrp="1"/>
          </p:cNvSpPr>
          <p:nvPr>
            <p:ph type="title"/>
          </p:nvPr>
        </p:nvSpPr>
        <p:spPr>
          <a:xfrm>
            <a:off x="1857211" y="697578"/>
            <a:ext cx="9992064" cy="778505"/>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PRELÚDIO DA VOLTA</a:t>
            </a:r>
            <a:endParaRPr lang="pt-B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Retângulo 10"/>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19" name="Retângulo 18"/>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20" name="Retângulo 19"/>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133264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5">
                                            <p:bg/>
                                          </p:spTgt>
                                        </p:tgtEl>
                                        <p:attrNameLst>
                                          <p:attrName>style.visibility</p:attrName>
                                        </p:attrNameLst>
                                      </p:cBhvr>
                                      <p:to>
                                        <p:strVal val="visible"/>
                                      </p:to>
                                    </p:set>
                                    <p:animEffect transition="in" filter="barn(inVertical)">
                                      <p:cBhvr>
                                        <p:cTn id="29" dur="500"/>
                                        <p:tgtEl>
                                          <p:spTgt spid="15">
                                            <p:bg/>
                                          </p:spTgt>
                                        </p:tgtEl>
                                      </p:cBhvr>
                                    </p:animEffect>
                                  </p:childTnLst>
                                </p:cTn>
                              </p:par>
                            </p:childTnLst>
                          </p:cTn>
                        </p:par>
                        <p:par>
                          <p:cTn id="30" fill="hold">
                            <p:stCondLst>
                              <p:cond delay="500"/>
                            </p:stCondLst>
                            <p:childTnLst>
                              <p:par>
                                <p:cTn id="31" presetID="16" presetClass="entr" presetSubtype="21" fill="hold" grpId="0" nodeType="after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barn(inVertical)">
                                      <p:cBhvr>
                                        <p:cTn id="33" dur="500"/>
                                        <p:tgtEl>
                                          <p:spTgt spid="1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5">
                                            <p:txEl>
                                              <p:pRg st="1" end="1"/>
                                            </p:txEl>
                                          </p:spTgt>
                                        </p:tgtEl>
                                        <p:attrNameLst>
                                          <p:attrName>style.visibility</p:attrName>
                                        </p:attrNameLst>
                                      </p:cBhvr>
                                      <p:to>
                                        <p:strVal val="visible"/>
                                      </p:to>
                                    </p:set>
                                    <p:animEffect transition="in" filter="barn(inVertical)">
                                      <p:cBhvr>
                                        <p:cTn id="38" dur="500"/>
                                        <p:tgtEl>
                                          <p:spTgt spid="15">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arn(inVertical)">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uiExpand="1" build="p" animBg="1"/>
      <p:bldP spid="16" grpId="0" animBg="1"/>
      <p:bldP spid="13"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Arredondar Retângulo em um Canto Diagonal 11"/>
          <p:cNvSpPr/>
          <p:nvPr/>
        </p:nvSpPr>
        <p:spPr>
          <a:xfrm>
            <a:off x="2715467" y="2108554"/>
            <a:ext cx="7938676" cy="977653"/>
          </a:xfrm>
          <a:prstGeom prst="round2DiagRect">
            <a:avLst>
              <a:gd name="adj1" fmla="val 34562"/>
              <a:gd name="adj2" fmla="val 0"/>
            </a:avLst>
          </a:prstGeom>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337. A </a:t>
            </a:r>
            <a:r>
              <a:rPr lang="pt-BR" sz="2400" b="1" dirty="0" smtClean="0">
                <a:solidFill>
                  <a:srgbClr val="FFC000"/>
                </a:solidFill>
                <a:effectLst>
                  <a:outerShdw blurRad="38100" dist="38100" dir="2700000" algn="tl">
                    <a:srgbClr val="000000">
                      <a:alpha val="43137"/>
                    </a:srgbClr>
                  </a:outerShdw>
                </a:effectLst>
                <a:latin typeface="+mj-lt"/>
              </a:rPr>
              <a:t>POSSIBILIDADE</a:t>
            </a:r>
            <a:r>
              <a:rPr lang="pt-BR" sz="2400" b="1" dirty="0" smtClean="0">
                <a:effectLst>
                  <a:outerShdw blurRad="38100" dist="38100" dir="2700000" algn="tl">
                    <a:srgbClr val="000000">
                      <a:alpha val="43137"/>
                    </a:srgbClr>
                  </a:outerShdw>
                </a:effectLst>
                <a:latin typeface="+mj-lt"/>
              </a:rPr>
              <a:t> DE SER </a:t>
            </a:r>
            <a:r>
              <a:rPr lang="pt-BR" sz="2400" b="1" dirty="0" smtClean="0">
                <a:solidFill>
                  <a:schemeClr val="bg1"/>
                </a:solidFill>
                <a:effectLst>
                  <a:outerShdw blurRad="38100" dist="38100" dir="2700000" algn="tl">
                    <a:srgbClr val="000000">
                      <a:alpha val="43137"/>
                    </a:srgbClr>
                  </a:outerShdw>
                </a:effectLst>
                <a:latin typeface="+mj-lt"/>
              </a:rPr>
              <a:t>“IMPOSTA”                         </a:t>
            </a:r>
            <a:r>
              <a:rPr lang="pt-BR" sz="2400" b="1" dirty="0" smtClean="0">
                <a:effectLst>
                  <a:outerShdw blurRad="38100" dist="38100" dir="2700000" algn="tl">
                    <a:srgbClr val="000000">
                      <a:alpha val="43137"/>
                    </a:srgbClr>
                  </a:outerShdw>
                </a:effectLst>
                <a:latin typeface="+mj-lt"/>
              </a:rPr>
              <a:t>A </a:t>
            </a:r>
            <a:r>
              <a:rPr lang="pt-BR" sz="2400" b="1" dirty="0" smtClean="0">
                <a:solidFill>
                  <a:schemeClr val="bg1"/>
                </a:solidFill>
                <a:effectLst>
                  <a:outerShdw blurRad="38100" dist="38100" dir="2700000" algn="tl">
                    <a:srgbClr val="000000">
                      <a:alpha val="43137"/>
                    </a:srgbClr>
                  </a:outerShdw>
                </a:effectLst>
                <a:latin typeface="+mj-lt"/>
              </a:rPr>
              <a:t>UNIÃO </a:t>
            </a:r>
            <a:r>
              <a:rPr lang="pt-BR" sz="2400" b="1" dirty="0" smtClean="0">
                <a:effectLst>
                  <a:outerShdw blurRad="38100" dist="38100" dir="2700000" algn="tl">
                    <a:srgbClr val="000000">
                      <a:alpha val="43137"/>
                    </a:srgbClr>
                  </a:outerShdw>
                </a:effectLst>
                <a:latin typeface="+mj-lt"/>
              </a:rPr>
              <a:t>DE UM ESPÍRITO </a:t>
            </a:r>
            <a:r>
              <a:rPr lang="pt-BR" sz="2400" b="1" dirty="0" smtClean="0">
                <a:solidFill>
                  <a:srgbClr val="CCFF33"/>
                </a:solidFill>
                <a:effectLst>
                  <a:outerShdw blurRad="38100" dist="38100" dir="2700000" algn="tl">
                    <a:srgbClr val="000000">
                      <a:alpha val="43137"/>
                    </a:srgbClr>
                  </a:outerShdw>
                </a:effectLst>
                <a:latin typeface="+mj-lt"/>
              </a:rPr>
              <a:t>A DETERMINADO CORPO</a:t>
            </a:r>
            <a:endParaRPr lang="pt-BR" sz="2400" b="1" dirty="0">
              <a:solidFill>
                <a:srgbClr val="CCFF33"/>
              </a:solidFill>
              <a:effectLst>
                <a:outerShdw blurRad="38100" dist="38100" dir="2700000" algn="tl">
                  <a:srgbClr val="000000">
                    <a:alpha val="43137"/>
                  </a:srgbClr>
                </a:outerShdw>
              </a:effectLst>
              <a:latin typeface="+mj-lt"/>
            </a:endParaRPr>
          </a:p>
        </p:txBody>
      </p:sp>
      <p:pic>
        <p:nvPicPr>
          <p:cNvPr id="6" name="Imagem 5"/>
          <p:cNvPicPr>
            <a:picLocks noChangeAspect="1"/>
          </p:cNvPicPr>
          <p:nvPr/>
        </p:nvPicPr>
        <p:blipFill>
          <a:blip r:embed="rId2"/>
          <a:stretch>
            <a:fillRect/>
          </a:stretch>
        </p:blipFill>
        <p:spPr>
          <a:xfrm rot="1366608">
            <a:off x="1406685" y="1663849"/>
            <a:ext cx="2103302" cy="437813"/>
          </a:xfrm>
          <a:prstGeom prst="rect">
            <a:avLst/>
          </a:prstGeom>
        </p:spPr>
      </p:pic>
      <p:sp useBgFill="1">
        <p:nvSpPr>
          <p:cNvPr id="14" name="Arredondar Retângulo em um Canto Diagonal 13"/>
          <p:cNvSpPr/>
          <p:nvPr/>
        </p:nvSpPr>
        <p:spPr>
          <a:xfrm flipH="1">
            <a:off x="3084001" y="3139541"/>
            <a:ext cx="7506979" cy="907829"/>
          </a:xfrm>
          <a:prstGeom prst="round2DiagRect">
            <a:avLst>
              <a:gd name="adj1" fmla="val 50000"/>
              <a:gd name="adj2" fmla="val 0"/>
            </a:avLst>
          </a:prstGeom>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338. O </a:t>
            </a:r>
            <a:r>
              <a:rPr lang="pt-BR" sz="2400" b="1" dirty="0" smtClean="0">
                <a:solidFill>
                  <a:srgbClr val="FFC000"/>
                </a:solidFill>
                <a:effectLst>
                  <a:outerShdw blurRad="38100" dist="38100" dir="2700000" algn="tl">
                    <a:srgbClr val="000000">
                      <a:alpha val="43137"/>
                    </a:srgbClr>
                  </a:outerShdw>
                </a:effectLst>
                <a:latin typeface="+mj-lt"/>
              </a:rPr>
              <a:t>MOMENTO </a:t>
            </a:r>
            <a:r>
              <a:rPr lang="pt-BR" sz="2400" b="1" dirty="0" smtClean="0">
                <a:solidFill>
                  <a:schemeClr val="bg1"/>
                </a:solidFill>
                <a:effectLst>
                  <a:outerShdw blurRad="38100" dist="38100" dir="2700000" algn="tl">
                    <a:srgbClr val="000000">
                      <a:alpha val="43137"/>
                    </a:srgbClr>
                  </a:outerShdw>
                </a:effectLst>
                <a:latin typeface="+mj-lt"/>
              </a:rPr>
              <a:t>DA </a:t>
            </a:r>
            <a:r>
              <a:rPr lang="pt-BR" sz="2400" b="1" dirty="0" smtClean="0">
                <a:solidFill>
                  <a:srgbClr val="CCFF33"/>
                </a:solidFill>
                <a:effectLst>
                  <a:outerShdw blurRad="38100" dist="38100" dir="2700000" algn="tl">
                    <a:srgbClr val="000000">
                      <a:alpha val="43137"/>
                    </a:srgbClr>
                  </a:outerShdw>
                </a:effectLst>
                <a:latin typeface="+mj-lt"/>
              </a:rPr>
              <a:t>DESIGNAÇÃO</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DE                      UM ESPÍRITO</a:t>
            </a:r>
            <a:r>
              <a:rPr lang="pt-BR" sz="2400" b="1" dirty="0" smtClean="0">
                <a:solidFill>
                  <a:schemeClr val="bg1"/>
                </a:solidFill>
                <a:effectLst>
                  <a:outerShdw blurRad="38100" dist="38100" dir="2700000" algn="tl">
                    <a:srgbClr val="000000">
                      <a:alpha val="43137"/>
                    </a:srgbClr>
                  </a:outerShdw>
                </a:effectLst>
                <a:latin typeface="+mj-lt"/>
              </a:rPr>
              <a:t> PARA DETERMINADO CORPO</a:t>
            </a:r>
          </a:p>
        </p:txBody>
      </p:sp>
      <p:sp useBgFill="1">
        <p:nvSpPr>
          <p:cNvPr id="15" name="Arredondar Retângulo em um Canto Diagonal 14"/>
          <p:cNvSpPr/>
          <p:nvPr/>
        </p:nvSpPr>
        <p:spPr>
          <a:xfrm>
            <a:off x="2920435" y="4092154"/>
            <a:ext cx="7878352" cy="1068143"/>
          </a:xfrm>
          <a:prstGeom prst="round2DiagRect">
            <a:avLst>
              <a:gd name="adj1" fmla="val 50000"/>
              <a:gd name="adj2" fmla="val 0"/>
            </a:avLst>
          </a:prstGeom>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339. A </a:t>
            </a:r>
            <a:r>
              <a:rPr lang="pt-BR" sz="2400" b="1" dirty="0" smtClean="0">
                <a:solidFill>
                  <a:srgbClr val="FFC000"/>
                </a:solidFill>
                <a:effectLst>
                  <a:outerShdw blurRad="38100" dist="38100" dir="2700000" algn="tl">
                    <a:srgbClr val="000000">
                      <a:alpha val="43137"/>
                    </a:srgbClr>
                  </a:outerShdw>
                </a:effectLst>
                <a:latin typeface="+mj-lt"/>
              </a:rPr>
              <a:t>COMPARAÇÃO </a:t>
            </a:r>
            <a:r>
              <a:rPr lang="pt-BR" sz="2400" b="1" dirty="0" smtClean="0">
                <a:effectLst>
                  <a:outerShdw blurRad="38100" dist="38100" dir="2700000" algn="tl">
                    <a:srgbClr val="000000">
                      <a:alpha val="43137"/>
                    </a:srgbClr>
                  </a:outerShdw>
                </a:effectLst>
                <a:latin typeface="+mj-lt"/>
              </a:rPr>
              <a:t>DA PERTURBAÇÃO DO ESPÍRITO QUANDO “</a:t>
            </a:r>
            <a:r>
              <a:rPr lang="pt-BR" sz="2400" b="1" dirty="0" smtClean="0">
                <a:solidFill>
                  <a:srgbClr val="CCFF33"/>
                </a:solidFill>
                <a:effectLst>
                  <a:outerShdw blurRad="38100" dist="38100" dir="2700000" algn="tl">
                    <a:srgbClr val="000000">
                      <a:alpha val="43137"/>
                    </a:srgbClr>
                  </a:outerShdw>
                </a:effectLst>
                <a:latin typeface="+mj-lt"/>
              </a:rPr>
              <a:t>NASCE</a:t>
            </a:r>
            <a:r>
              <a:rPr lang="pt-BR" sz="2400" b="1" dirty="0" smtClean="0">
                <a:effectLst>
                  <a:outerShdw blurRad="38100" dist="38100" dir="2700000" algn="tl">
                    <a:srgbClr val="000000">
                      <a:alpha val="43137"/>
                    </a:srgbClr>
                  </a:outerShdw>
                </a:effectLst>
                <a:latin typeface="+mj-lt"/>
              </a:rPr>
              <a:t>” E QUANDO “</a:t>
            </a:r>
            <a:r>
              <a:rPr lang="pt-BR" sz="2400" b="1" dirty="0" smtClean="0">
                <a:solidFill>
                  <a:srgbClr val="CCFF33"/>
                </a:solidFill>
                <a:effectLst>
                  <a:outerShdw blurRad="38100" dist="38100" dir="2700000" algn="tl">
                    <a:srgbClr val="000000">
                      <a:alpha val="43137"/>
                    </a:srgbClr>
                  </a:outerShdw>
                </a:effectLst>
                <a:latin typeface="+mj-lt"/>
              </a:rPr>
              <a:t>MORRE</a:t>
            </a:r>
            <a:r>
              <a:rPr lang="pt-BR" sz="2400" b="1" dirty="0" smtClean="0">
                <a:effectLst>
                  <a:outerShdw blurRad="38100" dist="38100" dir="2700000" algn="tl">
                    <a:srgbClr val="000000">
                      <a:alpha val="43137"/>
                    </a:srgbClr>
                  </a:outerShdw>
                </a:effectLst>
                <a:latin typeface="+mj-lt"/>
              </a:rPr>
              <a:t>”</a:t>
            </a:r>
            <a:endParaRPr lang="pt-BR" sz="2400" b="1" dirty="0" smtClean="0">
              <a:solidFill>
                <a:schemeClr val="bg1"/>
              </a:solidFill>
              <a:effectLst>
                <a:outerShdw blurRad="38100" dist="38100" dir="2700000" algn="tl">
                  <a:srgbClr val="000000">
                    <a:alpha val="43137"/>
                  </a:srgbClr>
                </a:outerShdw>
              </a:effectLst>
              <a:latin typeface="+mj-lt"/>
            </a:endParaRPr>
          </a:p>
        </p:txBody>
      </p:sp>
      <p:sp useBgFill="1">
        <p:nvSpPr>
          <p:cNvPr id="16" name="Arredondar Retângulo em um Canto Diagonal 15"/>
          <p:cNvSpPr/>
          <p:nvPr/>
        </p:nvSpPr>
        <p:spPr>
          <a:xfrm>
            <a:off x="2826305" y="5213631"/>
            <a:ext cx="7637920" cy="934168"/>
          </a:xfrm>
          <a:prstGeom prst="round2DiagRect">
            <a:avLst>
              <a:gd name="adj1" fmla="val 50000"/>
              <a:gd name="adj2" fmla="val 0"/>
            </a:avLst>
          </a:prstGeom>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340. AS</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FFC000"/>
                </a:solidFill>
                <a:effectLst>
                  <a:outerShdw blurRad="38100" dist="38100" dir="2700000" algn="tl">
                    <a:srgbClr val="000000">
                      <a:alpha val="43137"/>
                    </a:srgbClr>
                  </a:outerShdw>
                </a:effectLst>
                <a:latin typeface="+mj-lt"/>
              </a:rPr>
              <a:t>EXPECTATIVAS</a:t>
            </a:r>
            <a:r>
              <a:rPr lang="pt-BR" sz="2400" b="1" dirty="0" smtClean="0">
                <a:solidFill>
                  <a:schemeClr val="bg1"/>
                </a:solidFill>
                <a:effectLst>
                  <a:outerShdw blurRad="38100" dist="38100" dir="2700000" algn="tl">
                    <a:srgbClr val="000000">
                      <a:alpha val="43137"/>
                    </a:srgbClr>
                  </a:outerShdw>
                </a:effectLst>
                <a:latin typeface="+mj-lt"/>
              </a:rPr>
              <a:t> DO ESPÍRITO                               </a:t>
            </a:r>
            <a:r>
              <a:rPr lang="pt-BR" sz="2400" b="1" dirty="0" smtClean="0">
                <a:solidFill>
                  <a:srgbClr val="CCFF33"/>
                </a:solidFill>
                <a:effectLst>
                  <a:outerShdw blurRad="38100" dist="38100" dir="2700000" algn="tl">
                    <a:srgbClr val="000000">
                      <a:alpha val="43137"/>
                    </a:srgbClr>
                  </a:outerShdw>
                </a:effectLst>
                <a:latin typeface="+mj-lt"/>
              </a:rPr>
              <a:t>NO MOMENTO DA SUA REENCARNAÇÃO</a:t>
            </a:r>
          </a:p>
        </p:txBody>
      </p:sp>
      <p:sp>
        <p:nvSpPr>
          <p:cNvPr id="13" name="Título 1"/>
          <p:cNvSpPr>
            <a:spLocks noGrp="1"/>
          </p:cNvSpPr>
          <p:nvPr>
            <p:ph type="title"/>
          </p:nvPr>
        </p:nvSpPr>
        <p:spPr>
          <a:xfrm>
            <a:off x="1816870" y="764813"/>
            <a:ext cx="9992064" cy="778505"/>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PRELÚDIO DA VOLTA</a:t>
            </a:r>
            <a:endParaRPr lang="pt-B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Retângulo 10"/>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19" name="Retângulo 18"/>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20" name="Retângulo 19"/>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173889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in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arn(inVertical)">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1000"/>
                                        <p:tgtEl>
                                          <p:spTgt spid="19"/>
                                        </p:tgtEl>
                                      </p:cBhvr>
                                    </p:animEffect>
                                    <p:anim calcmode="lin" valueType="num">
                                      <p:cBhvr>
                                        <p:cTn id="40" dur="1000" fill="hold"/>
                                        <p:tgtEl>
                                          <p:spTgt spid="19"/>
                                        </p:tgtEl>
                                        <p:attrNameLst>
                                          <p:attrName>ppt_x</p:attrName>
                                        </p:attrNameLst>
                                      </p:cBhvr>
                                      <p:tavLst>
                                        <p:tav tm="0">
                                          <p:val>
                                            <p:strVal val="#ppt_x"/>
                                          </p:val>
                                        </p:tav>
                                        <p:tav tm="100000">
                                          <p:val>
                                            <p:strVal val="#ppt_x"/>
                                          </p:val>
                                        </p:tav>
                                      </p:tavLst>
                                    </p:anim>
                                    <p:anim calcmode="lin" valueType="num">
                                      <p:cBhvr>
                                        <p:cTn id="4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6" grpId="0" animBg="1"/>
      <p:bldP spid="13"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Arredondar Retângulo em um Canto Diagonal 11"/>
          <p:cNvSpPr/>
          <p:nvPr/>
        </p:nvSpPr>
        <p:spPr>
          <a:xfrm>
            <a:off x="3039036" y="2646434"/>
            <a:ext cx="7799293" cy="977653"/>
          </a:xfrm>
          <a:prstGeom prst="round2DiagRect">
            <a:avLst>
              <a:gd name="adj1" fmla="val 45565"/>
              <a:gd name="adj2" fmla="val 0"/>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341. A </a:t>
            </a:r>
            <a:r>
              <a:rPr lang="pt-BR" sz="2400" b="1" dirty="0" smtClean="0">
                <a:solidFill>
                  <a:srgbClr val="FFC000"/>
                </a:solidFill>
                <a:effectLst>
                  <a:outerShdw blurRad="38100" dist="38100" dir="2700000" algn="tl">
                    <a:srgbClr val="000000">
                      <a:alpha val="43137"/>
                    </a:srgbClr>
                  </a:outerShdw>
                </a:effectLst>
                <a:latin typeface="+mj-lt"/>
              </a:rPr>
              <a:t>INCERTEZA</a:t>
            </a:r>
            <a:r>
              <a:rPr lang="pt-BR" sz="2400" b="1" dirty="0" smtClean="0">
                <a:effectLst>
                  <a:outerShdw blurRad="38100" dist="38100" dir="2700000" algn="tl">
                    <a:srgbClr val="000000">
                      <a:alpha val="43137"/>
                    </a:srgbClr>
                  </a:outerShdw>
                </a:effectLst>
                <a:latin typeface="+mj-lt"/>
              </a:rPr>
              <a:t> E A </a:t>
            </a:r>
            <a:r>
              <a:rPr lang="pt-BR" sz="2400" b="1" dirty="0" smtClean="0">
                <a:solidFill>
                  <a:schemeClr val="bg1"/>
                </a:solidFill>
                <a:effectLst>
                  <a:outerShdw blurRad="38100" dist="38100" dir="2700000" algn="tl">
                    <a:srgbClr val="000000">
                      <a:alpha val="43137"/>
                    </a:srgbClr>
                  </a:outerShdw>
                </a:effectLst>
                <a:latin typeface="+mj-lt"/>
              </a:rPr>
              <a:t>ANSIEDADE </a:t>
            </a:r>
            <a:r>
              <a:rPr lang="pt-BR" sz="2400" b="1" dirty="0" smtClean="0">
                <a:effectLst>
                  <a:outerShdw blurRad="38100" dist="38100" dir="2700000" algn="tl">
                    <a:srgbClr val="000000">
                      <a:alpha val="43137"/>
                    </a:srgbClr>
                  </a:outerShdw>
                </a:effectLst>
                <a:latin typeface="+mj-lt"/>
              </a:rPr>
              <a:t>DO ESPÍRITO </a:t>
            </a:r>
            <a:r>
              <a:rPr lang="pt-BR" sz="2400" b="1" dirty="0" smtClean="0">
                <a:solidFill>
                  <a:srgbClr val="CCFF33"/>
                </a:solidFill>
                <a:effectLst>
                  <a:outerShdw blurRad="38100" dist="38100" dir="2700000" algn="tl">
                    <a:srgbClr val="000000">
                      <a:alpha val="43137"/>
                    </a:srgbClr>
                  </a:outerShdw>
                </a:effectLst>
                <a:latin typeface="+mj-lt"/>
              </a:rPr>
              <a:t>ANTE AS FUTURAS PROVAS </a:t>
            </a:r>
            <a:endParaRPr lang="pt-BR" sz="2400" b="1" dirty="0">
              <a:solidFill>
                <a:srgbClr val="CCFF33"/>
              </a:solidFill>
              <a:effectLst>
                <a:outerShdw blurRad="38100" dist="38100" dir="2700000" algn="tl">
                  <a:srgbClr val="000000">
                    <a:alpha val="43137"/>
                  </a:srgbClr>
                </a:outerShdw>
              </a:effectLst>
              <a:latin typeface="+mj-lt"/>
            </a:endParaRPr>
          </a:p>
        </p:txBody>
      </p:sp>
      <p:sp useBgFill="1">
        <p:nvSpPr>
          <p:cNvPr id="14" name="Arredondar Retângulo em um Canto Diagonal 13"/>
          <p:cNvSpPr/>
          <p:nvPr/>
        </p:nvSpPr>
        <p:spPr>
          <a:xfrm flipH="1">
            <a:off x="2380128" y="3693181"/>
            <a:ext cx="8813499" cy="1011052"/>
          </a:xfrm>
          <a:prstGeom prst="round2DiagRect">
            <a:avLst>
              <a:gd name="adj1" fmla="val 50000"/>
              <a:gd name="adj2" fmla="val 0"/>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342. O </a:t>
            </a:r>
            <a:r>
              <a:rPr lang="pt-BR" sz="2400" b="1" dirty="0" smtClean="0">
                <a:solidFill>
                  <a:srgbClr val="FFC000"/>
                </a:solidFill>
                <a:effectLst>
                  <a:outerShdw blurRad="38100" dist="38100" dir="2700000" algn="tl">
                    <a:srgbClr val="000000">
                      <a:alpha val="43137"/>
                    </a:srgbClr>
                  </a:outerShdw>
                </a:effectLst>
                <a:latin typeface="+mj-lt"/>
              </a:rPr>
              <a:t>ACOMPANHAMENTO </a:t>
            </a:r>
            <a:r>
              <a:rPr lang="pt-BR" sz="2400" b="1" dirty="0" smtClean="0">
                <a:solidFill>
                  <a:schemeClr val="bg1"/>
                </a:solidFill>
                <a:effectLst>
                  <a:outerShdw blurRad="38100" dist="38100" dir="2700000" algn="tl">
                    <a:srgbClr val="000000">
                      <a:alpha val="43137"/>
                    </a:srgbClr>
                  </a:outerShdw>
                </a:effectLst>
                <a:latin typeface="+mj-lt"/>
              </a:rPr>
              <a:t>DO ESPÍRITO POR SEUS AMIGOS PARA </a:t>
            </a:r>
            <a:r>
              <a:rPr lang="pt-BR" sz="2400" b="1" dirty="0" smtClean="0">
                <a:solidFill>
                  <a:srgbClr val="CCFF33"/>
                </a:solidFill>
                <a:effectLst>
                  <a:outerShdw blurRad="38100" dist="38100" dir="2700000" algn="tl">
                    <a:srgbClr val="000000">
                      <a:alpha val="43137"/>
                    </a:srgbClr>
                  </a:outerShdw>
                </a:effectLst>
                <a:latin typeface="+mj-lt"/>
              </a:rPr>
              <a:t>ENTRAR</a:t>
            </a:r>
            <a:r>
              <a:rPr lang="pt-BR" sz="2400" b="1" dirty="0" smtClean="0">
                <a:solidFill>
                  <a:schemeClr val="bg1"/>
                </a:solidFill>
                <a:effectLst>
                  <a:outerShdw blurRad="38100" dist="38100" dir="2700000" algn="tl">
                    <a:srgbClr val="000000">
                      <a:alpha val="43137"/>
                    </a:srgbClr>
                  </a:outerShdw>
                </a:effectLst>
                <a:latin typeface="+mj-lt"/>
              </a:rPr>
              <a:t> OU </a:t>
            </a:r>
            <a:r>
              <a:rPr lang="pt-BR" sz="2400" b="1" dirty="0" smtClean="0">
                <a:solidFill>
                  <a:srgbClr val="CCFF33"/>
                </a:solidFill>
                <a:effectLst>
                  <a:outerShdw blurRad="38100" dist="38100" dir="2700000" algn="tl">
                    <a:srgbClr val="000000">
                      <a:alpha val="43137"/>
                    </a:srgbClr>
                  </a:outerShdw>
                </a:effectLst>
                <a:latin typeface="+mj-lt"/>
              </a:rPr>
              <a:t>SAIR</a:t>
            </a:r>
            <a:r>
              <a:rPr lang="pt-BR" sz="2400" b="1" dirty="0" smtClean="0">
                <a:solidFill>
                  <a:schemeClr val="bg1"/>
                </a:solidFill>
                <a:effectLst>
                  <a:outerShdw blurRad="38100" dist="38100" dir="2700000" algn="tl">
                    <a:srgbClr val="000000">
                      <a:alpha val="43137"/>
                    </a:srgbClr>
                  </a:outerShdw>
                </a:effectLst>
                <a:latin typeface="+mj-lt"/>
              </a:rPr>
              <a:t> DO MUNDO CORPÓREO</a:t>
            </a:r>
          </a:p>
        </p:txBody>
      </p:sp>
      <p:sp useBgFill="1">
        <p:nvSpPr>
          <p:cNvPr id="15" name="Arredondar Retângulo em um Canto Diagonal 14"/>
          <p:cNvSpPr/>
          <p:nvPr/>
        </p:nvSpPr>
        <p:spPr>
          <a:xfrm>
            <a:off x="3039033" y="4771468"/>
            <a:ext cx="8111417" cy="890656"/>
          </a:xfrm>
          <a:prstGeom prst="round2DiagRect">
            <a:avLst>
              <a:gd name="adj1" fmla="val 50000"/>
              <a:gd name="adj2" fmla="val 0"/>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343. O </a:t>
            </a:r>
            <a:r>
              <a:rPr lang="pt-BR" sz="2400" b="1" dirty="0" smtClean="0">
                <a:solidFill>
                  <a:srgbClr val="FFC000"/>
                </a:solidFill>
                <a:effectLst>
                  <a:outerShdw blurRad="38100" dist="38100" dir="2700000" algn="tl">
                    <a:srgbClr val="000000">
                      <a:alpha val="43137"/>
                    </a:srgbClr>
                  </a:outerShdw>
                </a:effectLst>
                <a:latin typeface="+mj-lt"/>
              </a:rPr>
              <a:t>SIGNIFICADO </a:t>
            </a:r>
            <a:r>
              <a:rPr lang="pt-BR" sz="2400" b="1" dirty="0" smtClean="0">
                <a:effectLst>
                  <a:outerShdw blurRad="38100" dist="38100" dir="2700000" algn="tl">
                    <a:srgbClr val="000000">
                      <a:alpha val="43137"/>
                    </a:srgbClr>
                  </a:outerShdw>
                </a:effectLst>
                <a:latin typeface="+mj-lt"/>
              </a:rPr>
              <a:t>DOS </a:t>
            </a:r>
            <a:r>
              <a:rPr lang="pt-BR" sz="2400" b="1" dirty="0" smtClean="0">
                <a:solidFill>
                  <a:srgbClr val="CCFF33"/>
                </a:solidFill>
                <a:effectLst>
                  <a:outerShdw blurRad="38100" dist="38100" dir="2700000" algn="tl">
                    <a:srgbClr val="000000">
                      <a:alpha val="43137"/>
                    </a:srgbClr>
                  </a:outerShdw>
                </a:effectLst>
                <a:latin typeface="+mj-lt"/>
              </a:rPr>
              <a:t>“SONHOS AFETIVOS” </a:t>
            </a:r>
            <a:r>
              <a:rPr lang="pt-BR" sz="2400" b="1" dirty="0" smtClean="0">
                <a:effectLst>
                  <a:outerShdw blurRad="38100" dist="38100" dir="2700000" algn="tl">
                    <a:srgbClr val="000000">
                      <a:alpha val="43137"/>
                    </a:srgbClr>
                  </a:outerShdw>
                </a:effectLst>
                <a:latin typeface="+mj-lt"/>
              </a:rPr>
              <a:t>COM “DESCONHECIDOS”</a:t>
            </a:r>
            <a:endParaRPr lang="pt-BR" sz="2400" b="1" dirty="0" smtClean="0">
              <a:solidFill>
                <a:schemeClr val="bg1"/>
              </a:solidFill>
              <a:effectLst>
                <a:outerShdw blurRad="38100" dist="38100" dir="2700000" algn="tl">
                  <a:srgbClr val="000000">
                    <a:alpha val="43137"/>
                  </a:srgbClr>
                </a:outerShdw>
              </a:effectLst>
              <a:latin typeface="+mj-lt"/>
            </a:endParaRPr>
          </a:p>
        </p:txBody>
      </p:sp>
      <p:sp>
        <p:nvSpPr>
          <p:cNvPr id="13" name="Título 1"/>
          <p:cNvSpPr>
            <a:spLocks noGrp="1"/>
          </p:cNvSpPr>
          <p:nvPr>
            <p:ph type="title"/>
          </p:nvPr>
        </p:nvSpPr>
        <p:spPr>
          <a:xfrm>
            <a:off x="1736187" y="1200968"/>
            <a:ext cx="9992064" cy="778505"/>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PRELÚDIO DA VOLTA</a:t>
            </a:r>
            <a:endParaRPr lang="pt-B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Retângulo 10"/>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p:nvSpPr>
          <p:cNvPr id="9" name="CaixaDeTexto 8"/>
          <p:cNvSpPr txBox="1"/>
          <p:nvPr/>
        </p:nvSpPr>
        <p:spPr>
          <a:xfrm>
            <a:off x="6066590" y="5889812"/>
            <a:ext cx="1331259" cy="523220"/>
          </a:xfrm>
          <a:prstGeom prst="rect">
            <a:avLst/>
          </a:prstGeom>
          <a:noFill/>
        </p:spPr>
        <p:txBody>
          <a:bodyPr wrap="square" rtlCol="0">
            <a:spAutoFit/>
          </a:bodyPr>
          <a:lstStyle/>
          <a:p>
            <a:pPr algn="ctr"/>
            <a:r>
              <a:rPr lang="pt-BR" sz="2800" b="1" dirty="0" smtClean="0">
                <a:solidFill>
                  <a:schemeClr val="bg1"/>
                </a:solidFill>
              </a:rPr>
              <a:t>FIM</a:t>
            </a:r>
            <a:endParaRPr lang="pt-BR" sz="2800" b="1" dirty="0">
              <a:solidFill>
                <a:schemeClr val="bg1"/>
              </a:solidFill>
            </a:endParaRPr>
          </a:p>
        </p:txBody>
      </p:sp>
      <p:pic>
        <p:nvPicPr>
          <p:cNvPr id="6" name="Imagem 5"/>
          <p:cNvPicPr>
            <a:picLocks noChangeAspect="1"/>
          </p:cNvPicPr>
          <p:nvPr/>
        </p:nvPicPr>
        <p:blipFill>
          <a:blip r:embed="rId2"/>
          <a:stretch>
            <a:fillRect/>
          </a:stretch>
        </p:blipFill>
        <p:spPr>
          <a:xfrm rot="1366608">
            <a:off x="1481089" y="2285351"/>
            <a:ext cx="2103302" cy="437813"/>
          </a:xfrm>
          <a:prstGeom prst="rect">
            <a:avLst/>
          </a:prstGeom>
        </p:spPr>
      </p:pic>
      <p:sp>
        <p:nvSpPr>
          <p:cNvPr id="18" name="Retângulo 17"/>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285703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in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3"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21225" y="1058253"/>
            <a:ext cx="9722217" cy="2106874"/>
          </a:xfrm>
        </p:spPr>
        <p:txBody>
          <a:bodyPr/>
          <a:lstStyle/>
          <a:p>
            <a:pPr marL="0" indent="0" algn="ctr">
              <a:buNone/>
            </a:pPr>
            <a:r>
              <a:rPr lang="pt-BR" sz="2400" i="1" dirty="0" smtClean="0">
                <a:ln w="9525">
                  <a:solidFill>
                    <a:schemeClr val="bg1"/>
                  </a:solidFill>
                  <a:prstDash val="solid"/>
                </a:ln>
                <a:effectLst>
                  <a:outerShdw blurRad="38100" dist="38100" dir="2700000" algn="tl">
                    <a:srgbClr val="000000">
                      <a:alpha val="43137"/>
                    </a:srgbClr>
                  </a:outerShdw>
                </a:effectLst>
              </a:rPr>
              <a:t>  </a:t>
            </a:r>
            <a:endParaRPr lang="pt-BR" sz="3200"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pt-BR" sz="2000" i="1" dirty="0" smtClean="0">
                <a:ln w="9525">
                  <a:solidFill>
                    <a:schemeClr val="bg1"/>
                  </a:solidFill>
                  <a:prstDash val="solid"/>
                </a:ln>
              </a:rPr>
              <a:t>Q </a:t>
            </a:r>
            <a:r>
              <a:rPr lang="pt-BR" sz="2000" dirty="0" smtClean="0">
                <a:solidFill>
                  <a:schemeClr val="bg1"/>
                </a:solidFill>
                <a:effectLst>
                  <a:outerShdw blurRad="38100" dist="38100" dir="2700000" algn="tl">
                    <a:srgbClr val="000000">
                      <a:alpha val="43137"/>
                    </a:srgbClr>
                  </a:outerShdw>
                </a:effectLst>
              </a:rPr>
              <a:t>344.  </a:t>
            </a:r>
            <a:r>
              <a:rPr lang="pt-BR" sz="2400" b="1" dirty="0" smtClean="0">
                <a:solidFill>
                  <a:schemeClr val="bg1"/>
                </a:solidFill>
                <a:effectLst>
                  <a:outerShdw blurRad="38100" dist="38100" dir="2700000" algn="tl">
                    <a:srgbClr val="000000">
                      <a:alpha val="43137"/>
                    </a:srgbClr>
                  </a:outerShdw>
                </a:effectLst>
              </a:rPr>
              <a:t>Em que momento a alma se une ao corpo?</a:t>
            </a:r>
          </a:p>
          <a:p>
            <a:pPr marL="0" indent="0" algn="ctr">
              <a:buClr>
                <a:schemeClr val="bg1"/>
              </a:buClr>
              <a:buNone/>
            </a:pPr>
            <a:r>
              <a:rPr lang="pt-BR" sz="2400" b="1" dirty="0" smtClean="0">
                <a:solidFill>
                  <a:schemeClr val="bg1"/>
                </a:solidFill>
                <a:effectLst>
                  <a:outerShdw blurRad="38100" dist="38100" dir="2700000" algn="tl">
                    <a:srgbClr val="000000">
                      <a:alpha val="43137"/>
                    </a:srgbClr>
                  </a:outerShdw>
                </a:effectLst>
              </a:rPr>
              <a:t> “A união começa na concepção, mas só é completa                             por ocasião do nascimento...”</a:t>
            </a:r>
          </a:p>
          <a:p>
            <a:pPr algn="ctr">
              <a:buClr>
                <a:schemeClr val="bg1"/>
              </a:buClr>
              <a:buFont typeface="+mj-lt"/>
              <a:buAutoNum type="alphaLcPeriod"/>
            </a:pPr>
            <a:endParaRPr lang="pt-BR" dirty="0">
              <a:effectLst>
                <a:outerShdw blurRad="38100" dist="38100" dir="2700000" algn="tl">
                  <a:srgbClr val="000000">
                    <a:alpha val="43137"/>
                  </a:srgbClr>
                </a:outerShdw>
              </a:effectLst>
            </a:endParaRPr>
          </a:p>
        </p:txBody>
      </p:sp>
      <p:sp>
        <p:nvSpPr>
          <p:cNvPr id="9" name="Título 1"/>
          <p:cNvSpPr>
            <a:spLocks noGrp="1"/>
          </p:cNvSpPr>
          <p:nvPr>
            <p:ph type="title"/>
          </p:nvPr>
        </p:nvSpPr>
        <p:spPr>
          <a:xfrm>
            <a:off x="1451378" y="681410"/>
            <a:ext cx="9992064" cy="1284988"/>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UNIÃO DA ALMA E DO CORPO</a:t>
            </a:r>
            <a:endParaRPr lang="pt-BR"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useBgFill="1">
        <p:nvSpPr>
          <p:cNvPr id="12" name="Arredondar Retângulo em um Canto Diagonal 11"/>
          <p:cNvSpPr/>
          <p:nvPr/>
        </p:nvSpPr>
        <p:spPr>
          <a:xfrm flipH="1">
            <a:off x="1850847" y="3038431"/>
            <a:ext cx="9389814" cy="905235"/>
          </a:xfrm>
          <a:prstGeom prst="round2DiagRect">
            <a:avLst>
              <a:gd name="adj1" fmla="val 50000"/>
              <a:gd name="adj2" fmla="val 0"/>
            </a:avLst>
          </a:prstGeom>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345.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DA </a:t>
            </a:r>
            <a:r>
              <a:rPr lang="pt-BR" sz="2400" b="1" dirty="0" smtClean="0">
                <a:solidFill>
                  <a:schemeClr val="bg1"/>
                </a:solidFill>
                <a:effectLst>
                  <a:outerShdw blurRad="38100" dist="38100" dir="2700000" algn="tl">
                    <a:srgbClr val="000000">
                      <a:alpha val="43137"/>
                    </a:srgbClr>
                  </a:outerShdw>
                </a:effectLst>
                <a:latin typeface="+mj-lt"/>
              </a:rPr>
              <a:t>DESISTÊNCIA E DA SUBSTITUIÇÃO DO ESPÍRITO </a:t>
            </a:r>
            <a:r>
              <a:rPr lang="pt-BR" sz="2400" b="1" dirty="0" smtClean="0">
                <a:solidFill>
                  <a:srgbClr val="CCFF33"/>
                </a:solidFill>
                <a:effectLst>
                  <a:outerShdw blurRad="38100" dist="38100" dir="2700000" algn="tl">
                    <a:srgbClr val="000000">
                      <a:alpha val="43137"/>
                    </a:srgbClr>
                  </a:outerShdw>
                </a:effectLst>
                <a:latin typeface="+mj-lt"/>
              </a:rPr>
              <a:t>APÓS A SUA UNIÃO COM O CORPO</a:t>
            </a:r>
            <a:endParaRPr lang="pt-BR" sz="2400" b="1" dirty="0">
              <a:solidFill>
                <a:srgbClr val="CCFF33"/>
              </a:solidFill>
              <a:effectLst>
                <a:outerShdw blurRad="38100" dist="38100" dir="2700000" algn="tl">
                  <a:srgbClr val="000000">
                    <a:alpha val="43137"/>
                  </a:srgbClr>
                </a:outerShdw>
              </a:effectLst>
              <a:latin typeface="+mj-lt"/>
            </a:endParaRPr>
          </a:p>
        </p:txBody>
      </p:sp>
      <p:sp useBgFill="1">
        <p:nvSpPr>
          <p:cNvPr id="14" name="Arredondar Retângulo em um Canto Diagonal 13"/>
          <p:cNvSpPr/>
          <p:nvPr/>
        </p:nvSpPr>
        <p:spPr>
          <a:xfrm>
            <a:off x="2000747" y="4008535"/>
            <a:ext cx="9214101" cy="1188000"/>
          </a:xfrm>
          <a:prstGeom prst="round2DiagRect">
            <a:avLst>
              <a:gd name="adj1" fmla="val 50000"/>
              <a:gd name="adj2" fmla="val 0"/>
            </a:avLst>
          </a:prstGeom>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346. A </a:t>
            </a:r>
            <a:r>
              <a:rPr lang="pt-BR" sz="2400" b="1" dirty="0" smtClean="0">
                <a:solidFill>
                  <a:srgbClr val="FFC000"/>
                </a:solidFill>
                <a:effectLst>
                  <a:outerShdw blurRad="38100" dist="38100" dir="2700000" algn="tl">
                    <a:srgbClr val="000000">
                      <a:alpha val="43137"/>
                    </a:srgbClr>
                  </a:outerShdw>
                </a:effectLst>
                <a:latin typeface="+mj-lt"/>
              </a:rPr>
              <a:t>OPÇÃO DO ESPÍRITO </a:t>
            </a:r>
            <a:r>
              <a:rPr lang="pt-BR" sz="2400" b="1" dirty="0" smtClean="0">
                <a:solidFill>
                  <a:schemeClr val="bg1"/>
                </a:solidFill>
                <a:effectLst>
                  <a:outerShdw blurRad="38100" dist="38100" dir="2700000" algn="tl">
                    <a:srgbClr val="000000">
                      <a:alpha val="43137"/>
                    </a:srgbClr>
                  </a:outerShdw>
                </a:effectLst>
                <a:latin typeface="+mj-lt"/>
              </a:rPr>
              <a:t>SE O SEU </a:t>
            </a:r>
            <a:r>
              <a:rPr lang="pt-BR" sz="2400" b="1" dirty="0">
                <a:solidFill>
                  <a:schemeClr val="bg1"/>
                </a:solidFill>
                <a:effectLst>
                  <a:outerShdw blurRad="38100" dist="38100" dir="2700000" algn="tl">
                    <a:srgbClr val="000000">
                      <a:alpha val="43137"/>
                    </a:srgbClr>
                  </a:outerShdw>
                </a:effectLst>
                <a:latin typeface="+mj-lt"/>
              </a:rPr>
              <a:t>CORPO MORRE </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ANTES</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DO NASCIMENTO</a:t>
            </a:r>
          </a:p>
          <a:p>
            <a:pPr algn="ctr"/>
            <a:r>
              <a:rPr lang="pt-BR" sz="2400" b="1" dirty="0" smtClean="0">
                <a:solidFill>
                  <a:schemeClr val="bg1"/>
                </a:solidFill>
                <a:effectLst>
                  <a:outerShdw blurRad="38100" dist="38100" dir="2700000" algn="tl">
                    <a:srgbClr val="000000">
                      <a:alpha val="43137"/>
                    </a:srgbClr>
                  </a:outerShdw>
                </a:effectLst>
                <a:latin typeface="+mj-lt"/>
              </a:rPr>
              <a:t>a ) A </a:t>
            </a:r>
            <a:r>
              <a:rPr lang="pt-BR" sz="2400" b="1" dirty="0" smtClean="0">
                <a:solidFill>
                  <a:srgbClr val="FFC000"/>
                </a:solidFill>
                <a:effectLst>
                  <a:outerShdw blurRad="38100" dist="38100" dir="2700000" algn="tl">
                    <a:srgbClr val="000000">
                      <a:alpha val="43137"/>
                    </a:srgbClr>
                  </a:outerShdw>
                </a:effectLst>
                <a:latin typeface="+mj-lt"/>
              </a:rPr>
              <a:t>CAUSA </a:t>
            </a:r>
            <a:r>
              <a:rPr lang="pt-BR" sz="2400" b="1" dirty="0" smtClean="0">
                <a:solidFill>
                  <a:schemeClr val="bg1"/>
                </a:solidFill>
                <a:effectLst>
                  <a:outerShdw blurRad="38100" dist="38100" dir="2700000" algn="tl">
                    <a:srgbClr val="000000">
                      <a:alpha val="43137"/>
                    </a:srgbClr>
                  </a:outerShdw>
                </a:effectLst>
                <a:latin typeface="+mj-lt"/>
              </a:rPr>
              <a:t>FREQUENTE</a:t>
            </a: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DAS</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MORTES PREMATURAS </a:t>
            </a:r>
          </a:p>
        </p:txBody>
      </p:sp>
      <p:sp>
        <p:nvSpPr>
          <p:cNvPr id="2" name="Retângulo 1"/>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useBgFill="1">
        <p:nvSpPr>
          <p:cNvPr id="11" name="Arredondar Retângulo em um Canto Diagonal 10"/>
          <p:cNvSpPr/>
          <p:nvPr/>
        </p:nvSpPr>
        <p:spPr>
          <a:xfrm>
            <a:off x="2196351" y="5239782"/>
            <a:ext cx="8884024" cy="1067127"/>
          </a:xfrm>
          <a:prstGeom prst="round2DiagRect">
            <a:avLst>
              <a:gd name="adj1" fmla="val 50000"/>
              <a:gd name="adj2" fmla="val 0"/>
            </a:avLst>
          </a:prstGeom>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347. A </a:t>
            </a:r>
            <a:r>
              <a:rPr lang="pt-BR" sz="2400" b="1" dirty="0" smtClean="0">
                <a:solidFill>
                  <a:srgbClr val="FFC000"/>
                </a:solidFill>
                <a:effectLst>
                  <a:outerShdw blurRad="38100" dist="38100" dir="2700000" algn="tl">
                    <a:srgbClr val="000000">
                      <a:alpha val="43137"/>
                    </a:srgbClr>
                  </a:outerShdw>
                </a:effectLst>
                <a:latin typeface="+mj-lt"/>
              </a:rPr>
              <a:t>UTILIDADE </a:t>
            </a:r>
            <a:r>
              <a:rPr lang="pt-BR" sz="2400" b="1" dirty="0" smtClean="0">
                <a:solidFill>
                  <a:schemeClr val="bg1"/>
                </a:solidFill>
                <a:effectLst>
                  <a:outerShdw blurRad="38100" dist="38100" dir="2700000" algn="tl">
                    <a:srgbClr val="000000">
                      <a:alpha val="43137"/>
                    </a:srgbClr>
                  </a:outerShdw>
                </a:effectLst>
                <a:latin typeface="+mj-lt"/>
              </a:rPr>
              <a:t>PARA O ESPÍRITO </a:t>
            </a:r>
            <a:r>
              <a:rPr lang="pt-BR" sz="2400" b="1" dirty="0" smtClean="0">
                <a:solidFill>
                  <a:srgbClr val="CCFF33"/>
                </a:solidFill>
                <a:effectLst>
                  <a:outerShdw blurRad="38100" dist="38100" dir="2700000" algn="tl">
                    <a:srgbClr val="000000">
                      <a:alpha val="43137"/>
                    </a:srgbClr>
                  </a:outerShdw>
                </a:effectLst>
                <a:latin typeface="+mj-lt"/>
              </a:rPr>
              <a:t>QUANDO MORRE                    O SEU CORPO</a:t>
            </a:r>
            <a:r>
              <a:rPr lang="pt-BR" sz="2400" b="1" dirty="0" smtClean="0">
                <a:solidFill>
                  <a:schemeClr val="bg1"/>
                </a:solidFill>
                <a:effectLst>
                  <a:outerShdw blurRad="38100" dist="38100" dir="2700000" algn="tl">
                    <a:srgbClr val="000000">
                      <a:alpha val="43137"/>
                    </a:srgbClr>
                  </a:outerShdw>
                </a:effectLst>
                <a:latin typeface="+mj-lt"/>
              </a:rPr>
              <a:t> POUCOS DIAS DEPOIS DE NASCIDO</a:t>
            </a:r>
          </a:p>
        </p:txBody>
      </p:sp>
      <p:pic>
        <p:nvPicPr>
          <p:cNvPr id="6" name="Imagem 5"/>
          <p:cNvPicPr>
            <a:picLocks noChangeAspect="1"/>
          </p:cNvPicPr>
          <p:nvPr/>
        </p:nvPicPr>
        <p:blipFill>
          <a:blip r:embed="rId2"/>
          <a:stretch>
            <a:fillRect/>
          </a:stretch>
        </p:blipFill>
        <p:spPr>
          <a:xfrm rot="1366608">
            <a:off x="443399" y="2479751"/>
            <a:ext cx="2103302" cy="437813"/>
          </a:xfrm>
          <a:prstGeom prst="rect">
            <a:avLst/>
          </a:prstGeom>
        </p:spPr>
      </p:pic>
      <p:sp>
        <p:nvSpPr>
          <p:cNvPr id="17" name="Retângulo 16"/>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13" name="Retângulo 12"/>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51603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4">
                                            <p:bg/>
                                          </p:spTgt>
                                        </p:tgtEl>
                                        <p:attrNameLst>
                                          <p:attrName>style.visibility</p:attrName>
                                        </p:attrNameLst>
                                      </p:cBhvr>
                                      <p:to>
                                        <p:strVal val="visible"/>
                                      </p:to>
                                    </p:set>
                                    <p:animEffect transition="in" filter="barn(inVertical)">
                                      <p:cBhvr>
                                        <p:cTn id="38" dur="500"/>
                                        <p:tgtEl>
                                          <p:spTgt spid="14">
                                            <p:bg/>
                                          </p:spTgt>
                                        </p:tgtEl>
                                      </p:cBhvr>
                                    </p:animEffect>
                                  </p:childTnLst>
                                </p:cTn>
                              </p:par>
                            </p:childTnLst>
                          </p:cTn>
                        </p:par>
                        <p:par>
                          <p:cTn id="39" fill="hold">
                            <p:stCondLst>
                              <p:cond delay="500"/>
                            </p:stCondLst>
                            <p:childTnLst>
                              <p:par>
                                <p:cTn id="40" presetID="16" presetClass="entr" presetSubtype="21" fill="hold" grpId="0" nodeType="after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Effect transition="in" filter="barn(inVertical)">
                                      <p:cBhvr>
                                        <p:cTn id="42" dur="500"/>
                                        <p:tgtEl>
                                          <p:spTgt spid="1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xEl>
                                              <p:pRg st="1" end="1"/>
                                            </p:txEl>
                                          </p:spTgt>
                                        </p:tgtEl>
                                        <p:attrNameLst>
                                          <p:attrName>style.visibility</p:attrName>
                                        </p:attrNameLst>
                                      </p:cBhvr>
                                      <p:to>
                                        <p:strVal val="visible"/>
                                      </p:to>
                                    </p:set>
                                    <p:animEffect transition="in" filter="barn(inVertical)">
                                      <p:cBhvr>
                                        <p:cTn id="47" dur="500"/>
                                        <p:tgtEl>
                                          <p:spTgt spid="1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P spid="12" grpId="0" animBg="1"/>
      <p:bldP spid="14" grpId="0" uiExpand="1" build="p" animBg="1"/>
      <p:bldP spid="11" grpId="0" animBg="1"/>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Arredondar Retângulo em um Canto Diagonal 11"/>
          <p:cNvSpPr/>
          <p:nvPr/>
        </p:nvSpPr>
        <p:spPr>
          <a:xfrm>
            <a:off x="2740330" y="1812720"/>
            <a:ext cx="7622498" cy="742223"/>
          </a:xfrm>
          <a:prstGeom prst="round2DiagRect">
            <a:avLst>
              <a:gd name="adj1" fmla="val 45565"/>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348. </a:t>
            </a:r>
            <a:r>
              <a:rPr lang="pt-BR" sz="2400" b="1" dirty="0" smtClean="0">
                <a:solidFill>
                  <a:srgbClr val="FFC000"/>
                </a:solidFill>
                <a:effectLst>
                  <a:outerShdw blurRad="38100" dist="38100" dir="2700000" algn="tl">
                    <a:srgbClr val="000000">
                      <a:alpha val="43137"/>
                    </a:srgbClr>
                  </a:outerShdw>
                </a:effectLst>
                <a:latin typeface="+mj-lt"/>
              </a:rPr>
              <a:t>UM MEIO </a:t>
            </a:r>
            <a:r>
              <a:rPr lang="pt-BR" sz="2400" b="1" dirty="0" smtClean="0">
                <a:effectLst>
                  <a:outerShdw blurRad="38100" dist="38100" dir="2700000" algn="tl">
                    <a:srgbClr val="000000">
                      <a:alpha val="43137"/>
                    </a:srgbClr>
                  </a:outerShdw>
                </a:effectLst>
                <a:latin typeface="+mj-lt"/>
              </a:rPr>
              <a:t>DO ESPÍRITO </a:t>
            </a:r>
            <a:r>
              <a:rPr lang="pt-BR" sz="2400" b="1" dirty="0" smtClean="0">
                <a:solidFill>
                  <a:srgbClr val="CCFF33"/>
                </a:solidFill>
                <a:effectLst>
                  <a:outerShdw blurRad="38100" dist="38100" dir="2700000" algn="tl">
                    <a:srgbClr val="000000">
                      <a:alpha val="43137"/>
                    </a:srgbClr>
                  </a:outerShdw>
                </a:effectLst>
                <a:latin typeface="+mj-lt"/>
              </a:rPr>
              <a:t>FUGIR</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ÀS PROVAS </a:t>
            </a:r>
            <a:endParaRPr lang="pt-BR" sz="2400" b="1" dirty="0">
              <a:solidFill>
                <a:srgbClr val="CCFF33"/>
              </a:solidFill>
              <a:effectLst>
                <a:outerShdw blurRad="38100" dist="38100" dir="2700000" algn="tl">
                  <a:srgbClr val="000000">
                    <a:alpha val="43137"/>
                  </a:srgbClr>
                </a:outerShdw>
              </a:effectLst>
              <a:latin typeface="+mj-lt"/>
            </a:endParaRPr>
          </a:p>
        </p:txBody>
      </p:sp>
      <p:pic>
        <p:nvPicPr>
          <p:cNvPr id="6" name="Imagem 5"/>
          <p:cNvPicPr>
            <a:picLocks noChangeAspect="1"/>
          </p:cNvPicPr>
          <p:nvPr/>
        </p:nvPicPr>
        <p:blipFill>
          <a:blip r:embed="rId2"/>
          <a:stretch>
            <a:fillRect/>
          </a:stretch>
        </p:blipFill>
        <p:spPr>
          <a:xfrm rot="1366608">
            <a:off x="957018" y="1553987"/>
            <a:ext cx="2103302" cy="437813"/>
          </a:xfrm>
          <a:prstGeom prst="rect">
            <a:avLst/>
          </a:prstGeom>
        </p:spPr>
      </p:pic>
      <p:sp useBgFill="1">
        <p:nvSpPr>
          <p:cNvPr id="14" name="Arredondar Retângulo em um Canto Diagonal 13"/>
          <p:cNvSpPr/>
          <p:nvPr/>
        </p:nvSpPr>
        <p:spPr>
          <a:xfrm flipH="1">
            <a:off x="2596254" y="2604818"/>
            <a:ext cx="8551356" cy="821950"/>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349. </a:t>
            </a:r>
            <a:r>
              <a:rPr lang="pt-BR" sz="2400" b="1" dirty="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POSSIBILIDADE,</a:t>
            </a:r>
            <a:r>
              <a:rPr lang="pt-BR" sz="2400" b="1" dirty="0" smtClean="0">
                <a:solidFill>
                  <a:schemeClr val="bg1"/>
                </a:solidFill>
                <a:effectLst>
                  <a:outerShdw blurRad="38100" dist="38100" dir="2700000" algn="tl">
                    <a:srgbClr val="000000">
                      <a:alpha val="43137"/>
                    </a:srgbClr>
                  </a:outerShdw>
                </a:effectLst>
                <a:latin typeface="+mj-lt"/>
              </a:rPr>
              <a:t> </a:t>
            </a:r>
            <a:r>
              <a:rPr lang="pt-BR" sz="2400" b="1" dirty="0" smtClean="0">
                <a:solidFill>
                  <a:srgbClr val="CCFF33"/>
                </a:solidFill>
                <a:effectLst>
                  <a:outerShdw blurRad="38100" dist="38100" dir="2700000" algn="tl">
                    <a:srgbClr val="000000">
                      <a:alpha val="43137"/>
                    </a:srgbClr>
                  </a:outerShdw>
                </a:effectLst>
                <a:latin typeface="+mj-lt"/>
              </a:rPr>
              <a:t>AO  </a:t>
            </a:r>
            <a:r>
              <a:rPr lang="pt-BR" sz="2400" b="1" dirty="0">
                <a:solidFill>
                  <a:srgbClr val="CCFF33"/>
                </a:solidFill>
                <a:effectLst>
                  <a:outerShdw blurRad="38100" dist="38100" dir="2700000" algn="tl">
                    <a:srgbClr val="000000">
                      <a:alpha val="43137"/>
                    </a:srgbClr>
                  </a:outerShdw>
                </a:effectLst>
                <a:latin typeface="+mj-lt"/>
              </a:rPr>
              <a:t>FALHAR A </a:t>
            </a:r>
            <a:r>
              <a:rPr lang="pt-BR" sz="2400" b="1" dirty="0" smtClean="0">
                <a:solidFill>
                  <a:srgbClr val="CCFF33"/>
                </a:solidFill>
                <a:effectLst>
                  <a:outerShdw blurRad="38100" dist="38100" dir="2700000" algn="tl">
                    <a:srgbClr val="000000">
                      <a:alpha val="43137"/>
                    </a:srgbClr>
                  </a:outerShdw>
                </a:effectLst>
                <a:latin typeface="+mj-lt"/>
              </a:rPr>
              <a:t>ENCARNAÇÃO,                </a:t>
            </a:r>
            <a:r>
              <a:rPr lang="pt-BR" sz="2400" b="1" dirty="0" smtClean="0">
                <a:solidFill>
                  <a:schemeClr val="bg1"/>
                </a:solidFill>
                <a:effectLst>
                  <a:outerShdw blurRad="38100" dist="38100" dir="2700000" algn="tl">
                    <a:srgbClr val="000000">
                      <a:alpha val="43137"/>
                    </a:srgbClr>
                  </a:outerShdw>
                </a:effectLst>
                <a:latin typeface="+mj-lt"/>
              </a:rPr>
              <a:t> DE SER SUPRIDA </a:t>
            </a:r>
            <a:r>
              <a:rPr lang="pt-BR" sz="2400" b="1" dirty="0">
                <a:solidFill>
                  <a:schemeClr val="bg1"/>
                </a:solidFill>
                <a:effectLst>
                  <a:outerShdw blurRad="38100" dist="38100" dir="2700000" algn="tl">
                    <a:srgbClr val="000000">
                      <a:alpha val="43137"/>
                    </a:srgbClr>
                  </a:outerShdw>
                </a:effectLst>
                <a:latin typeface="+mj-lt"/>
              </a:rPr>
              <a:t>DE IMEDIATO POR </a:t>
            </a:r>
            <a:r>
              <a:rPr lang="pt-BR" sz="2400" b="1" dirty="0" smtClean="0">
                <a:solidFill>
                  <a:schemeClr val="bg1"/>
                </a:solidFill>
                <a:effectLst>
                  <a:outerShdw blurRad="38100" dist="38100" dir="2700000" algn="tl">
                    <a:srgbClr val="000000">
                      <a:alpha val="43137"/>
                    </a:srgbClr>
                  </a:outerShdw>
                </a:effectLst>
                <a:latin typeface="+mj-lt"/>
              </a:rPr>
              <a:t>OUTRA, </a:t>
            </a:r>
          </a:p>
        </p:txBody>
      </p:sp>
      <p:sp useBgFill="1">
        <p:nvSpPr>
          <p:cNvPr id="15" name="Arredondar Retângulo em um Canto Diagonal 14"/>
          <p:cNvSpPr/>
          <p:nvPr/>
        </p:nvSpPr>
        <p:spPr>
          <a:xfrm>
            <a:off x="3063059" y="3484999"/>
            <a:ext cx="8110996" cy="871849"/>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350. </a:t>
            </a:r>
            <a:r>
              <a:rPr lang="pt-BR" sz="2400" b="1" dirty="0">
                <a:solidFill>
                  <a:schemeClr val="bg1"/>
                </a:solidFill>
                <a:effectLst>
                  <a:outerShdw blurRad="38100" dist="38100" dir="2700000" algn="tl">
                    <a:srgbClr val="000000">
                      <a:alpha val="43137"/>
                    </a:srgbClr>
                  </a:outerShdw>
                </a:effectLst>
                <a:latin typeface="+mj-lt"/>
              </a:rPr>
              <a:t>SE O </a:t>
            </a:r>
            <a:r>
              <a:rPr lang="pt-BR" sz="2400" b="1" dirty="0">
                <a:solidFill>
                  <a:srgbClr val="FFC000"/>
                </a:solidFill>
                <a:effectLst>
                  <a:outerShdw blurRad="38100" dist="38100" dir="2700000" algn="tl">
                    <a:srgbClr val="000000">
                      <a:alpha val="43137"/>
                    </a:srgbClr>
                  </a:outerShdw>
                </a:effectLst>
                <a:latin typeface="+mj-lt"/>
              </a:rPr>
              <a:t>ESPÍRITO </a:t>
            </a:r>
            <a:r>
              <a:rPr lang="pt-BR" sz="2400" b="1" dirty="0" smtClean="0">
                <a:solidFill>
                  <a:srgbClr val="FFC000"/>
                </a:solidFill>
                <a:effectLst>
                  <a:outerShdw blurRad="38100" dist="38100" dir="2700000" algn="tl">
                    <a:srgbClr val="000000">
                      <a:alpha val="43137"/>
                    </a:srgbClr>
                  </a:outerShdw>
                </a:effectLst>
                <a:latin typeface="+mj-lt"/>
              </a:rPr>
              <a:t>SE QUEIXA </a:t>
            </a:r>
            <a:r>
              <a:rPr lang="pt-BR" sz="2400" b="1" dirty="0" smtClean="0">
                <a:solidFill>
                  <a:schemeClr val="bg1"/>
                </a:solidFill>
                <a:effectLst>
                  <a:outerShdw blurRad="38100" dist="38100" dir="2700000" algn="tl">
                    <a:srgbClr val="000000">
                      <a:alpha val="43137"/>
                    </a:srgbClr>
                  </a:outerShdw>
                </a:effectLst>
                <a:latin typeface="+mj-lt"/>
              </a:rPr>
              <a:t>DAS</a:t>
            </a:r>
            <a:r>
              <a:rPr lang="pt-BR" sz="2400" b="1" dirty="0" smtClean="0">
                <a:effectLst>
                  <a:outerShdw blurRad="38100" dist="38100" dir="2700000" algn="tl">
                    <a:srgbClr val="000000">
                      <a:alpha val="43137"/>
                    </a:srgbClr>
                  </a:outerShdw>
                </a:effectLst>
                <a:latin typeface="+mj-lt"/>
              </a:rPr>
              <a:t> ESCOLHAS  QUE FEZ E SE </a:t>
            </a:r>
            <a:r>
              <a:rPr lang="pt-BR" sz="2400" b="1" dirty="0" smtClean="0">
                <a:solidFill>
                  <a:srgbClr val="CCFF33"/>
                </a:solidFill>
                <a:effectLst>
                  <a:outerShdw blurRad="38100" dist="38100" dir="2700000" algn="tl">
                    <a:srgbClr val="000000">
                      <a:alpha val="43137"/>
                    </a:srgbClr>
                  </a:outerShdw>
                </a:effectLst>
                <a:latin typeface="+mj-lt"/>
              </a:rPr>
              <a:t>ISTO  PODE  LEVAR AO SUICÍDIO</a:t>
            </a:r>
          </a:p>
        </p:txBody>
      </p:sp>
      <p:sp>
        <p:nvSpPr>
          <p:cNvPr id="13" name="Título 1"/>
          <p:cNvSpPr>
            <a:spLocks noGrp="1"/>
          </p:cNvSpPr>
          <p:nvPr>
            <p:ph type="title"/>
          </p:nvPr>
        </p:nvSpPr>
        <p:spPr>
          <a:xfrm>
            <a:off x="1616268" y="682367"/>
            <a:ext cx="9992064" cy="778505"/>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UNIÃO DA ALMA E DO CORPO</a:t>
            </a:r>
            <a:endParaRPr lang="pt-BR"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Retângulo 10"/>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useBgFill="1">
        <p:nvSpPr>
          <p:cNvPr id="9" name="Arredondar Retângulo em um Canto Diagonal 8"/>
          <p:cNvSpPr/>
          <p:nvPr/>
        </p:nvSpPr>
        <p:spPr>
          <a:xfrm>
            <a:off x="2219739" y="4415079"/>
            <a:ext cx="7916569" cy="871849"/>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351. </a:t>
            </a:r>
            <a:r>
              <a:rPr lang="pt-BR" sz="2400" b="1" dirty="0">
                <a:solidFill>
                  <a:schemeClr val="bg1"/>
                </a:solidFill>
                <a:effectLst>
                  <a:outerShdw blurRad="38100" dist="38100" dir="2700000" algn="tl">
                    <a:srgbClr val="000000">
                      <a:alpha val="43137"/>
                    </a:srgbClr>
                  </a:outerShdw>
                </a:effectLst>
                <a:latin typeface="+mj-lt"/>
              </a:rPr>
              <a:t>A </a:t>
            </a:r>
            <a:r>
              <a:rPr lang="pt-BR" sz="2400" b="1" dirty="0" smtClean="0">
                <a:solidFill>
                  <a:srgbClr val="FFC000"/>
                </a:solidFill>
                <a:effectLst>
                  <a:outerShdw blurRad="38100" dist="38100" dir="2700000" algn="tl">
                    <a:srgbClr val="000000">
                      <a:alpha val="43137"/>
                    </a:srgbClr>
                  </a:outerShdw>
                </a:effectLst>
                <a:latin typeface="+mj-lt"/>
              </a:rPr>
              <a:t>PERTURBAÇÃO </a:t>
            </a:r>
            <a:r>
              <a:rPr lang="pt-BR" sz="2400" b="1" dirty="0" smtClean="0">
                <a:solidFill>
                  <a:schemeClr val="bg1"/>
                </a:solidFill>
                <a:effectLst>
                  <a:outerShdw blurRad="38100" dist="38100" dir="2700000" algn="tl">
                    <a:srgbClr val="000000">
                      <a:alpha val="43137"/>
                    </a:srgbClr>
                  </a:outerShdw>
                </a:effectLst>
                <a:latin typeface="+mj-lt"/>
              </a:rPr>
              <a:t>DAS FACULDADES</a:t>
            </a:r>
            <a:r>
              <a:rPr lang="pt-BR" sz="2400" b="1" dirty="0" smtClean="0">
                <a:solidFill>
                  <a:srgbClr val="FFC000"/>
                </a:solidFill>
                <a:effectLst>
                  <a:outerShdw blurRad="38100" dist="38100" dir="2700000" algn="tl">
                    <a:srgbClr val="000000">
                      <a:alpha val="43137"/>
                    </a:srgbClr>
                  </a:outerShdw>
                </a:effectLst>
                <a:latin typeface="+mj-lt"/>
              </a:rPr>
              <a:t> </a:t>
            </a:r>
            <a:r>
              <a:rPr lang="pt-BR" sz="2400" b="1" dirty="0" smtClean="0">
                <a:solidFill>
                  <a:schemeClr val="bg1"/>
                </a:solidFill>
                <a:effectLst>
                  <a:outerShdw blurRad="38100" dist="38100" dir="2700000" algn="tl">
                    <a:srgbClr val="000000">
                      <a:alpha val="43137"/>
                    </a:srgbClr>
                  </a:outerShdw>
                </a:effectLst>
                <a:latin typeface="+mj-lt"/>
              </a:rPr>
              <a:t>DO ESPÍRITO </a:t>
            </a:r>
            <a:r>
              <a:rPr lang="pt-BR" sz="2400" b="1" dirty="0" smtClean="0">
                <a:solidFill>
                  <a:srgbClr val="CCFF33"/>
                </a:solidFill>
                <a:effectLst>
                  <a:outerShdw blurRad="38100" dist="38100" dir="2700000" algn="tl">
                    <a:srgbClr val="000000">
                      <a:alpha val="43137"/>
                    </a:srgbClr>
                  </a:outerShdw>
                </a:effectLst>
                <a:latin typeface="+mj-lt"/>
              </a:rPr>
              <a:t>ENTRE A CONCEPÇÃO E O NASCIMENTO  </a:t>
            </a:r>
          </a:p>
        </p:txBody>
      </p:sp>
      <p:sp useBgFill="1">
        <p:nvSpPr>
          <p:cNvPr id="16" name="Arredondar Retângulo em um Canto Diagonal 15"/>
          <p:cNvSpPr/>
          <p:nvPr/>
        </p:nvSpPr>
        <p:spPr>
          <a:xfrm flipH="1">
            <a:off x="1616268" y="5345135"/>
            <a:ext cx="9881182" cy="871849"/>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latin typeface="+mj-lt"/>
              </a:rPr>
              <a:t>Q 352. A </a:t>
            </a:r>
            <a:r>
              <a:rPr lang="pt-BR" sz="2400" b="1" dirty="0" smtClean="0">
                <a:solidFill>
                  <a:srgbClr val="FFC000"/>
                </a:solidFill>
                <a:effectLst>
                  <a:outerShdw blurRad="38100" dist="38100" dir="2700000" algn="tl">
                    <a:srgbClr val="000000">
                      <a:alpha val="43137"/>
                    </a:srgbClr>
                  </a:outerShdw>
                </a:effectLst>
                <a:latin typeface="+mj-lt"/>
              </a:rPr>
              <a:t>POSSIBILIDADE </a:t>
            </a:r>
            <a:r>
              <a:rPr lang="pt-BR" sz="2400" b="1" dirty="0" smtClean="0">
                <a:effectLst>
                  <a:outerShdw blurRad="38100" dist="38100" dir="2700000" algn="tl">
                    <a:srgbClr val="000000">
                      <a:alpha val="43137"/>
                    </a:srgbClr>
                  </a:outerShdw>
                </a:effectLst>
                <a:latin typeface="+mj-lt"/>
              </a:rPr>
              <a:t>DA </a:t>
            </a:r>
            <a:r>
              <a:rPr lang="pt-BR" sz="2400" b="1" dirty="0" smtClean="0">
                <a:solidFill>
                  <a:schemeClr val="bg1"/>
                </a:solidFill>
                <a:effectLst>
                  <a:outerShdw blurRad="38100" dist="38100" dir="2700000" algn="tl">
                    <a:srgbClr val="000000">
                      <a:alpha val="43137"/>
                    </a:srgbClr>
                  </a:outerShdw>
                </a:effectLst>
                <a:latin typeface="+mj-lt"/>
              </a:rPr>
              <a:t>VOLTA </a:t>
            </a:r>
            <a:r>
              <a:rPr lang="pt-BR" sz="2400" b="1" dirty="0">
                <a:solidFill>
                  <a:schemeClr val="bg1"/>
                </a:solidFill>
                <a:effectLst>
                  <a:outerShdw blurRad="38100" dist="38100" dir="2700000" algn="tl">
                    <a:srgbClr val="000000">
                      <a:alpha val="43137"/>
                    </a:srgbClr>
                  </a:outerShdw>
                </a:effectLst>
                <a:latin typeface="+mj-lt"/>
              </a:rPr>
              <a:t>GRADUAL </a:t>
            </a:r>
            <a:r>
              <a:rPr lang="pt-BR" sz="2400" b="1" dirty="0" smtClean="0">
                <a:solidFill>
                  <a:schemeClr val="bg1"/>
                </a:solidFill>
                <a:effectLst>
                  <a:outerShdw blurRad="38100" dist="38100" dir="2700000" algn="tl">
                    <a:srgbClr val="000000">
                      <a:alpha val="43137"/>
                    </a:srgbClr>
                  </a:outerShdw>
                </a:effectLst>
                <a:latin typeface="+mj-lt"/>
              </a:rPr>
              <a:t> DAS FACULDADES DO ESPÍRITO  </a:t>
            </a:r>
            <a:r>
              <a:rPr lang="pt-BR" sz="2400" b="1" dirty="0" smtClean="0">
                <a:solidFill>
                  <a:srgbClr val="CCFF33"/>
                </a:solidFill>
                <a:effectLst>
                  <a:outerShdw blurRad="38100" dist="38100" dir="2700000" algn="tl">
                    <a:srgbClr val="000000">
                      <a:alpha val="43137"/>
                    </a:srgbClr>
                  </a:outerShdw>
                </a:effectLst>
                <a:latin typeface="+mj-lt"/>
              </a:rPr>
              <a:t>COM O DESENVOLVIMENTO DOS ÓRGÃOS </a:t>
            </a:r>
          </a:p>
        </p:txBody>
      </p:sp>
      <p:sp>
        <p:nvSpPr>
          <p:cNvPr id="19" name="Retângulo 18"/>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20" name="Retângulo 19"/>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6298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in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arn(inVertical)">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anim calcmode="lin" valueType="num">
                                      <p:cBhvr>
                                        <p:cTn id="45" dur="1000" fill="hold"/>
                                        <p:tgtEl>
                                          <p:spTgt spid="19"/>
                                        </p:tgtEl>
                                        <p:attrNameLst>
                                          <p:attrName>ppt_x</p:attrName>
                                        </p:attrNameLst>
                                      </p:cBhvr>
                                      <p:tavLst>
                                        <p:tav tm="0">
                                          <p:val>
                                            <p:strVal val="#ppt_x"/>
                                          </p:val>
                                        </p:tav>
                                        <p:tav tm="100000">
                                          <p:val>
                                            <p:strVal val="#ppt_x"/>
                                          </p:val>
                                        </p:tav>
                                      </p:tavLst>
                                    </p:anim>
                                    <p:anim calcmode="lin" valueType="num">
                                      <p:cBhvr>
                                        <p:cTn id="4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3" grpId="0"/>
      <p:bldP spid="9" grpId="0" animBg="1"/>
      <p:bldP spid="16" grpId="0" animBg="1"/>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Arredondar Retângulo em um Canto Diagonal 11"/>
          <p:cNvSpPr/>
          <p:nvPr/>
        </p:nvSpPr>
        <p:spPr>
          <a:xfrm>
            <a:off x="2971978" y="1639875"/>
            <a:ext cx="7871859" cy="938436"/>
          </a:xfrm>
          <a:prstGeom prst="round2DiagRect">
            <a:avLst>
              <a:gd name="adj1" fmla="val 45565"/>
              <a:gd name="adj2" fmla="val 0"/>
            </a:avLst>
          </a:prstGeom>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353. A </a:t>
            </a:r>
            <a:r>
              <a:rPr lang="pt-BR" sz="2400" b="1" dirty="0" smtClean="0">
                <a:solidFill>
                  <a:srgbClr val="FFC000"/>
                </a:solidFill>
                <a:effectLst>
                  <a:outerShdw blurRad="38100" dist="38100" dir="2700000" algn="tl">
                    <a:srgbClr val="000000">
                      <a:alpha val="43137"/>
                    </a:srgbClr>
                  </a:outerShdw>
                </a:effectLst>
              </a:rPr>
              <a:t>POSSIBILIDADE</a:t>
            </a:r>
            <a:r>
              <a:rPr lang="pt-BR" sz="2400" b="1" dirty="0" smtClean="0">
                <a:effectLst>
                  <a:outerShdw blurRad="38100" dist="38100" dir="2700000" algn="tl">
                    <a:srgbClr val="000000">
                      <a:alpha val="43137"/>
                    </a:srgbClr>
                  </a:outerShdw>
                </a:effectLst>
              </a:rPr>
              <a:t>  </a:t>
            </a:r>
            <a:r>
              <a:rPr lang="pt-BR" sz="2400" b="1" dirty="0" smtClean="0">
                <a:solidFill>
                  <a:srgbClr val="CCFF33"/>
                </a:solidFill>
                <a:effectLst>
                  <a:outerShdw blurRad="38100" dist="38100" dir="2700000" algn="tl">
                    <a:srgbClr val="000000">
                      <a:alpha val="43137"/>
                    </a:srgbClr>
                  </a:outerShdw>
                </a:effectLst>
              </a:rPr>
              <a:t>DO FETO TER ALMA                         </a:t>
            </a:r>
            <a:r>
              <a:rPr lang="pt-BR" sz="2400" b="1" dirty="0" smtClean="0">
                <a:effectLst>
                  <a:outerShdw blurRad="38100" dist="38100" dir="2700000" algn="tl">
                    <a:srgbClr val="000000">
                      <a:alpha val="43137"/>
                    </a:srgbClr>
                  </a:outerShdw>
                </a:effectLst>
              </a:rPr>
              <a:t>E AS POSSÍVEIS RELAÇÕES ALMA/FETO</a:t>
            </a:r>
            <a:endParaRPr lang="pt-BR" sz="2400" b="1" dirty="0">
              <a:solidFill>
                <a:srgbClr val="FFC000"/>
              </a:solidFill>
              <a:effectLst>
                <a:outerShdw blurRad="38100" dist="38100" dir="2700000" algn="tl">
                  <a:srgbClr val="000000">
                    <a:alpha val="43137"/>
                  </a:srgbClr>
                </a:outerShdw>
              </a:effectLst>
            </a:endParaRPr>
          </a:p>
        </p:txBody>
      </p:sp>
      <p:pic>
        <p:nvPicPr>
          <p:cNvPr id="6" name="Imagem 5"/>
          <p:cNvPicPr>
            <a:picLocks noChangeAspect="1"/>
          </p:cNvPicPr>
          <p:nvPr/>
        </p:nvPicPr>
        <p:blipFill>
          <a:blip r:embed="rId2"/>
          <a:stretch>
            <a:fillRect/>
          </a:stretch>
        </p:blipFill>
        <p:spPr>
          <a:xfrm rot="1366608">
            <a:off x="1390814" y="1495137"/>
            <a:ext cx="2103302" cy="437813"/>
          </a:xfrm>
          <a:prstGeom prst="rect">
            <a:avLst/>
          </a:prstGeom>
        </p:spPr>
      </p:pic>
      <p:sp useBgFill="1">
        <p:nvSpPr>
          <p:cNvPr id="14" name="Arredondar Retângulo em um Canto Diagonal 13"/>
          <p:cNvSpPr/>
          <p:nvPr/>
        </p:nvSpPr>
        <p:spPr>
          <a:xfrm flipH="1">
            <a:off x="2936966" y="2628186"/>
            <a:ext cx="8081683" cy="900000"/>
          </a:xfrm>
          <a:prstGeom prst="round2DiagRect">
            <a:avLst>
              <a:gd name="adj1" fmla="val 50000"/>
              <a:gd name="adj2" fmla="val 0"/>
            </a:avLst>
          </a:prstGeom>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354. AS </a:t>
            </a:r>
            <a:r>
              <a:rPr lang="pt-BR" sz="2400" b="1" dirty="0" smtClean="0">
                <a:solidFill>
                  <a:srgbClr val="FFC000"/>
                </a:solidFill>
                <a:effectLst>
                  <a:outerShdw blurRad="38100" dist="38100" dir="2700000" algn="tl">
                    <a:srgbClr val="000000">
                      <a:alpha val="43137"/>
                    </a:srgbClr>
                  </a:outerShdw>
                </a:effectLst>
              </a:rPr>
              <a:t>CONEXÕES </a:t>
            </a:r>
            <a:r>
              <a:rPr lang="pt-BR" sz="2400" b="1" dirty="0" smtClean="0">
                <a:effectLst>
                  <a:outerShdw blurRad="38100" dist="38100" dir="2700000" algn="tl">
                    <a:srgbClr val="000000">
                      <a:alpha val="43137"/>
                    </a:srgbClr>
                  </a:outerShdw>
                </a:effectLst>
              </a:rPr>
              <a:t>DA </a:t>
            </a:r>
            <a:r>
              <a:rPr lang="pt-BR" sz="2400" b="1" dirty="0" smtClean="0">
                <a:solidFill>
                  <a:schemeClr val="bg1"/>
                </a:solidFill>
                <a:effectLst>
                  <a:outerShdw blurRad="38100" dist="38100" dir="2700000" algn="tl">
                    <a:srgbClr val="000000">
                      <a:alpha val="43137"/>
                    </a:srgbClr>
                  </a:outerShdw>
                </a:effectLst>
              </a:rPr>
              <a:t>VIDA INTRA-UTERINA  </a:t>
            </a:r>
            <a:r>
              <a:rPr lang="pt-BR" sz="2400" b="1" dirty="0" smtClean="0">
                <a:solidFill>
                  <a:srgbClr val="CCFF33"/>
                </a:solidFill>
                <a:effectLst>
                  <a:outerShdw blurRad="38100" dist="38100" dir="2700000" algn="tl">
                    <a:srgbClr val="000000">
                      <a:alpha val="43137"/>
                    </a:srgbClr>
                  </a:outerShdw>
                </a:effectLst>
              </a:rPr>
              <a:t>COM A VIDA VEGETAL, ANIMAL E ESPIRITUAL</a:t>
            </a:r>
          </a:p>
        </p:txBody>
      </p:sp>
      <p:sp useBgFill="1">
        <p:nvSpPr>
          <p:cNvPr id="15" name="Arredondar Retângulo em um Canto Diagonal 14"/>
          <p:cNvSpPr/>
          <p:nvPr/>
        </p:nvSpPr>
        <p:spPr>
          <a:xfrm>
            <a:off x="2936966" y="3575602"/>
            <a:ext cx="8081683" cy="871849"/>
          </a:xfrm>
          <a:prstGeom prst="round2DiagRect">
            <a:avLst>
              <a:gd name="adj1" fmla="val 50000"/>
              <a:gd name="adj2" fmla="val 0"/>
            </a:avLst>
          </a:prstGeom>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355. A </a:t>
            </a:r>
            <a:r>
              <a:rPr lang="pt-BR" sz="2400" b="1" dirty="0" smtClean="0">
                <a:solidFill>
                  <a:srgbClr val="FFC000"/>
                </a:solidFill>
                <a:effectLst>
                  <a:outerShdw blurRad="38100" dist="38100" dir="2700000" algn="tl">
                    <a:srgbClr val="000000">
                      <a:alpha val="43137"/>
                    </a:srgbClr>
                  </a:outerShdw>
                </a:effectLst>
              </a:rPr>
              <a:t>POSSIBILIDADE </a:t>
            </a:r>
            <a:r>
              <a:rPr lang="pt-BR" sz="2400" b="1" dirty="0" smtClean="0">
                <a:effectLst>
                  <a:outerShdw blurRad="38100" dist="38100" dir="2700000" algn="tl">
                    <a:srgbClr val="000000">
                      <a:alpha val="43137"/>
                    </a:srgbClr>
                  </a:outerShdw>
                </a:effectLst>
              </a:rPr>
              <a:t>DE HAVER                                </a:t>
            </a:r>
            <a:r>
              <a:rPr lang="pt-BR" sz="2400" b="1" dirty="0" smtClean="0">
                <a:solidFill>
                  <a:srgbClr val="CCFF33"/>
                </a:solidFill>
                <a:effectLst>
                  <a:outerShdw blurRad="38100" dist="38100" dir="2700000" algn="tl">
                    <a:srgbClr val="000000">
                      <a:alpha val="43137"/>
                    </a:srgbClr>
                  </a:outerShdw>
                </a:effectLst>
              </a:rPr>
              <a:t>CRIANÇAS</a:t>
            </a:r>
            <a:r>
              <a:rPr lang="pt-BR" sz="2400" b="1" dirty="0" smtClean="0">
                <a:effectLst>
                  <a:outerShdw blurRad="38100" dist="38100" dir="2700000" algn="tl">
                    <a:srgbClr val="000000">
                      <a:alpha val="43137"/>
                    </a:srgbClr>
                  </a:outerShdw>
                </a:effectLst>
              </a:rPr>
              <a:t> </a:t>
            </a:r>
            <a:r>
              <a:rPr lang="pt-BR" sz="2400" b="1" dirty="0" smtClean="0">
                <a:solidFill>
                  <a:srgbClr val="CCFF33"/>
                </a:solidFill>
                <a:effectLst>
                  <a:outerShdw blurRad="38100" dist="38100" dir="2700000" algn="tl">
                    <a:srgbClr val="000000">
                      <a:alpha val="43137"/>
                    </a:srgbClr>
                  </a:outerShdw>
                </a:effectLst>
              </a:rPr>
              <a:t>SEM VIDA </a:t>
            </a:r>
            <a:r>
              <a:rPr lang="pt-BR" sz="2400" b="1" dirty="0" smtClean="0">
                <a:solidFill>
                  <a:schemeClr val="bg1"/>
                </a:solidFill>
                <a:effectLst>
                  <a:outerShdw blurRad="38100" dist="38100" dir="2700000" algn="tl">
                    <a:srgbClr val="000000">
                      <a:alpha val="43137"/>
                    </a:srgbClr>
                  </a:outerShdw>
                </a:effectLst>
              </a:rPr>
              <a:t>NO SEIO MATERNO</a:t>
            </a:r>
          </a:p>
        </p:txBody>
      </p:sp>
      <p:sp>
        <p:nvSpPr>
          <p:cNvPr id="13" name="Título 1"/>
          <p:cNvSpPr>
            <a:spLocks noGrp="1"/>
          </p:cNvSpPr>
          <p:nvPr>
            <p:ph type="title"/>
          </p:nvPr>
        </p:nvSpPr>
        <p:spPr>
          <a:xfrm>
            <a:off x="1857211" y="610507"/>
            <a:ext cx="9992064" cy="778505"/>
          </a:xfrm>
        </p:spPr>
        <p:txBody>
          <a:bodyPr>
            <a:noAutofit/>
          </a:bodyPr>
          <a:lstStyle/>
          <a:p>
            <a:pPr algn="ctr"/>
            <a:r>
              <a:rPr lang="pt-BR" sz="44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UNIÃO DA ALMA E DO CORPO</a:t>
            </a:r>
            <a:endParaRPr lang="pt-BR"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Retângulo 10"/>
          <p:cNvSpPr/>
          <p:nvPr/>
        </p:nvSpPr>
        <p:spPr>
          <a:xfrm>
            <a:off x="274791" y="45866"/>
            <a:ext cx="2749471" cy="646331"/>
          </a:xfrm>
          <a:prstGeom prst="rect">
            <a:avLst/>
          </a:prstGeom>
        </p:spPr>
        <p:txBody>
          <a:bodyPr wrap="none">
            <a:spAutoFit/>
          </a:bodyPr>
          <a:lstStyle/>
          <a:p>
            <a:r>
              <a:rPr lang="pt-BR" dirty="0" smtClean="0">
                <a:solidFill>
                  <a:schemeClr val="bg1"/>
                </a:solidFill>
              </a:rPr>
              <a:t>DA VOLTA DO ESPÍRITO</a:t>
            </a:r>
          </a:p>
          <a:p>
            <a:r>
              <a:rPr lang="pt-BR" dirty="0" smtClean="0">
                <a:solidFill>
                  <a:schemeClr val="bg1"/>
                </a:solidFill>
              </a:rPr>
              <a:t> À VIDA CORPORAL</a:t>
            </a:r>
            <a:endParaRPr lang="pt-BR" dirty="0"/>
          </a:p>
        </p:txBody>
      </p:sp>
      <p:sp useBgFill="1">
        <p:nvSpPr>
          <p:cNvPr id="9" name="Arredondar Retângulo em um Canto Diagonal 8"/>
          <p:cNvSpPr/>
          <p:nvPr/>
        </p:nvSpPr>
        <p:spPr>
          <a:xfrm>
            <a:off x="2135573" y="4505682"/>
            <a:ext cx="9372846" cy="1955080"/>
          </a:xfrm>
          <a:prstGeom prst="round2DiagRect">
            <a:avLst>
              <a:gd name="adj1" fmla="val 42434"/>
              <a:gd name="adj2" fmla="val 0"/>
            </a:avLst>
          </a:prstGeom>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effectLst>
                  <a:outerShdw blurRad="38100" dist="38100" dir="2700000" algn="tl">
                    <a:srgbClr val="000000">
                      <a:alpha val="43137"/>
                    </a:srgbClr>
                  </a:outerShdw>
                </a:effectLst>
              </a:rPr>
              <a:t>Q 356. A </a:t>
            </a:r>
            <a:r>
              <a:rPr lang="pt-BR" sz="2400" b="1" dirty="0" smtClean="0">
                <a:solidFill>
                  <a:srgbClr val="FFC000"/>
                </a:solidFill>
                <a:effectLst>
                  <a:outerShdw blurRad="38100" dist="38100" dir="2700000" algn="tl">
                    <a:srgbClr val="000000">
                      <a:alpha val="43137"/>
                    </a:srgbClr>
                  </a:outerShdw>
                </a:effectLst>
              </a:rPr>
              <a:t>POSSIBILIDADE</a:t>
            </a:r>
            <a:r>
              <a:rPr lang="pt-BR" sz="2400" b="1" dirty="0" smtClean="0">
                <a:effectLst>
                  <a:outerShdw blurRad="38100" dist="38100" dir="2700000" algn="tl">
                    <a:srgbClr val="000000">
                      <a:alpha val="43137"/>
                    </a:srgbClr>
                  </a:outerShdw>
                </a:effectLst>
              </a:rPr>
              <a:t> DA EISTÊNCIA DE </a:t>
            </a:r>
            <a:r>
              <a:rPr lang="pt-BR" sz="2400" b="1" dirty="0" smtClean="0">
                <a:solidFill>
                  <a:schemeClr val="bg1"/>
                </a:solidFill>
                <a:effectLst>
                  <a:outerShdw blurRad="38100" dist="38100" dir="2700000" algn="tl">
                    <a:srgbClr val="000000">
                      <a:alpha val="43137"/>
                    </a:srgbClr>
                  </a:outerShdw>
                </a:effectLst>
              </a:rPr>
              <a:t>NATIMORTOS </a:t>
            </a:r>
            <a:r>
              <a:rPr lang="pt-BR" sz="2400" b="1" dirty="0" smtClean="0">
                <a:solidFill>
                  <a:srgbClr val="FFC000"/>
                </a:solidFill>
                <a:effectLst>
                  <a:outerShdw blurRad="38100" dist="38100" dir="2700000" algn="tl">
                    <a:srgbClr val="000000">
                      <a:alpha val="43137"/>
                    </a:srgbClr>
                  </a:outerShdw>
                </a:effectLst>
              </a:rPr>
              <a:t>                      </a:t>
            </a:r>
            <a:r>
              <a:rPr lang="pt-BR" sz="2400" b="1" dirty="0" smtClean="0">
                <a:solidFill>
                  <a:srgbClr val="CCFF33"/>
                </a:solidFill>
                <a:effectLst>
                  <a:outerShdw blurRad="38100" dist="38100" dir="2700000" algn="tl">
                    <a:srgbClr val="000000">
                      <a:alpha val="43137"/>
                    </a:srgbClr>
                  </a:outerShdw>
                </a:effectLst>
              </a:rPr>
              <a:t>SEM ESPÍRITO DESIGNADO</a:t>
            </a:r>
          </a:p>
          <a:p>
            <a:pPr marL="514350" indent="-514350" algn="ctr">
              <a:buAutoNum type="alphaLcParenR"/>
            </a:pPr>
            <a:r>
              <a:rPr lang="pt-BR" sz="2400" b="1" dirty="0" smtClean="0">
                <a:solidFill>
                  <a:schemeClr val="bg1"/>
                </a:solidFill>
                <a:effectLst>
                  <a:outerShdw blurRad="38100" dist="38100" dir="2700000" algn="tl">
                    <a:srgbClr val="000000">
                      <a:alpha val="43137"/>
                    </a:srgbClr>
                  </a:outerShdw>
                </a:effectLst>
              </a:rPr>
              <a:t> </a:t>
            </a:r>
            <a:r>
              <a:rPr lang="pt-BR" sz="2400" b="1" dirty="0" smtClean="0">
                <a:solidFill>
                  <a:srgbClr val="FFC000"/>
                </a:solidFill>
                <a:effectLst>
                  <a:outerShdw blurRad="38100" dist="38100" dir="2700000" algn="tl">
                    <a:srgbClr val="000000">
                      <a:alpha val="43137"/>
                    </a:srgbClr>
                  </a:outerShdw>
                </a:effectLst>
              </a:rPr>
              <a:t>CONFIRMAR </a:t>
            </a:r>
            <a:r>
              <a:rPr lang="pt-BR" sz="2400" b="1" dirty="0" smtClean="0">
                <a:solidFill>
                  <a:schemeClr val="bg1"/>
                </a:solidFill>
                <a:effectLst>
                  <a:outerShdw blurRad="38100" dist="38100" dir="2700000" algn="tl">
                    <a:srgbClr val="000000">
                      <a:alpha val="43137"/>
                    </a:srgbClr>
                  </a:outerShdw>
                </a:effectLst>
              </a:rPr>
              <a:t>SE PODE NASCER </a:t>
            </a:r>
            <a:r>
              <a:rPr lang="pt-BR" sz="2400" b="1" dirty="0" smtClean="0">
                <a:solidFill>
                  <a:srgbClr val="CCFF33"/>
                </a:solidFill>
                <a:effectLst>
                  <a:outerShdw blurRad="38100" dist="38100" dir="2700000" algn="tl">
                    <a:srgbClr val="000000">
                      <a:alpha val="43137"/>
                    </a:srgbClr>
                  </a:outerShdw>
                </a:effectLst>
              </a:rPr>
              <a:t>UM CORPO SEM ALMA</a:t>
            </a:r>
          </a:p>
          <a:p>
            <a:pPr marL="514350" indent="-514350" algn="ctr">
              <a:buClr>
                <a:schemeClr val="bg1"/>
              </a:buClr>
              <a:buAutoNum type="alphaLcParenR"/>
            </a:pPr>
            <a:r>
              <a:rPr lang="pt-BR" sz="2400" b="1" dirty="0" smtClean="0">
                <a:solidFill>
                  <a:srgbClr val="FFC000"/>
                </a:solidFill>
                <a:effectLst>
                  <a:outerShdw blurRad="38100" dist="38100" dir="2700000" algn="tl">
                    <a:srgbClr val="000000">
                      <a:alpha val="43137"/>
                    </a:srgbClr>
                  </a:outerShdw>
                </a:effectLst>
              </a:rPr>
              <a:t>CONFIRMAR </a:t>
            </a:r>
            <a:r>
              <a:rPr lang="pt-BR" sz="2400" b="1" dirty="0" smtClean="0">
                <a:solidFill>
                  <a:schemeClr val="bg1"/>
                </a:solidFill>
                <a:effectLst>
                  <a:outerShdw blurRad="38100" dist="38100" dir="2700000" algn="tl">
                    <a:srgbClr val="000000">
                      <a:alpha val="43137"/>
                    </a:srgbClr>
                  </a:outerShdw>
                </a:effectLst>
              </a:rPr>
              <a:t>SE É CERTEZA :                                                          CORPO COM VIDA =&gt; </a:t>
            </a:r>
            <a:r>
              <a:rPr lang="pt-BR" sz="2400" b="1" dirty="0" smtClean="0">
                <a:solidFill>
                  <a:srgbClr val="CCFF33"/>
                </a:solidFill>
                <a:effectLst>
                  <a:outerShdw blurRad="38100" dist="38100" dir="2700000" algn="tl">
                    <a:srgbClr val="000000">
                      <a:alpha val="43137"/>
                    </a:srgbClr>
                  </a:outerShdw>
                </a:effectLst>
              </a:rPr>
              <a:t>ESPÍRITO ENCARNADO</a:t>
            </a:r>
          </a:p>
        </p:txBody>
      </p:sp>
      <p:sp>
        <p:nvSpPr>
          <p:cNvPr id="18" name="Retângulo 17"/>
          <p:cNvSpPr/>
          <p:nvPr/>
        </p:nvSpPr>
        <p:spPr>
          <a:xfrm>
            <a:off x="10546012" y="6468487"/>
            <a:ext cx="1377300" cy="369332"/>
          </a:xfrm>
          <a:prstGeom prst="rect">
            <a:avLst/>
          </a:prstGeom>
        </p:spPr>
        <p:txBody>
          <a:bodyPr wrap="none">
            <a:spAutoFit/>
          </a:bodyPr>
          <a:lstStyle/>
          <a:p>
            <a:r>
              <a:rPr lang="pt-BR"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a:t>
            </a:r>
            <a:r>
              <a:rPr lang="pt-B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t-BR" b="1" dirty="0"/>
          </a:p>
        </p:txBody>
      </p:sp>
      <p:sp>
        <p:nvSpPr>
          <p:cNvPr id="19" name="Retângulo 18"/>
          <p:cNvSpPr/>
          <p:nvPr/>
        </p:nvSpPr>
        <p:spPr>
          <a:xfrm>
            <a:off x="-8918" y="778332"/>
            <a:ext cx="1669240" cy="400110"/>
          </a:xfrm>
          <a:prstGeom prst="rect">
            <a:avLst/>
          </a:prstGeom>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solidFill>
                  <a:srgbClr val="E3EACF">
                    <a:lumMod val="9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2ª P </a:t>
            </a:r>
            <a:r>
              <a:rPr lang="pt-BR"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VII</a:t>
            </a:r>
            <a:endParaRPr lang="pt-BR" sz="2000" b="1" dirty="0">
              <a:solidFill>
                <a:prstClr val="white"/>
              </a:solidFill>
            </a:endParaRPr>
          </a:p>
        </p:txBody>
      </p:sp>
    </p:spTree>
    <p:extLst>
      <p:ext uri="{BB962C8B-B14F-4D97-AF65-F5344CB8AC3E}">
        <p14:creationId xmlns:p14="http://schemas.microsoft.com/office/powerpoint/2010/main" val="329217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in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9">
                                            <p:bg/>
                                          </p:spTgt>
                                        </p:tgtEl>
                                        <p:attrNameLst>
                                          <p:attrName>style.visibility</p:attrName>
                                        </p:attrNameLst>
                                      </p:cBhvr>
                                      <p:to>
                                        <p:strVal val="visible"/>
                                      </p:to>
                                    </p:set>
                                    <p:animEffect transition="in" filter="barn(inVertical)">
                                      <p:cBhvr>
                                        <p:cTn id="34" dur="500"/>
                                        <p:tgtEl>
                                          <p:spTgt spid="9">
                                            <p:bg/>
                                          </p:spTgt>
                                        </p:tgtEl>
                                      </p:cBhvr>
                                    </p:animEffect>
                                  </p:childTnLst>
                                </p:cTn>
                              </p:par>
                            </p:childTnLst>
                          </p:cTn>
                        </p:par>
                        <p:par>
                          <p:cTn id="35" fill="hold">
                            <p:stCondLst>
                              <p:cond delay="500"/>
                            </p:stCondLst>
                            <p:childTnLst>
                              <p:par>
                                <p:cTn id="36" presetID="16" presetClass="entr" presetSubtype="21" fill="hold" grpId="0" nodeType="afterEffect">
                                  <p:stCondLst>
                                    <p:cond delay="0"/>
                                  </p:stCondLst>
                                  <p:childTnLst>
                                    <p:set>
                                      <p:cBhvr>
                                        <p:cTn id="37" dur="1" fill="hold">
                                          <p:stCondLst>
                                            <p:cond delay="0"/>
                                          </p:stCondLst>
                                        </p:cTn>
                                        <p:tgtEl>
                                          <p:spTgt spid="9">
                                            <p:txEl>
                                              <p:pRg st="0" end="0"/>
                                            </p:txEl>
                                          </p:spTgt>
                                        </p:tgtEl>
                                        <p:attrNameLst>
                                          <p:attrName>style.visibility</p:attrName>
                                        </p:attrNameLst>
                                      </p:cBhvr>
                                      <p:to>
                                        <p:strVal val="visible"/>
                                      </p:to>
                                    </p:set>
                                    <p:animEffect transition="in" filter="barn(inVertical)">
                                      <p:cBhvr>
                                        <p:cTn id="38" dur="500"/>
                                        <p:tgtEl>
                                          <p:spTgt spid="9">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9">
                                            <p:txEl>
                                              <p:pRg st="1" end="1"/>
                                            </p:txEl>
                                          </p:spTgt>
                                        </p:tgtEl>
                                        <p:attrNameLst>
                                          <p:attrName>style.visibility</p:attrName>
                                        </p:attrNameLst>
                                      </p:cBhvr>
                                      <p:to>
                                        <p:strVal val="visible"/>
                                      </p:to>
                                    </p:set>
                                    <p:animEffect transition="in" filter="barn(inVertical)">
                                      <p:cBhvr>
                                        <p:cTn id="43" dur="500"/>
                                        <p:tgtEl>
                                          <p:spTgt spid="9">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9">
                                            <p:txEl>
                                              <p:pRg st="2" end="2"/>
                                            </p:txEl>
                                          </p:spTgt>
                                        </p:tgtEl>
                                        <p:attrNameLst>
                                          <p:attrName>style.visibility</p:attrName>
                                        </p:attrNameLst>
                                      </p:cBhvr>
                                      <p:to>
                                        <p:strVal val="visible"/>
                                      </p:to>
                                    </p:set>
                                    <p:animEffect transition="in" filter="barn(inVertical)">
                                      <p:cBhvr>
                                        <p:cTn id="48" dur="500"/>
                                        <p:tgtEl>
                                          <p:spTgt spid="9">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1000"/>
                                        <p:tgtEl>
                                          <p:spTgt spid="18"/>
                                        </p:tgtEl>
                                      </p:cBhvr>
                                    </p:animEffect>
                                    <p:anim calcmode="lin" valueType="num">
                                      <p:cBhvr>
                                        <p:cTn id="54" dur="1000" fill="hold"/>
                                        <p:tgtEl>
                                          <p:spTgt spid="18"/>
                                        </p:tgtEl>
                                        <p:attrNameLst>
                                          <p:attrName>ppt_x</p:attrName>
                                        </p:attrNameLst>
                                      </p:cBhvr>
                                      <p:tavLst>
                                        <p:tav tm="0">
                                          <p:val>
                                            <p:strVal val="#ppt_x"/>
                                          </p:val>
                                        </p:tav>
                                        <p:tav tm="100000">
                                          <p:val>
                                            <p:strVal val="#ppt_x"/>
                                          </p:val>
                                        </p:tav>
                                      </p:tavLst>
                                    </p:anim>
                                    <p:anim calcmode="lin" valueType="num">
                                      <p:cBhvr>
                                        <p:cTn id="5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3" grpId="0"/>
      <p:bldP spid="9" grpId="0" uiExpand="1" build="p" animBg="1"/>
      <p:bldP spid="18" grpId="0"/>
    </p:bld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11386</TotalTime>
  <Words>2063</Words>
  <Application>Microsoft Office PowerPoint</Application>
  <PresentationFormat>Widescreen</PresentationFormat>
  <Paragraphs>248</Paragraphs>
  <Slides>25</Slides>
  <Notes>0</Notes>
  <HiddenSlides>0</HiddenSlides>
  <MMClips>0</MMClips>
  <ScaleCrop>false</ScaleCrop>
  <HeadingPairs>
    <vt:vector size="6" baseType="variant">
      <vt:variant>
        <vt:lpstr>Fontes usadas</vt:lpstr>
      </vt:variant>
      <vt:variant>
        <vt:i4>5</vt:i4>
      </vt:variant>
      <vt:variant>
        <vt:lpstr>Tema</vt:lpstr>
      </vt:variant>
      <vt:variant>
        <vt:i4>2</vt:i4>
      </vt:variant>
      <vt:variant>
        <vt:lpstr>Títulos de slides</vt:lpstr>
      </vt:variant>
      <vt:variant>
        <vt:i4>25</vt:i4>
      </vt:variant>
    </vt:vector>
  </HeadingPairs>
  <TitlesOfParts>
    <vt:vector size="32" baseType="lpstr">
      <vt:lpstr>Agency FB</vt:lpstr>
      <vt:lpstr>Aharoni</vt:lpstr>
      <vt:lpstr>Arial</vt:lpstr>
      <vt:lpstr>Century Gothic</vt:lpstr>
      <vt:lpstr>Wingdings 3</vt:lpstr>
      <vt:lpstr>Cacho</vt:lpstr>
      <vt:lpstr>1_Cacho</vt:lpstr>
      <vt:lpstr>O LIVRO DOS ESPÍRITOS</vt:lpstr>
      <vt:lpstr>Apresentação do PowerPoint</vt:lpstr>
      <vt:lpstr>PRELÚDIO DA VOLTA </vt:lpstr>
      <vt:lpstr>PRELÚDIO DA VOLTA</vt:lpstr>
      <vt:lpstr>PRELÚDIO DA VOLTA</vt:lpstr>
      <vt:lpstr>PRELÚDIO DA VOLTA</vt:lpstr>
      <vt:lpstr>UNIÃO DA ALMA E DO CORPO</vt:lpstr>
      <vt:lpstr>UNIÃO DA ALMA E DO CORPO</vt:lpstr>
      <vt:lpstr>UNIÃO DA ALMA E DO CORPO</vt:lpstr>
      <vt:lpstr>UNIÃO DA ALMA E DO CORPO</vt:lpstr>
      <vt:lpstr>FACULDADES  MORAIS E INTELECTUAIS DO HOMEM</vt:lpstr>
      <vt:lpstr>FACULDADES  MORAIS E INTELECTUAIS DO HOMEM</vt:lpstr>
      <vt:lpstr>INFLUÊNCIA DO ORGANISMO </vt:lpstr>
      <vt:lpstr>INFLUÊNCIA DO ORGANISMO </vt:lpstr>
      <vt:lpstr>IDIOTISMO, LOUCURA </vt:lpstr>
      <vt:lpstr>IDIOTISMO, LOUCURA </vt:lpstr>
      <vt:lpstr>A  INFÂNCIA </vt:lpstr>
      <vt:lpstr>A  INFÂNCIA </vt:lpstr>
      <vt:lpstr>A  INFÂNCIA </vt:lpstr>
      <vt:lpstr>SIMPATIA E ANTIPATIA                             TERRENAS </vt:lpstr>
      <vt:lpstr>SIMPATIA E ANTIPATIA                             TERRENAS </vt:lpstr>
      <vt:lpstr>ESQUECIMENTO DO PASSADO</vt:lpstr>
      <vt:lpstr>ESQUECIMENTO DO PASSADO</vt:lpstr>
      <vt:lpstr>ESQUECIMENTO DO PASSADO</vt:lpstr>
      <vt:lpstr>DA  VOLTA DO ESPÍRITO                                   À VIDA CORPORAL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LIVRO DOS ESPÍRITOS</dc:title>
  <dc:creator>GILSON</dc:creator>
  <cp:lastModifiedBy>Gilson</cp:lastModifiedBy>
  <cp:revision>535</cp:revision>
  <dcterms:created xsi:type="dcterms:W3CDTF">2015-03-19T17:38:42Z</dcterms:created>
  <dcterms:modified xsi:type="dcterms:W3CDTF">2015-09-12T18:29:28Z</dcterms:modified>
</cp:coreProperties>
</file>