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  <p:sldMasterId id="2147483776" r:id="rId2"/>
  </p:sldMasterIdLst>
  <p:sldIdLst>
    <p:sldId id="293" r:id="rId3"/>
    <p:sldId id="313" r:id="rId4"/>
    <p:sldId id="257" r:id="rId5"/>
    <p:sldId id="311" r:id="rId6"/>
    <p:sldId id="314" r:id="rId7"/>
    <p:sldId id="292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4747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47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11/09/2015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049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11/09/2015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1981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11/09/2015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4560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11/09/2015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298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11/09/2015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328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11/09/2015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5873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11/09/2015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344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11/09/2015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533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312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639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2606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11/09/2015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0447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2500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8591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4073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75270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53571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1118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4395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96200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2709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536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11/09/2015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93095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07461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1911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201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11/09/2015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82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11/09/2015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8776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11/09/2015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43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11/09/2015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66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11/09/2015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25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11/09/2015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988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chemeClr val="accent2">
                <a:lumMod val="50000"/>
              </a:schemeClr>
            </a:gs>
            <a:gs pos="0">
              <a:schemeClr val="bg1">
                <a:lumMod val="75000"/>
              </a:schemeClr>
            </a:gs>
            <a:gs pos="87000">
              <a:schemeClr val="tx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/>
              <a:t>11/09/2015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05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1">
                <a:lumMod val="50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11/09/2015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03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LE%20PARTE%20I-%20Cap.%204%20-.pptx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LE%20PARTE%20I-%20Cap.%204%20-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02511" y="3585043"/>
            <a:ext cx="8915399" cy="2009421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olidFill>
                  <a:schemeClr val="bg1"/>
                </a:solidFill>
              </a:rPr>
              <a:t/>
            </a:r>
            <a:br>
              <a:rPr lang="pt-BR" dirty="0" smtClean="0">
                <a:solidFill>
                  <a:schemeClr val="bg1"/>
                </a:solidFill>
              </a:rPr>
            </a:br>
            <a:r>
              <a:rPr lang="pt-BR" sz="4000" dirty="0" smtClean="0">
                <a:solidFill>
                  <a:schemeClr val="bg1"/>
                </a:solidFill>
              </a:rPr>
              <a:t>CONSIDERAÇÕES SOBRE                                        </a:t>
            </a:r>
            <a:r>
              <a:rPr lang="pt-BR" sz="4400" dirty="0" smtClean="0">
                <a:solidFill>
                  <a:schemeClr val="bg1"/>
                </a:solidFill>
              </a:rPr>
              <a:t>A PLURALIDADE DAS EXISTÊNCIAS</a:t>
            </a:r>
            <a:br>
              <a:rPr lang="pt-BR" sz="4400" dirty="0" smtClean="0">
                <a:solidFill>
                  <a:schemeClr val="bg1"/>
                </a:solidFill>
              </a:rPr>
            </a:br>
            <a:r>
              <a:rPr lang="pt-BR" sz="27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 CONSIDERÃÇÕES </a:t>
            </a:r>
            <a:br>
              <a:rPr lang="pt-BR" sz="27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27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SÃO TODAS DE ALLAN KARDEC</a:t>
            </a:r>
            <a:endParaRPr lang="pt-BR" sz="2700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-52384" y="4473896"/>
            <a:ext cx="16153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400" b="1" spc="-15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</a:t>
            </a:r>
            <a:r>
              <a:rPr lang="pt-BR" sz="24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V</a:t>
            </a:r>
            <a:endParaRPr lang="pt-BR" sz="2400" b="1" spc="-150" dirty="0">
              <a:solidFill>
                <a:prstClr val="white"/>
              </a:solidFill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06" r="26010" b="18297"/>
          <a:stretch/>
        </p:blipFill>
        <p:spPr bwMode="auto">
          <a:xfrm flipH="1">
            <a:off x="7894648" y="262408"/>
            <a:ext cx="3123262" cy="324036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tângulo 4"/>
          <p:cNvSpPr/>
          <p:nvPr/>
        </p:nvSpPr>
        <p:spPr>
          <a:xfrm>
            <a:off x="258794" y="407005"/>
            <a:ext cx="3175869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DO MUNDO DOS ESPÍRITOS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0242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06" r="26010" b="18297"/>
          <a:stretch/>
        </p:blipFill>
        <p:spPr bwMode="auto">
          <a:xfrm flipH="1">
            <a:off x="9189761" y="1422329"/>
            <a:ext cx="3123262" cy="324036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  <a:softEdge rad="6350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8686" y="-610919"/>
            <a:ext cx="8915399" cy="2262781"/>
          </a:xfrm>
        </p:spPr>
        <p:txBody>
          <a:bodyPr/>
          <a:lstStyle/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O LIVRO DOS ESPÍRITOS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-12043" y="4473896"/>
            <a:ext cx="17115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400" b="1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Cap.V</a:t>
            </a:r>
            <a:endParaRPr lang="pt-BR" sz="2400" b="1" dirty="0">
              <a:solidFill>
                <a:prstClr val="white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075621" y="2499023"/>
            <a:ext cx="80903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6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92AA4C"/>
                </a:solidFill>
                <a:latin typeface="Agency FB" panose="020B0503020202020204" pitchFamily="34" charset="0"/>
                <a:cs typeface="Arial" panose="020B0604020202020204" pitchFamily="34" charset="0"/>
              </a:rPr>
              <a:t>2ª Parte</a:t>
            </a:r>
          </a:p>
          <a:p>
            <a:pPr algn="ctr"/>
            <a:r>
              <a:rPr lang="pt-BR" sz="3600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92AA4C"/>
                </a:solidFill>
                <a:latin typeface="Agency FB" panose="020B0503020202020204" pitchFamily="34" charset="0"/>
                <a:cs typeface="Arial" panose="020B0604020202020204" pitchFamily="34" charset="0"/>
              </a:rPr>
              <a:t> </a:t>
            </a:r>
            <a:r>
              <a:rPr lang="pt-BR" sz="3600" b="1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92AA4C"/>
                </a:solidFill>
                <a:effectLst>
                  <a:outerShdw blurRad="12700" dist="38100" dir="2700000" algn="tl" rotWithShape="0">
                    <a:srgbClr val="92AA4C">
                      <a:lumMod val="60000"/>
                      <a:lumOff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DO MUNDO DOS  ESPÍRITOS</a:t>
            </a:r>
            <a:endParaRPr lang="pt-BR" sz="3600" dirty="0">
              <a:solidFill>
                <a:prstClr val="black"/>
              </a:solidFill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1639217" y="4251184"/>
            <a:ext cx="9535290" cy="21899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 lnSpcReduction="1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CONSIDERAÇÕES SOBRE                                     A PLURALIDADE DAS EXISTÊNCIAS</a:t>
            </a:r>
          </a:p>
          <a:p>
            <a:pPr algn="ctr"/>
            <a:endParaRPr lang="pt-BR" sz="4000" b="1" dirty="0" smtClean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eta para a direita 6">
            <a:hlinkClick r:id="rId3" action="ppaction://hlinkpres?slideindex=1&amp;slidetitle="/>
          </p:cNvPr>
          <p:cNvSpPr/>
          <p:nvPr/>
        </p:nvSpPr>
        <p:spPr>
          <a:xfrm>
            <a:off x="1886718" y="4389817"/>
            <a:ext cx="1310819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TÍTULO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sp>
        <p:nvSpPr>
          <p:cNvPr id="8" name="Seta para a direita 7">
            <a:hlinkClick r:id="rId3" action="ppaction://hlinkpres?slideindex=1&amp;slidetitle="/>
          </p:cNvPr>
          <p:cNvSpPr/>
          <p:nvPr/>
        </p:nvSpPr>
        <p:spPr>
          <a:xfrm>
            <a:off x="1896035" y="3153608"/>
            <a:ext cx="1053644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TEMA</a:t>
            </a:r>
            <a:endParaRPr lang="pt-BR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5589391" y="5600130"/>
            <a:ext cx="14398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i="1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Q. nº </a:t>
            </a:r>
            <a:r>
              <a:rPr lang="pt-BR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222. 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001447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646275" y="944728"/>
            <a:ext cx="9759772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Q. nº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222.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 é novo, dizem alguns, o dogma da reencarnação; ressuscitaram-no da doutrina de Pitágoras... etc.</a:t>
            </a:r>
          </a:p>
          <a:p>
            <a:pPr marL="0" indent="0" algn="ctr">
              <a:buNone/>
            </a:pP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Arredondar Retângulo em um Canto Diagonal 3"/>
          <p:cNvSpPr/>
          <p:nvPr/>
        </p:nvSpPr>
        <p:spPr>
          <a:xfrm flipH="1">
            <a:off x="2436347" y="2628205"/>
            <a:ext cx="8619561" cy="612544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ANTERIORIDADE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METEMPSICOSE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PITÁGORAS 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Arredondar Retângulo em um Canto Diagonal 4"/>
          <p:cNvSpPr/>
          <p:nvPr/>
        </p:nvSpPr>
        <p:spPr>
          <a:xfrm>
            <a:off x="2248091" y="3287706"/>
            <a:ext cx="8821266" cy="561645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r>
              <a:rPr lang="pt-BR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DIFERENÇA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ENTRE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REENCARNAÇÃO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E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METEMPSICOSE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10546012" y="6371502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/>
          </a:p>
        </p:txBody>
      </p:sp>
      <p:sp>
        <p:nvSpPr>
          <p:cNvPr id="11" name="Arredondar Retângulo em um Canto Diagonal 10"/>
          <p:cNvSpPr/>
          <p:nvPr/>
        </p:nvSpPr>
        <p:spPr>
          <a:xfrm>
            <a:off x="2248092" y="3926221"/>
            <a:ext cx="8685156" cy="887825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</a:t>
            </a:r>
            <a:r>
              <a:rPr lang="pt-BR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PLURALIDADE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EXISTÊNCIAS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CORPORAIS: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pt-BR" sz="2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ORIGEM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NAS PRIMEIRAS IDADES DO MUNDO</a:t>
            </a:r>
          </a:p>
        </p:txBody>
      </p:sp>
      <p:sp>
        <p:nvSpPr>
          <p:cNvPr id="15" name="Arredondar Retângulo em um Canto Diagonal 14"/>
          <p:cNvSpPr/>
          <p:nvPr/>
        </p:nvSpPr>
        <p:spPr>
          <a:xfrm flipH="1">
            <a:off x="2248091" y="4914968"/>
            <a:ext cx="8488513" cy="612544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REPELIR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REENCARNAÇÃO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“POR NÃO LHE CONVIR”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Arredondar Retângulo em um Canto Diagonal 15"/>
          <p:cNvSpPr/>
          <p:nvPr/>
        </p:nvSpPr>
        <p:spPr>
          <a:xfrm flipH="1">
            <a:off x="1457895" y="5605547"/>
            <a:ext cx="9948152" cy="612544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REPELIR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REENCARNAÇÃO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“POR NÃO QUERER SOFRER MAIS”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1067565" y="93288"/>
            <a:ext cx="10855747" cy="7785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CONSIDERAÇÕES </a:t>
            </a:r>
            <a:endParaRPr lang="pt-BR" sz="40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 A PLURALIDADE DAS EXISTÊNCIAS</a:t>
            </a:r>
            <a:endParaRPr lang="pt-BR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gency FB" panose="020B05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Seta para a direita 11">
            <a:hlinkClick r:id="rId2" action="ppaction://hlinkpres?slideindex=1&amp;slidetitle="/>
          </p:cNvPr>
          <p:cNvSpPr/>
          <p:nvPr/>
        </p:nvSpPr>
        <p:spPr>
          <a:xfrm>
            <a:off x="1317812" y="140641"/>
            <a:ext cx="1371600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20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TÍTULO</a:t>
            </a:r>
            <a:endParaRPr lang="pt-BR" sz="2000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366608">
            <a:off x="778010" y="2150955"/>
            <a:ext cx="2103302" cy="437813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9292469" y="394501"/>
            <a:ext cx="24929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ALLAN KARDEC</a:t>
            </a:r>
            <a:endParaRPr lang="pt-BR" sz="2000" dirty="0"/>
          </a:p>
        </p:txBody>
      </p:sp>
      <p:sp>
        <p:nvSpPr>
          <p:cNvPr id="17" name="Retângulo 16"/>
          <p:cNvSpPr/>
          <p:nvPr/>
        </p:nvSpPr>
        <p:spPr>
          <a:xfrm>
            <a:off x="-8918" y="778332"/>
            <a:ext cx="1528175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5862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13" grpId="0"/>
      <p:bldP spid="11" grpId="0" animBg="1"/>
      <p:bldP spid="15" grpId="0" animBg="1"/>
      <p:bldP spid="16" grpId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chemeClr val="bg2">
                <a:lumMod val="10000"/>
              </a:schemeClr>
            </a:gs>
            <a:gs pos="0">
              <a:schemeClr val="tx2">
                <a:lumMod val="50000"/>
              </a:schemeClr>
            </a:gs>
            <a:gs pos="87000">
              <a:schemeClr val="tx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edondar Retângulo em um Canto Diagonal 3"/>
          <p:cNvSpPr/>
          <p:nvPr/>
        </p:nvSpPr>
        <p:spPr>
          <a:xfrm flipH="1">
            <a:off x="3050279" y="1944614"/>
            <a:ext cx="7431474" cy="612544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DEUS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E 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EXISTÊNCIA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REENCARNAÇÃO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Arredondar Retângulo em um Canto Diagonal 10"/>
          <p:cNvSpPr/>
          <p:nvPr/>
        </p:nvSpPr>
        <p:spPr>
          <a:xfrm>
            <a:off x="1975392" y="2722009"/>
            <a:ext cx="9401701" cy="3902900"/>
          </a:xfrm>
          <a:prstGeom prst="round2DiagRect">
            <a:avLst>
              <a:gd name="adj1" fmla="val 12808"/>
              <a:gd name="adj2" fmla="val 0"/>
            </a:avLst>
          </a:prstGeom>
          <a:gradFill>
            <a:gsLst>
              <a:gs pos="0">
                <a:schemeClr val="accent3">
                  <a:lumMod val="89000"/>
                </a:schemeClr>
              </a:gs>
              <a:gs pos="23000">
                <a:schemeClr val="accent3">
                  <a:lumMod val="89000"/>
                </a:schemeClr>
              </a:gs>
              <a:gs pos="69000">
                <a:schemeClr val="accent1">
                  <a:lumMod val="50000"/>
                </a:schemeClr>
              </a:gs>
              <a:gs pos="97000">
                <a:schemeClr val="accent3">
                  <a:lumMod val="70000"/>
                </a:schemeClr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/>
            <a:r>
              <a:rPr lang="pt-BR" sz="2800" b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HÁ</a:t>
            </a:r>
            <a:r>
              <a:rPr lang="pt-BR" sz="2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</a:t>
            </a:r>
            <a:r>
              <a:rPr lang="pt-BR" sz="28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NÃO HÁ</a:t>
            </a:r>
            <a:r>
              <a:rPr lang="pt-BR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REENCARNAÇÃO:                                        </a:t>
            </a:r>
            <a:r>
              <a:rPr lang="pt-BR" sz="2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ESTUDO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8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COMPARATIVO</a:t>
            </a:r>
          </a:p>
          <a:p>
            <a:pPr lvl="1" algn="ctr"/>
            <a:endParaRPr lang="pt-BR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APTIDÕES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DIVERSAS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APTIDÃO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EXTRANORMAL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CRIANÇAS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IDÉIAS INATAS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OU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INTUITIVAS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INSTINTO PRECOCE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VÍCIOS OU VIRTUDES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 CRIANÇAS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AS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DIFERENÇAS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EVOLUTIVAS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(FORA DA EDUCAÇÃO)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PORQUÊ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HÁ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SELVAGENS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197740" y="1306278"/>
            <a:ext cx="2103302" cy="437813"/>
          </a:xfrm>
          <a:prstGeom prst="rect">
            <a:avLst/>
          </a:prstGeom>
        </p:spPr>
      </p:pic>
      <p:sp>
        <p:nvSpPr>
          <p:cNvPr id="8" name="Retângulo 7"/>
          <p:cNvSpPr/>
          <p:nvPr/>
        </p:nvSpPr>
        <p:spPr>
          <a:xfrm>
            <a:off x="10553973" y="6537964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Continua...</a:t>
            </a:r>
            <a:endParaRPr lang="pt-BR" b="1" dirty="0"/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1247445" y="93288"/>
            <a:ext cx="10855747" cy="7785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CONSIDERAÇÕES </a:t>
            </a:r>
            <a:endParaRPr lang="pt-BR" sz="40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 A PLURALIDADE DAS EXISTÊNCIAS</a:t>
            </a:r>
            <a:endParaRPr lang="pt-BR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gency FB" panose="020B0503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9355533" y="394501"/>
            <a:ext cx="24929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ALLAN KARDEC</a:t>
            </a:r>
            <a:endParaRPr lang="pt-BR" sz="2000" dirty="0"/>
          </a:p>
        </p:txBody>
      </p:sp>
      <p:sp>
        <p:nvSpPr>
          <p:cNvPr id="2" name="Retângulo 1"/>
          <p:cNvSpPr/>
          <p:nvPr/>
        </p:nvSpPr>
        <p:spPr>
          <a:xfrm>
            <a:off x="809573" y="2039512"/>
            <a:ext cx="14398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i="1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Q. nº </a:t>
            </a:r>
            <a:r>
              <a:rPr lang="pt-BR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222. </a:t>
            </a:r>
            <a:endParaRPr lang="pt-BR" b="1" dirty="0"/>
          </a:p>
        </p:txBody>
      </p:sp>
      <p:sp>
        <p:nvSpPr>
          <p:cNvPr id="15" name="Retângulo 14"/>
          <p:cNvSpPr/>
          <p:nvPr/>
        </p:nvSpPr>
        <p:spPr>
          <a:xfrm>
            <a:off x="-8918" y="778332"/>
            <a:ext cx="1528175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789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uiExpand="1" build="p" animBg="1"/>
      <p:bldP spid="8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977002" y="1487907"/>
            <a:ext cx="2103302" cy="437813"/>
          </a:xfrm>
          <a:prstGeom prst="rect">
            <a:avLst/>
          </a:prstGeom>
        </p:spPr>
      </p:pic>
      <p:sp>
        <p:nvSpPr>
          <p:cNvPr id="4" name="Arredondar Retângulo em um Canto Diagonal 3"/>
          <p:cNvSpPr/>
          <p:nvPr/>
        </p:nvSpPr>
        <p:spPr>
          <a:xfrm>
            <a:off x="2958348" y="1789346"/>
            <a:ext cx="6680327" cy="612544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DESIGUALDADES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NA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CRIAÇÃO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ALMAS 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Arredondar Retângulo em um Canto Diagonal 10"/>
          <p:cNvSpPr/>
          <p:nvPr/>
        </p:nvSpPr>
        <p:spPr>
          <a:xfrm>
            <a:off x="2822197" y="3099559"/>
            <a:ext cx="6126932" cy="887825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HOMEM 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COMO SIMPLES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MÁQUINA</a:t>
            </a:r>
          </a:p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(TUDO DEPENDE DO ORGANISMO)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 flipH="1">
            <a:off x="2822196" y="4084128"/>
            <a:ext cx="8411569" cy="84593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ANÁLISE DO PASSADO E DO PRESENTE:                                  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“SE NÃO EXISTISSE”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‘SE  EXISTE”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REENCARNAÇÃO</a:t>
            </a:r>
            <a:endParaRPr lang="pt-BR" sz="2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Arredondar Retângulo em um Canto Diagonal 15"/>
          <p:cNvSpPr/>
          <p:nvPr/>
        </p:nvSpPr>
        <p:spPr>
          <a:xfrm>
            <a:off x="3331806" y="5863716"/>
            <a:ext cx="7336539" cy="612544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REENCARNAÇÃO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: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CONSOLAÇAO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LÓGICA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3751726" y="2456422"/>
            <a:ext cx="6078645" cy="612544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IGUALDADE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NA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CRIAÇÃO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DAS ALMAS 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Arredondar Retângulo em um Canto Diagonal 16"/>
          <p:cNvSpPr/>
          <p:nvPr/>
        </p:nvSpPr>
        <p:spPr>
          <a:xfrm flipH="1">
            <a:off x="3468526" y="4973922"/>
            <a:ext cx="6053823" cy="845930"/>
          </a:xfrm>
          <a:prstGeom prst="round2DiagRect">
            <a:avLst>
              <a:gd name="adj1" fmla="val 50000"/>
              <a:gd name="adj2" fmla="val 0"/>
            </a:avLst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ANÁLISE DO FUTURO </a:t>
            </a:r>
          </a:p>
          <a:p>
            <a:pPr algn="ctr"/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“SE EXISTE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REENCARNAÇÃO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”</a:t>
            </a:r>
            <a:endParaRPr lang="pt-BR" sz="24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11012299" y="6149038"/>
            <a:ext cx="7136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FIM</a:t>
            </a:r>
            <a:endParaRPr lang="pt-BR" sz="2400" b="1" dirty="0"/>
          </a:p>
        </p:txBody>
      </p:sp>
      <p:sp>
        <p:nvSpPr>
          <p:cNvPr id="18" name="Título 1"/>
          <p:cNvSpPr txBox="1">
            <a:spLocks/>
          </p:cNvSpPr>
          <p:nvPr/>
        </p:nvSpPr>
        <p:spPr>
          <a:xfrm>
            <a:off x="1067565" y="93288"/>
            <a:ext cx="10855747" cy="77850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t-BR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CONSIDERAÇÕES </a:t>
            </a:r>
            <a:endParaRPr lang="pt-BR" sz="40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 A PLURALIDADE DAS EXISTÊNCIAS</a:t>
            </a:r>
            <a:endParaRPr lang="pt-BR" sz="32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Agency FB" panose="020B05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tângulo 19"/>
          <p:cNvSpPr/>
          <p:nvPr/>
        </p:nvSpPr>
        <p:spPr>
          <a:xfrm>
            <a:off x="9292469" y="394501"/>
            <a:ext cx="24929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ALLAN KARDEC</a:t>
            </a:r>
            <a:endParaRPr lang="pt-BR" sz="2000" dirty="0"/>
          </a:p>
        </p:txBody>
      </p:sp>
      <p:sp>
        <p:nvSpPr>
          <p:cNvPr id="21" name="Retângulo 20"/>
          <p:cNvSpPr/>
          <p:nvPr/>
        </p:nvSpPr>
        <p:spPr>
          <a:xfrm>
            <a:off x="809573" y="2372032"/>
            <a:ext cx="143981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i="1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Q. nº </a:t>
            </a:r>
            <a:r>
              <a:rPr lang="pt-BR" sz="20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222. </a:t>
            </a:r>
            <a:endParaRPr lang="pt-BR" b="1" dirty="0"/>
          </a:p>
        </p:txBody>
      </p:sp>
      <p:sp>
        <p:nvSpPr>
          <p:cNvPr id="22" name="Retângulo 21"/>
          <p:cNvSpPr/>
          <p:nvPr/>
        </p:nvSpPr>
        <p:spPr>
          <a:xfrm>
            <a:off x="-8918" y="778332"/>
            <a:ext cx="1528175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0483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 animBg="1"/>
      <p:bldP spid="15" grpId="0" animBg="1"/>
      <p:bldP spid="16" grpId="0" animBg="1"/>
      <p:bldP spid="14" grpId="0" animBg="1"/>
      <p:bldP spid="17" grpId="0" animBg="1"/>
      <p:bldP spid="13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840922" y="2099159"/>
            <a:ext cx="8911687" cy="778505"/>
          </a:xfrm>
        </p:spPr>
        <p:txBody>
          <a:bodyPr>
            <a:normAutofit fontScale="90000"/>
          </a:bodyPr>
          <a:lstStyle/>
          <a:p>
            <a:pPr algn="ctr"/>
            <a:r>
              <a:rPr lang="pt-BR" sz="4900" dirty="0" smtClean="0">
                <a:solidFill>
                  <a:schemeClr val="bg1"/>
                </a:solidFill>
              </a:rPr>
              <a:t>CONSIDERAÇÕES                             </a:t>
            </a:r>
            <a:r>
              <a:rPr lang="pt-BR" sz="4000" dirty="0" smtClean="0">
                <a:solidFill>
                  <a:schemeClr val="bg1"/>
                </a:solidFill>
              </a:rPr>
              <a:t>SOBRE A PLURALIDADE                                        DAS EXISTÊNCIAS</a:t>
            </a:r>
            <a:endParaRPr lang="pt-B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tângulo 9"/>
          <p:cNvSpPr/>
          <p:nvPr/>
        </p:nvSpPr>
        <p:spPr>
          <a:xfrm>
            <a:off x="-12043" y="752296"/>
            <a:ext cx="14576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2ªP </a:t>
            </a:r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</a:t>
            </a:r>
            <a:endParaRPr lang="pt-BR" sz="2000" b="1" dirty="0">
              <a:solidFill>
                <a:schemeClr val="bg1"/>
              </a:solidFill>
            </a:endParaRPr>
          </a:p>
        </p:txBody>
      </p:sp>
      <p:sp>
        <p:nvSpPr>
          <p:cNvPr id="5" name="Espaço Reservado para Conteúdo 1"/>
          <p:cNvSpPr txBox="1">
            <a:spLocks/>
          </p:cNvSpPr>
          <p:nvPr/>
        </p:nvSpPr>
        <p:spPr>
          <a:xfrm>
            <a:off x="1425925" y="3389655"/>
            <a:ext cx="891540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BR" sz="7200" dirty="0" smtClean="0"/>
          </a:p>
          <a:p>
            <a:pPr algn="ctr"/>
            <a:r>
              <a:rPr lang="pt-BR" sz="7200" dirty="0" smtClean="0">
                <a:solidFill>
                  <a:schemeClr val="bg2"/>
                </a:solidFill>
              </a:rPr>
              <a:t>FIM</a:t>
            </a:r>
            <a:endParaRPr lang="pt-BR" sz="7200" dirty="0">
              <a:solidFill>
                <a:schemeClr val="bg2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52987" y="134803"/>
            <a:ext cx="3175869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DO MUNDO DOS ESPÍRITOS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5230906" y="1152406"/>
            <a:ext cx="21246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i="1" dirty="0">
                <a:ln w="9525">
                  <a:solidFill>
                    <a:prstClr val="white"/>
                  </a:solidFill>
                  <a:prstDash val="solid"/>
                </a:ln>
                <a:solidFill>
                  <a:prstClr val="black">
                    <a:lumMod val="75000"/>
                    <a:lumOff val="25000"/>
                  </a:prstClr>
                </a:solidFill>
              </a:rPr>
              <a:t>Q. nº </a:t>
            </a:r>
            <a:r>
              <a:rPr lang="pt-BR" sz="28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222. </a:t>
            </a:r>
            <a:endParaRPr lang="pt-BR" sz="2400" b="1" dirty="0"/>
          </a:p>
        </p:txBody>
      </p:sp>
      <p:sp>
        <p:nvSpPr>
          <p:cNvPr id="8" name="Retângulo 7"/>
          <p:cNvSpPr/>
          <p:nvPr/>
        </p:nvSpPr>
        <p:spPr>
          <a:xfrm>
            <a:off x="9283089" y="2288356"/>
            <a:ext cx="24929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ALLAN KARDEC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34614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5957</TotalTime>
  <Words>291</Words>
  <Application>Microsoft Office PowerPoint</Application>
  <PresentationFormat>Widescreen</PresentationFormat>
  <Paragraphs>63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6</vt:i4>
      </vt:variant>
    </vt:vector>
  </HeadingPairs>
  <TitlesOfParts>
    <vt:vector size="12" baseType="lpstr">
      <vt:lpstr>Agency FB</vt:lpstr>
      <vt:lpstr>Arial</vt:lpstr>
      <vt:lpstr>Century Gothic</vt:lpstr>
      <vt:lpstr>Wingdings 3</vt:lpstr>
      <vt:lpstr>Cacho</vt:lpstr>
      <vt:lpstr>1_Cacho</vt:lpstr>
      <vt:lpstr> CONSIDERAÇÕES SOBRE                                        A PLURALIDADE DAS EXISTÊNCIAS AS CONSIDERÃÇÕES  SÃO TODAS DE ALLAN KARDEC</vt:lpstr>
      <vt:lpstr>O LIVRO DOS ESPÍRITOS</vt:lpstr>
      <vt:lpstr>Apresentação do PowerPoint</vt:lpstr>
      <vt:lpstr>Apresentação do PowerPoint</vt:lpstr>
      <vt:lpstr>Apresentação do PowerPoint</vt:lpstr>
      <vt:lpstr>CONSIDERAÇÕES                             SOBRE A PLURALIDADE                                        DAS EXISTÊNCIAS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LIVRO DOS ESPÍRITOS</dc:title>
  <dc:creator>GILSON</dc:creator>
  <cp:lastModifiedBy>Gilson</cp:lastModifiedBy>
  <cp:revision>274</cp:revision>
  <dcterms:created xsi:type="dcterms:W3CDTF">2015-03-19T17:38:42Z</dcterms:created>
  <dcterms:modified xsi:type="dcterms:W3CDTF">2015-09-11T18:33:36Z</dcterms:modified>
</cp:coreProperties>
</file>