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  <p:sldMasterId id="2147483776" r:id="rId2"/>
  </p:sldMasterIdLst>
  <p:sldIdLst>
    <p:sldId id="297" r:id="rId3"/>
    <p:sldId id="298" r:id="rId4"/>
    <p:sldId id="257" r:id="rId5"/>
    <p:sldId id="294" r:id="rId6"/>
    <p:sldId id="295" r:id="rId7"/>
    <p:sldId id="296" r:id="rId8"/>
    <p:sldId id="286" r:id="rId9"/>
    <p:sldId id="292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-11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23/07/2015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049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23/07/2015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1981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23/07/2015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4560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23/07/2015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298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23/07/2015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328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23/07/2015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5873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23/07/2015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344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23/07/2015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4533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312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639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2606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23/07/2015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0447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2500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8591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84073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75270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53571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01118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04395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96200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2709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536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23/07/2015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93095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07461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1911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201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23/07/2015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82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23/07/2015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8776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23/07/2015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439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23/07/2015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466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23/07/2015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25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23/07/2015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988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chemeClr val="accent2">
                <a:lumMod val="50000"/>
              </a:schemeClr>
            </a:gs>
            <a:gs pos="0">
              <a:schemeClr val="bg1">
                <a:lumMod val="75000"/>
              </a:schemeClr>
            </a:gs>
            <a:gs pos="87000">
              <a:schemeClr val="tx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/>
              <a:t>23/07/2015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605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1">
                <a:lumMod val="50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03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LE%20PARTE%20I-%20Cap.%204%20-.pptx" TargetMode="Externa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8686" y="-610919"/>
            <a:ext cx="8915399" cy="2262781"/>
          </a:xfrm>
        </p:spPr>
        <p:txBody>
          <a:bodyPr/>
          <a:lstStyle/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O LIVRO DOS ESPÍRITOS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-12043" y="4473896"/>
            <a:ext cx="1761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4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Cap.III</a:t>
            </a:r>
            <a:endParaRPr lang="pt-BR" sz="2400" b="1" dirty="0">
              <a:solidFill>
                <a:prstClr val="white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169750" y="2499023"/>
            <a:ext cx="80903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92AA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cs typeface="Arial" panose="020B0604020202020204" pitchFamily="34" charset="0"/>
              </a:rPr>
              <a:t>2ª Parte</a:t>
            </a:r>
          </a:p>
          <a:p>
            <a:pPr algn="ctr"/>
            <a:r>
              <a:rPr lang="pt-BR" sz="36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92AA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92AA4C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 MUNDO DOS  </a:t>
            </a:r>
            <a:r>
              <a:rPr lang="pt-BR" sz="36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92AA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ESPÍRITOS</a:t>
            </a:r>
            <a:endParaRPr lang="pt-BR" sz="3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477853" y="3968798"/>
            <a:ext cx="9535290" cy="163026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3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 VOLTA DO ESPÍRITO,</a:t>
            </a:r>
          </a:p>
          <a:p>
            <a:pPr algn="ctr"/>
            <a:r>
              <a:rPr lang="pt-BR" sz="3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EXTINTA  A VIDA CORPÓREA,</a:t>
            </a:r>
          </a:p>
          <a:p>
            <a:pPr algn="ctr"/>
            <a:r>
              <a:rPr lang="pt-BR" sz="3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À VIDA ESPIRITUAL</a:t>
            </a:r>
            <a:endParaRPr lang="pt-BR" sz="32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eta para a direita 6">
            <a:hlinkClick r:id="rId2" action="ppaction://hlinkpres?slideindex=1&amp;slidetitle="/>
          </p:cNvPr>
          <p:cNvSpPr/>
          <p:nvPr/>
        </p:nvSpPr>
        <p:spPr>
          <a:xfrm>
            <a:off x="1783179" y="4389817"/>
            <a:ext cx="1260630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TÍTULO</a:t>
            </a:r>
            <a:endParaRPr lang="pt-BR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  <p:sp>
        <p:nvSpPr>
          <p:cNvPr id="8" name="Seta para a direita 7">
            <a:hlinkClick r:id="rId2" action="ppaction://hlinkpres?slideindex=1&amp;slidetitle="/>
          </p:cNvPr>
          <p:cNvSpPr/>
          <p:nvPr/>
        </p:nvSpPr>
        <p:spPr>
          <a:xfrm>
            <a:off x="2030506" y="3153608"/>
            <a:ext cx="1013302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TEMA</a:t>
            </a:r>
            <a:endParaRPr lang="pt-BR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82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91607" y="3911596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1   – A alma após a morte</a:t>
            </a:r>
            <a:endParaRPr kumimoji="0" lang="pt-BR" altLang="pt-BR" sz="2800" b="1" i="1" u="none" strike="noStrike" kern="0" cap="none" spc="0" normalizeH="0" baseline="0" noProof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091607" y="4306044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2   – </a:t>
            </a: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</a:rPr>
              <a:t>Separação da alma e do corpo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091607" y="4673596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3   – Perturbação espiritual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4040" y="1700154"/>
            <a:ext cx="3177755" cy="388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</p:pic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4091606" y="774400"/>
            <a:ext cx="7643194" cy="1337083"/>
          </a:xfrm>
          <a:prstGeom prst="rect">
            <a:avLst/>
          </a:prstGeom>
          <a:solidFill>
            <a:schemeClr val="bg1"/>
          </a:solidFill>
          <a:ln w="38100" cmpd="dbl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wrap="square" tIns="108000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Do mundo dos Espíritos                              </a:t>
            </a:r>
            <a:r>
              <a:rPr kumimoji="0" lang="pt-BR" altLang="pt-B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Cap. III – Da volta do Espírito, extinta a vida corpórea à vida espiritual</a:t>
            </a:r>
            <a:endParaRPr kumimoji="0" lang="pt-BR" altLang="pt-BR" sz="4000" b="1" i="0" u="none" strike="noStrike" kern="0" cap="none" spc="0" normalizeH="0" baseline="0" noProof="0" dirty="0" smtClean="0">
              <a:ln>
                <a:noFill/>
              </a:ln>
              <a:solidFill>
                <a:srgbClr val="964305">
                  <a:lumMod val="75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" y="732956"/>
            <a:ext cx="19037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pt-BR" sz="2000" b="1" dirty="0" smtClean="0">
                <a:solidFill>
                  <a:schemeClr val="bg1"/>
                </a:solidFill>
              </a:rPr>
              <a:t>PARTE SEGUNDA</a:t>
            </a:r>
            <a:endParaRPr lang="pt-BR" sz="2000" b="1" dirty="0">
              <a:solidFill>
                <a:schemeClr val="bg1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7456" y="2862113"/>
            <a:ext cx="2091109" cy="86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73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5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50"/>
                            </p:stCondLst>
                            <p:childTnLst>
                              <p:par>
                                <p:cTn id="2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1225" y="1433889"/>
            <a:ext cx="9191717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Questão nº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149-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sucede à alma no instante da morte?</a:t>
            </a:r>
          </a:p>
          <a:p>
            <a:pPr marL="0" indent="0" algn="ctr"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“Volta a ser Espírito, isto é, volve ao mundo dos Espíritos, donde se apartara momentaneamente.”</a:t>
            </a:r>
          </a:p>
          <a:p>
            <a:pPr marL="0" indent="0" algn="ctr">
              <a:buNone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861239" y="422875"/>
            <a:ext cx="8911687" cy="77850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9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 ALMA</a:t>
            </a:r>
            <a:br>
              <a:rPr lang="pt-BR" sz="49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APÓS  A  MORTE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rredondar Retângulo em um Canto Diagonal 3"/>
          <p:cNvSpPr/>
          <p:nvPr/>
        </p:nvSpPr>
        <p:spPr>
          <a:xfrm flipH="1">
            <a:off x="2998694" y="3466848"/>
            <a:ext cx="7382879" cy="612544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150.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ALMA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Arredondar Retângulo em um Canto Diagonal 4"/>
          <p:cNvSpPr/>
          <p:nvPr/>
        </p:nvSpPr>
        <p:spPr>
          <a:xfrm>
            <a:off x="2622176" y="4126349"/>
            <a:ext cx="7774486" cy="847435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150 a.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COMPROVAÇÃO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INDIVIDUALIDADE</a:t>
            </a:r>
          </a:p>
          <a:p>
            <a:pPr algn="ctr"/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PELA PRÓPRIA ALMA 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Lágrima 7"/>
          <p:cNvSpPr/>
          <p:nvPr/>
        </p:nvSpPr>
        <p:spPr>
          <a:xfrm flipH="1">
            <a:off x="3800862" y="5097450"/>
            <a:ext cx="5948256" cy="1129414"/>
          </a:xfrm>
          <a:prstGeom prst="teardrop">
            <a:avLst/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150 b.                                    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“POSSES”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ALMA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10546012" y="6371502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/>
          </a:p>
        </p:txBody>
      </p:sp>
      <p:sp>
        <p:nvSpPr>
          <p:cNvPr id="11" name="Retângulo 10"/>
          <p:cNvSpPr/>
          <p:nvPr/>
        </p:nvSpPr>
        <p:spPr>
          <a:xfrm>
            <a:off x="283791" y="29017"/>
            <a:ext cx="2813591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>
                <a:solidFill>
                  <a:schemeClr val="bg1"/>
                </a:solidFill>
              </a:rPr>
              <a:t>DA  </a:t>
            </a:r>
            <a:r>
              <a:rPr lang="pt-BR" dirty="0" smtClean="0">
                <a:solidFill>
                  <a:schemeClr val="bg1"/>
                </a:solidFill>
              </a:rPr>
              <a:t>VOLTA DO ESPÍRITO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 AO MUNDO ESPIRITUAL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594949" y="3131844"/>
            <a:ext cx="2103302" cy="437813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-8918" y="778332"/>
            <a:ext cx="1568250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III</a:t>
            </a:r>
            <a:endParaRPr lang="pt-BR" sz="2000" b="1" dirty="0">
              <a:solidFill>
                <a:prstClr val="white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7382" y="56406"/>
            <a:ext cx="1225402" cy="119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86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  <p:bldP spid="4" grpId="0" animBg="1"/>
      <p:bldP spid="5" grpId="0" animBg="1"/>
      <p:bldP spid="8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935051" y="767906"/>
            <a:ext cx="8911687" cy="778505"/>
          </a:xfrm>
        </p:spPr>
        <p:txBody>
          <a:bodyPr>
            <a:normAutofit/>
          </a:bodyPr>
          <a:lstStyle/>
          <a:p>
            <a:pPr algn="ctr"/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 ALMA  APÓS  A  MORTE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080910" y="2119922"/>
            <a:ext cx="2103302" cy="437813"/>
          </a:xfrm>
          <a:prstGeom prst="rect">
            <a:avLst/>
          </a:prstGeom>
        </p:spPr>
      </p:pic>
      <p:sp>
        <p:nvSpPr>
          <p:cNvPr id="11" name="Arredondar Retângulo em um Canto Diagonal 10"/>
          <p:cNvSpPr/>
          <p:nvPr/>
        </p:nvSpPr>
        <p:spPr>
          <a:xfrm>
            <a:off x="2997367" y="2703942"/>
            <a:ext cx="7300876" cy="612544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tx2">
                  <a:lumMod val="5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151.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SIGNIFICADO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DE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“TODO UNIVERSAL”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3010814" y="3357081"/>
            <a:ext cx="7976976" cy="847435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tx2">
                  <a:lumMod val="5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152 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COMPROVAÇÃO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INDIVIDUALIDADE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PELA COMUNICAÇÃO COM AS ALMAS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Arredondar Retângulo em um Canto Diagonal 12"/>
          <p:cNvSpPr/>
          <p:nvPr/>
        </p:nvSpPr>
        <p:spPr>
          <a:xfrm>
            <a:off x="2571544" y="4508982"/>
            <a:ext cx="6850528" cy="639167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tx2">
                  <a:lumMod val="5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153 .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SIGNIFICADO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VIDA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ETERNA </a:t>
            </a:r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2576026" y="5185816"/>
            <a:ext cx="7598179" cy="571098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tx2">
                  <a:lumMod val="5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153 a.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SIGNIFICADO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FELICIDADE ETERNA 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283791" y="29017"/>
            <a:ext cx="2877711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>
                <a:solidFill>
                  <a:schemeClr val="bg1"/>
                </a:solidFill>
              </a:rPr>
              <a:t>DA  </a:t>
            </a:r>
            <a:r>
              <a:rPr lang="pt-BR" dirty="0" smtClean="0">
                <a:solidFill>
                  <a:schemeClr val="bg1"/>
                </a:solidFill>
              </a:rPr>
              <a:t>VOLTA DO ESPÍRITO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AO MUNDO ESPIRITUAL</a:t>
            </a:r>
            <a:endParaRPr lang="pt-BR" dirty="0"/>
          </a:p>
        </p:txBody>
      </p:sp>
      <p:sp>
        <p:nvSpPr>
          <p:cNvPr id="16" name="CaixaDeTexto 2"/>
          <p:cNvSpPr txBox="1"/>
          <p:nvPr/>
        </p:nvSpPr>
        <p:spPr>
          <a:xfrm>
            <a:off x="10449907" y="5903622"/>
            <a:ext cx="1075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dirty="0" smtClean="0"/>
              <a:t>FIM</a:t>
            </a:r>
            <a:endParaRPr lang="pt-BR" sz="3200" b="1" dirty="0"/>
          </a:p>
        </p:txBody>
      </p:sp>
      <p:sp>
        <p:nvSpPr>
          <p:cNvPr id="19" name="Retângulo 18"/>
          <p:cNvSpPr/>
          <p:nvPr/>
        </p:nvSpPr>
        <p:spPr>
          <a:xfrm>
            <a:off x="-8918" y="778332"/>
            <a:ext cx="1568250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32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2" grpId="0" animBg="1"/>
      <p:bldP spid="13" grpId="0" animBg="1"/>
      <p:bldP spid="14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30506" y="1244528"/>
            <a:ext cx="9191717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Questão nº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154-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dolorosa a separação da alma e do corpo?</a:t>
            </a:r>
          </a:p>
          <a:p>
            <a:pPr marL="0" indent="0" algn="ctr"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“Não; o corpo quase sempre sofre mais durante                                      a vida do que no momento da morte;                                                      a alma nenhuma parte toma nisso...”</a:t>
            </a:r>
          </a:p>
          <a:p>
            <a:pPr marL="0" indent="0" algn="ctr">
              <a:buNone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894710" y="371493"/>
            <a:ext cx="9381301" cy="778505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SEPARAÇÃO</a:t>
            </a:r>
            <a:r>
              <a:rPr lang="pt-BR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ALMA E DO CORPO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rredondar Retângulo em um Canto Diagonal 3"/>
          <p:cNvSpPr/>
          <p:nvPr/>
        </p:nvSpPr>
        <p:spPr>
          <a:xfrm flipH="1">
            <a:off x="2810431" y="3599915"/>
            <a:ext cx="7307929" cy="612544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2">
                  <a:lumMod val="2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155.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SEPARAÇÃO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ALMA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E DO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CORPO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Arredondar Retângulo em um Canto Diagonal 4"/>
          <p:cNvSpPr/>
          <p:nvPr/>
        </p:nvSpPr>
        <p:spPr>
          <a:xfrm>
            <a:off x="2447359" y="4259416"/>
            <a:ext cx="8982634" cy="579931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2">
                  <a:lumMod val="2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155 a. O 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TEMPO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SEPARAÇÃO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DA ALMA E DO CORPO 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 flipH="1">
            <a:off x="2856840" y="4985124"/>
            <a:ext cx="7261520" cy="537779"/>
          </a:xfrm>
          <a:prstGeom prst="roundRect">
            <a:avLst/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2">
                  <a:lumMod val="2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156.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SEPARAÇÃO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A VIDA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ORGÂNICA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 flipH="1">
            <a:off x="2810432" y="5585573"/>
            <a:ext cx="8012803" cy="596831"/>
          </a:xfrm>
          <a:prstGeom prst="roundRect">
            <a:avLst/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2">
                  <a:lumMod val="2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157.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OS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SENTIMENTOS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DA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ALMA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</a:t>
            </a:r>
            <a:r>
              <a:rPr lang="pt-BR" sz="2400" b="1" i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SEPARAÇÃO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0546012" y="6371502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/>
          </a:p>
        </p:txBody>
      </p:sp>
      <p:sp>
        <p:nvSpPr>
          <p:cNvPr id="13" name="Retângulo 12"/>
          <p:cNvSpPr/>
          <p:nvPr/>
        </p:nvSpPr>
        <p:spPr>
          <a:xfrm>
            <a:off x="283791" y="29017"/>
            <a:ext cx="2877711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>
                <a:solidFill>
                  <a:schemeClr val="bg1"/>
                </a:solidFill>
              </a:rPr>
              <a:t>DA  </a:t>
            </a:r>
            <a:r>
              <a:rPr lang="pt-BR" dirty="0" smtClean="0">
                <a:solidFill>
                  <a:schemeClr val="bg1"/>
                </a:solidFill>
              </a:rPr>
              <a:t>VOLTA DO ESPÍRITO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AO MUNDO ESPIRITUAL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368817" y="3201290"/>
            <a:ext cx="2103302" cy="437813"/>
          </a:xfrm>
          <a:prstGeom prst="rect">
            <a:avLst/>
          </a:prstGeom>
        </p:spPr>
      </p:pic>
      <p:sp>
        <p:nvSpPr>
          <p:cNvPr id="16" name="Retângulo 15"/>
          <p:cNvSpPr/>
          <p:nvPr/>
        </p:nvSpPr>
        <p:spPr>
          <a:xfrm>
            <a:off x="-8918" y="778332"/>
            <a:ext cx="1568250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16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  <p:bldP spid="4" grpId="0" animBg="1"/>
      <p:bldP spid="5" grpId="0" animBg="1"/>
      <p:bldP spid="8" grpId="0" animBg="1"/>
      <p:bldP spid="11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778832" y="599660"/>
            <a:ext cx="9414266" cy="778505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SEPARAÇÃO </a:t>
            </a:r>
            <a:r>
              <a:rPr lang="pt-BR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ALMA E DO CORPO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rredondar Retângulo em um Canto Diagonal 3"/>
          <p:cNvSpPr/>
          <p:nvPr/>
        </p:nvSpPr>
        <p:spPr>
          <a:xfrm flipH="1">
            <a:off x="3991563" y="2521948"/>
            <a:ext cx="5212319" cy="612544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tx2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158.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EXEMPLO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LAGARTA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Arredondar Retângulo em um Canto Diagonal 4"/>
          <p:cNvSpPr/>
          <p:nvPr/>
        </p:nvSpPr>
        <p:spPr>
          <a:xfrm>
            <a:off x="3338611" y="3181450"/>
            <a:ext cx="7454306" cy="665686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tx2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159. AS 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SENSAÇÕES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PRIMEIRO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MOMENTO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 flipH="1">
            <a:off x="3325159" y="3901986"/>
            <a:ext cx="6541875" cy="590654"/>
          </a:xfrm>
          <a:prstGeom prst="roundRect">
            <a:avLst/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tx2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160. OS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REENCONTROS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“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IMEDIATOS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”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 flipH="1">
            <a:off x="2514598" y="4580780"/>
            <a:ext cx="8344554" cy="578411"/>
          </a:xfrm>
          <a:prstGeom prst="roundRect">
            <a:avLst/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tx2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161.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MORTE VIOLENTA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SEPARAÇÃO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ALMA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 flipH="1">
            <a:off x="1859513" y="5203825"/>
            <a:ext cx="9326849" cy="578411"/>
          </a:xfrm>
          <a:prstGeom prst="roundRect">
            <a:avLst/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tx2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162.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MORTE VIOLENTA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CONSCIÊNCIA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SI MESMO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283791" y="29017"/>
            <a:ext cx="2877711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>
                <a:solidFill>
                  <a:schemeClr val="bg1"/>
                </a:solidFill>
              </a:rPr>
              <a:t>DA  </a:t>
            </a:r>
            <a:r>
              <a:rPr lang="pt-BR" dirty="0" smtClean="0">
                <a:solidFill>
                  <a:schemeClr val="bg1"/>
                </a:solidFill>
              </a:rPr>
              <a:t>VOLTA DO ESPÍRITO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AO MUNDO ESPIRITUAL</a:t>
            </a:r>
            <a:endParaRPr lang="pt-BR" dirty="0"/>
          </a:p>
        </p:txBody>
      </p:sp>
      <p:sp>
        <p:nvSpPr>
          <p:cNvPr id="15" name="CaixaDeTexto 2"/>
          <p:cNvSpPr txBox="1"/>
          <p:nvPr/>
        </p:nvSpPr>
        <p:spPr>
          <a:xfrm>
            <a:off x="10525814" y="6005179"/>
            <a:ext cx="1075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dirty="0" smtClean="0"/>
              <a:t>FIM</a:t>
            </a:r>
            <a:endParaRPr lang="pt-BR" sz="3200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2462721" y="2008678"/>
            <a:ext cx="2103302" cy="437813"/>
          </a:xfrm>
          <a:prstGeom prst="rect">
            <a:avLst/>
          </a:prstGeom>
        </p:spPr>
      </p:pic>
      <p:sp>
        <p:nvSpPr>
          <p:cNvPr id="17" name="Retângulo 16"/>
          <p:cNvSpPr/>
          <p:nvPr/>
        </p:nvSpPr>
        <p:spPr>
          <a:xfrm>
            <a:off x="-8918" y="778332"/>
            <a:ext cx="1568250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38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 animBg="1"/>
      <p:bldP spid="5" grpId="0" animBg="1"/>
      <p:bldP spid="8" grpId="0" animBg="1"/>
      <p:bldP spid="11" grpId="0" animBg="1"/>
      <p:bldP spid="13" grpId="0" animBg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spaço Reservado para Conteúdo 2"/>
          <p:cNvSpPr txBox="1">
            <a:spLocks/>
          </p:cNvSpPr>
          <p:nvPr/>
        </p:nvSpPr>
        <p:spPr>
          <a:xfrm>
            <a:off x="1908157" y="993322"/>
            <a:ext cx="9144300" cy="16327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A53010"/>
              </a:buClr>
              <a:buFont typeface="Wingdings 3" charset="2"/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Clr>
                <a:srgbClr val="A53010"/>
              </a:buClr>
              <a:buNone/>
            </a:pPr>
            <a:r>
              <a:rPr lang="pt-BR" i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Questão nº </a:t>
            </a:r>
            <a:r>
              <a:rPr lang="pt-BR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163-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alma tem consciência de si mesma imediatamente depois de deixar o corpo?</a:t>
            </a:r>
          </a:p>
          <a:p>
            <a:pPr marL="0" indent="0" algn="ctr">
              <a:buClr>
                <a:srgbClr val="A53010"/>
              </a:buClr>
              <a:buNone/>
            </a:pP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“Imediatamente não é bem o termo. A alma passa algum tempo em estado de perturbação.”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Clr>
                <a:srgbClr val="A53010"/>
              </a:buClr>
              <a:buFont typeface="Wingdings 3" charset="2"/>
              <a:buNone/>
            </a:pPr>
            <a:endParaRPr lang="pt-BR" sz="24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029180" y="727555"/>
            <a:ext cx="8911687" cy="1639222"/>
          </a:xfrm>
        </p:spPr>
        <p:txBody>
          <a:bodyPr>
            <a:noAutofit/>
          </a:bodyPr>
          <a:lstStyle/>
          <a:p>
            <a:pPr algn="ctr">
              <a:lnSpc>
                <a:spcPts val="45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PERTURBAÇÃO ESPIRITUAL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tângulo com Único Canto Aparado e Arredondado 23"/>
          <p:cNvSpPr/>
          <p:nvPr/>
        </p:nvSpPr>
        <p:spPr>
          <a:xfrm>
            <a:off x="2359916" y="3266586"/>
            <a:ext cx="9208621" cy="650584"/>
          </a:xfrm>
          <a:prstGeom prst="snipRoundRect">
            <a:avLst/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5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164.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TEMPO DA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PERTURBAÇÃO</a:t>
            </a: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</a:t>
            </a: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ELEVAÇÃO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ESPÍRITO</a:t>
            </a:r>
          </a:p>
        </p:txBody>
      </p:sp>
      <p:sp>
        <p:nvSpPr>
          <p:cNvPr id="25" name="Retângulo com Único Canto Aparado e Arredondado 24"/>
          <p:cNvSpPr/>
          <p:nvPr/>
        </p:nvSpPr>
        <p:spPr>
          <a:xfrm>
            <a:off x="2004524" y="3959467"/>
            <a:ext cx="9597865" cy="598185"/>
          </a:xfrm>
          <a:prstGeom prst="snipRoundRect">
            <a:avLst>
              <a:gd name="adj1" fmla="val 50000"/>
              <a:gd name="adj2" fmla="val 16667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5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165.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O TEMPO DA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PERTURBAÇÃO</a:t>
            </a: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E 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CONHECIMENTO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ESPÍRITA</a:t>
            </a:r>
          </a:p>
        </p:txBody>
      </p:sp>
      <p:pic>
        <p:nvPicPr>
          <p:cNvPr id="27" name="Imagem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06589">
            <a:off x="670994" y="2782263"/>
            <a:ext cx="2103302" cy="437813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12" name="Retângulo com Único Canto Aparado 11"/>
          <p:cNvSpPr/>
          <p:nvPr/>
        </p:nvSpPr>
        <p:spPr>
          <a:xfrm flipH="1">
            <a:off x="3077697" y="4614346"/>
            <a:ext cx="7033912" cy="2006403"/>
          </a:xfrm>
          <a:prstGeom prst="snip1Rect">
            <a:avLst/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5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rtlCol="0" anchor="ctr"/>
          <a:lstStyle/>
          <a:p>
            <a:pPr algn="ctr"/>
            <a:r>
              <a:rPr lang="pt-BR" sz="2400" b="1" i="1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KARDEC </a:t>
            </a:r>
            <a:r>
              <a:rPr lang="pt-BR" sz="2400" b="1" i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RESUME: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PERTURBAÇÃO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MINUTOS, MESES, ANOS</a:t>
            </a:r>
          </a:p>
          <a:p>
            <a:pPr algn="ctr"/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VARIAÇÕES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NÃO ACREDITAR ESTAR MORTO;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ASSISTIR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AO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PRÓPRIO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ENTERRO;                                            SEPARAÇÃO NAS MORTES COLETIVAS, etc.</a:t>
            </a:r>
          </a:p>
          <a:p>
            <a:pPr algn="ctr"/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83791" y="29017"/>
            <a:ext cx="2877711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>
                <a:solidFill>
                  <a:schemeClr val="bg1"/>
                </a:solidFill>
              </a:rPr>
              <a:t>DA  </a:t>
            </a:r>
            <a:r>
              <a:rPr lang="pt-BR" dirty="0" smtClean="0">
                <a:solidFill>
                  <a:schemeClr val="bg1"/>
                </a:solidFill>
              </a:rPr>
              <a:t>VOLTA DO ESPÍRITO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AO MUNDO ESPIRITUAL</a:t>
            </a:r>
            <a:endParaRPr lang="pt-BR" dirty="0"/>
          </a:p>
        </p:txBody>
      </p:sp>
      <p:sp>
        <p:nvSpPr>
          <p:cNvPr id="13" name="CaixaDeTexto 2"/>
          <p:cNvSpPr txBox="1"/>
          <p:nvPr/>
        </p:nvSpPr>
        <p:spPr>
          <a:xfrm>
            <a:off x="10281961" y="5834269"/>
            <a:ext cx="10757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16" name="Retângulo 15"/>
          <p:cNvSpPr/>
          <p:nvPr/>
        </p:nvSpPr>
        <p:spPr>
          <a:xfrm>
            <a:off x="-8918" y="778332"/>
            <a:ext cx="1568250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43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uiExpand="1" build="p"/>
      <p:bldP spid="9" grpId="0"/>
      <p:bldP spid="24" grpId="0" animBg="1"/>
      <p:bldP spid="25" grpId="0" animBg="1"/>
      <p:bldP spid="12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840922" y="1292339"/>
            <a:ext cx="8911687" cy="77850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>
                <a:solidFill>
                  <a:schemeClr val="bg1"/>
                </a:solidFill>
              </a:rPr>
              <a:t>DA VOLTA DO ESPÍRITO,                                 </a:t>
            </a:r>
            <a:r>
              <a:rPr lang="pt-BR" sz="3100" dirty="0">
                <a:solidFill>
                  <a:schemeClr val="bg1"/>
                </a:solidFill>
              </a:rPr>
              <a:t>EXTINTA A VIDA CORPÓREA, À VIDA </a:t>
            </a:r>
            <a:r>
              <a:rPr lang="pt-BR" sz="3100" dirty="0" smtClean="0">
                <a:solidFill>
                  <a:schemeClr val="bg1"/>
                </a:solidFill>
              </a:rPr>
              <a:t>ESPIRITUAL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12043" y="752296"/>
            <a:ext cx="14977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2ªP </a:t>
            </a:r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III</a:t>
            </a:r>
            <a:endParaRPr lang="pt-BR" sz="2000" b="1" dirty="0">
              <a:solidFill>
                <a:schemeClr val="bg1"/>
              </a:solidFill>
            </a:endParaRPr>
          </a:p>
        </p:txBody>
      </p:sp>
      <p:sp>
        <p:nvSpPr>
          <p:cNvPr id="5" name="Espaço Reservado para Conteúdo 1"/>
          <p:cNvSpPr txBox="1">
            <a:spLocks/>
          </p:cNvSpPr>
          <p:nvPr/>
        </p:nvSpPr>
        <p:spPr>
          <a:xfrm>
            <a:off x="1425925" y="2717305"/>
            <a:ext cx="891540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7200" dirty="0" smtClean="0"/>
          </a:p>
          <a:p>
            <a:pPr algn="ctr"/>
            <a:r>
              <a:rPr lang="pt-BR" sz="7200" dirty="0" smtClean="0">
                <a:solidFill>
                  <a:schemeClr val="bg2"/>
                </a:solidFill>
              </a:rPr>
              <a:t>FIM</a:t>
            </a:r>
            <a:endParaRPr lang="pt-BR" sz="7200" dirty="0">
              <a:solidFill>
                <a:schemeClr val="bg2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24324" y="85199"/>
            <a:ext cx="3175869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DO MUNDO DOS ESPÍRITOS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614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1921</TotalTime>
  <Words>488</Words>
  <Application>Microsoft Office PowerPoint</Application>
  <PresentationFormat>Widescreen</PresentationFormat>
  <Paragraphs>74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8</vt:i4>
      </vt:variant>
    </vt:vector>
  </HeadingPairs>
  <TitlesOfParts>
    <vt:vector size="15" baseType="lpstr">
      <vt:lpstr>Agency FB</vt:lpstr>
      <vt:lpstr>Aharoni</vt:lpstr>
      <vt:lpstr>Arial</vt:lpstr>
      <vt:lpstr>Century Gothic</vt:lpstr>
      <vt:lpstr>Wingdings 3</vt:lpstr>
      <vt:lpstr>Cacho</vt:lpstr>
      <vt:lpstr>1_Cacho</vt:lpstr>
      <vt:lpstr>O LIVRO DOS ESPÍRITOS</vt:lpstr>
      <vt:lpstr>Apresentação do PowerPoint</vt:lpstr>
      <vt:lpstr>A  ALMA   APÓS  A  MORTE</vt:lpstr>
      <vt:lpstr>A  ALMA  APÓS  A  MORTE</vt:lpstr>
      <vt:lpstr>SEPARAÇÃO  DA ALMA E DO CORPO</vt:lpstr>
      <vt:lpstr>SEPARAÇÃO  DA ALMA E DO CORPO</vt:lpstr>
      <vt:lpstr>PERTURBAÇÃO ESPIRITUAL</vt:lpstr>
      <vt:lpstr>DA VOLTA DO ESPÍRITO,                                 EXTINTA A VIDA CORPÓREA, À VIDA ESPIRITUAL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LIVRO DOS ESPÍRITOS</dc:title>
  <dc:creator>GILSON</dc:creator>
  <cp:lastModifiedBy>Gilson</cp:lastModifiedBy>
  <cp:revision>193</cp:revision>
  <dcterms:created xsi:type="dcterms:W3CDTF">2015-03-19T17:38:42Z</dcterms:created>
  <dcterms:modified xsi:type="dcterms:W3CDTF">2015-07-23T14:07:24Z</dcterms:modified>
</cp:coreProperties>
</file>