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294" r:id="rId3"/>
    <p:sldId id="295" r:id="rId4"/>
    <p:sldId id="257" r:id="rId5"/>
    <p:sldId id="286" r:id="rId6"/>
    <p:sldId id="287" r:id="rId7"/>
    <p:sldId id="288" r:id="rId8"/>
    <p:sldId id="289" r:id="rId9"/>
    <p:sldId id="290" r:id="rId10"/>
    <p:sldId id="292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8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-25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26/07/2015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26/07/2015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76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Cap. II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5621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12700" dist="38100" dir="2700000" algn="tl" rotWithShape="0">
                    <a:srgbClr val="92AA4C">
                      <a:lumMod val="60000"/>
                      <a:lumOff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39217" y="3968798"/>
            <a:ext cx="9535290" cy="163026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DA ENCARNAÇÃO </a:t>
            </a:r>
          </a:p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DOS ESPÍRITOS</a:t>
            </a:r>
            <a:endParaRPr lang="pt-BR" sz="4000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2" action="ppaction://hlinkpres?slideindex=1&amp;slidetitle="/>
          </p:cNvPr>
          <p:cNvSpPr/>
          <p:nvPr/>
        </p:nvSpPr>
        <p:spPr>
          <a:xfrm>
            <a:off x="2581835" y="4453399"/>
            <a:ext cx="1266985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1931269" y="3153608"/>
            <a:ext cx="101841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517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3911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Objetivo da encarnação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4306044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A alma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091607" y="4673596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Materialismo</a:t>
            </a:r>
            <a:endParaRPr kumimoji="0" lang="pt-BR" altLang="pt-BR" sz="2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774400"/>
            <a:ext cx="7643194" cy="1013918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Do mundo dos Espíritos                             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II – Da encarnação dos Espíritos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SEGUNDA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2862113"/>
            <a:ext cx="2091109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29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028580" y="1390271"/>
            <a:ext cx="9191717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Questão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132-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o objetivo da encarnação dos Espíritos?</a:t>
            </a:r>
          </a:p>
          <a:p>
            <a:pPr marL="0" indent="0" algn="ctr"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“...faze-los chegar à perfeição. Para uns, é expiação; para outros, missão... Mas, para alcançarem essa perfeição, têm que sofrer todas as vicissitudes da existência corporal;                       nisso é que está a expiação...”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259282" y="216526"/>
            <a:ext cx="9604318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DA  ENCARNAÇÃO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rredondar Retângulo em um Canto Diagonal 3"/>
          <p:cNvSpPr/>
          <p:nvPr/>
        </p:nvSpPr>
        <p:spPr>
          <a:xfrm flipH="1">
            <a:off x="2273684" y="4368588"/>
            <a:ext cx="8823555" cy="86400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133.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NECESSIDADE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VIDA CORPORAL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ESPÍRITOS QUE SEMPRE SEGUIRAM O CAMINHO DO BEM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1748931" y="5297565"/>
            <a:ext cx="9337513" cy="90000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133 a.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AFLIÇÕES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AS IMPERFEIÇÕES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(APLICADA À VIDA 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CORPORAL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) </a:t>
            </a:r>
            <a:endParaRPr lang="pt-BR" sz="2400" b="1" i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83791" y="60316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ENCARNAÇÃO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DOS ESPÍRITOS</a:t>
            </a:r>
            <a:endParaRPr lang="pt-BR" dirty="0"/>
          </a:p>
        </p:txBody>
      </p:sp>
      <p:sp>
        <p:nvSpPr>
          <p:cNvPr id="11" name="CaixaDeTexto 2"/>
          <p:cNvSpPr txBox="1"/>
          <p:nvPr/>
        </p:nvSpPr>
        <p:spPr>
          <a:xfrm>
            <a:off x="10077605" y="6197565"/>
            <a:ext cx="10757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b="1" dirty="0" smtClean="0"/>
              <a:t>FIM</a:t>
            </a:r>
            <a:endParaRPr lang="pt-BR" sz="3200" b="1" dirty="0"/>
          </a:p>
        </p:txBody>
      </p:sp>
      <p:sp>
        <p:nvSpPr>
          <p:cNvPr id="2" name="Retângulo 1"/>
          <p:cNvSpPr/>
          <p:nvPr/>
        </p:nvSpPr>
        <p:spPr>
          <a:xfrm>
            <a:off x="2613940" y="3913687"/>
            <a:ext cx="77949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ts val="1000"/>
              </a:spcBef>
              <a:buClr>
                <a:prstClr val="white"/>
              </a:buClr>
            </a:pPr>
            <a:r>
              <a:rPr lang="pt-BR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resposta completa é extensa para o objetivo deste trabalho.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448882" y="4098165"/>
            <a:ext cx="2103302" cy="437813"/>
          </a:xfrm>
          <a:prstGeom prst="rect">
            <a:avLst/>
          </a:prstGeom>
        </p:spPr>
      </p:pic>
      <p:sp>
        <p:nvSpPr>
          <p:cNvPr id="14" name="Retângulo 13"/>
          <p:cNvSpPr/>
          <p:nvPr/>
        </p:nvSpPr>
        <p:spPr>
          <a:xfrm>
            <a:off x="-8918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8580" y="297741"/>
            <a:ext cx="1231499" cy="123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8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4" grpId="0" animBg="1"/>
      <p:bldP spid="5" grpId="0" animBg="1"/>
      <p:bldP spid="11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11756" y="478110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ALMA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spaço Reservado para Conteúdo 2"/>
          <p:cNvSpPr txBox="1">
            <a:spLocks/>
          </p:cNvSpPr>
          <p:nvPr/>
        </p:nvSpPr>
        <p:spPr>
          <a:xfrm>
            <a:off x="967736" y="927481"/>
            <a:ext cx="10499473" cy="1632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A53010"/>
              </a:buClr>
              <a:buFont typeface="Wingdings 3" charset="2"/>
              <a:buNone/>
            </a:pPr>
            <a:r>
              <a:rPr lang="pt-BR" sz="2400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Clr>
                <a:srgbClr val="A53010"/>
              </a:buClr>
              <a:buNone/>
            </a:pPr>
            <a:r>
              <a:rPr lang="pt-BR" sz="20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Questão nº </a:t>
            </a:r>
            <a:r>
              <a:rPr lang="pt-BR" sz="2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134-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é a alma?</a:t>
            </a:r>
          </a:p>
          <a:p>
            <a:pPr marL="0" indent="0" algn="ctr">
              <a:buClr>
                <a:srgbClr val="A53010"/>
              </a:buClr>
              <a:buNone/>
            </a:pP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“Um Espírito encarnado.”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Clr>
                <a:srgbClr val="A53010"/>
              </a:buClr>
              <a:buFont typeface="Wingdings 3" charset="2"/>
              <a:buNone/>
            </a:pPr>
            <a:endParaRPr lang="pt-BR" sz="24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tângulo com Único Canto Aparado e Arredondado 23"/>
          <p:cNvSpPr/>
          <p:nvPr/>
        </p:nvSpPr>
        <p:spPr>
          <a:xfrm>
            <a:off x="2644726" y="2624204"/>
            <a:ext cx="8495714" cy="586551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134 a.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ANTES DA ENCARNAÇÃO</a:t>
            </a:r>
          </a:p>
        </p:txBody>
      </p:sp>
      <p:sp>
        <p:nvSpPr>
          <p:cNvPr id="25" name="Retângulo com Único Canto Aparado e Arredondado 24"/>
          <p:cNvSpPr/>
          <p:nvPr/>
        </p:nvSpPr>
        <p:spPr>
          <a:xfrm>
            <a:off x="2339376" y="3280777"/>
            <a:ext cx="8674988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134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CONFIRMAÇÃO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IDENTIDADE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ALMA/ESPÍRITO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6" name="Retângulo com Único Canto Aparado e Arredondado 25"/>
          <p:cNvSpPr/>
          <p:nvPr/>
        </p:nvSpPr>
        <p:spPr>
          <a:xfrm>
            <a:off x="2676083" y="3769352"/>
            <a:ext cx="6551068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135.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LAÇO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LIGAÇÃO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ALMA/CORPO</a:t>
            </a:r>
            <a:endParaRPr lang="pt-BR" sz="24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6589">
            <a:off x="678432" y="2211864"/>
            <a:ext cx="2103302" cy="43781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29" name="Retângulo com Único Canto Aparado e Arredondado 28"/>
          <p:cNvSpPr/>
          <p:nvPr/>
        </p:nvSpPr>
        <p:spPr>
          <a:xfrm>
            <a:off x="2976974" y="4259371"/>
            <a:ext cx="7050258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135 b.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NATUREZA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LAÇO ALMA/CORPO</a:t>
            </a:r>
          </a:p>
        </p:txBody>
      </p:sp>
      <p:sp>
        <p:nvSpPr>
          <p:cNvPr id="30" name="Arredondar Retângulo em um Canto Diagonal 29"/>
          <p:cNvSpPr/>
          <p:nvPr/>
        </p:nvSpPr>
        <p:spPr>
          <a:xfrm>
            <a:off x="3244490" y="4755312"/>
            <a:ext cx="6776871" cy="1584000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AK: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TRÊS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PARTES ESSENCIAIS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HOMEM:</a:t>
            </a:r>
          </a:p>
          <a:p>
            <a:pPr algn="ctr">
              <a:lnSpc>
                <a:spcPts val="28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1ª O CORPO</a:t>
            </a:r>
          </a:p>
          <a:p>
            <a:pPr algn="ctr">
              <a:lnSpc>
                <a:spcPts val="28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2ª A ALMA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lnSpc>
                <a:spcPts val="2800"/>
              </a:lnSpc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3ª O PERISPÍRITO </a:t>
            </a:r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(O LAÇO)</a:t>
            </a:r>
            <a:endParaRPr lang="pt-BR" sz="2400" b="1" i="1" dirty="0" smtClean="0">
              <a:ln>
                <a:solidFill>
                  <a:sysClr val="windowText" lastClr="000000"/>
                </a:solidFill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2" name="Retângulo 11"/>
          <p:cNvSpPr/>
          <p:nvPr/>
        </p:nvSpPr>
        <p:spPr>
          <a:xfrm>
            <a:off x="283791" y="60316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ENCARNAÇÃO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DOS ESPÍRITOS</a:t>
            </a:r>
            <a:endParaRPr lang="pt-BR" dirty="0"/>
          </a:p>
        </p:txBody>
      </p:sp>
      <p:sp>
        <p:nvSpPr>
          <p:cNvPr id="15" name="Retângulo 14"/>
          <p:cNvSpPr/>
          <p:nvPr/>
        </p:nvSpPr>
        <p:spPr>
          <a:xfrm>
            <a:off x="-8918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43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 uiExpand="1" build="p"/>
      <p:bldP spid="24" grpId="0" animBg="1"/>
      <p:bldP spid="25" grpId="0" animBg="1"/>
      <p:bldP spid="26" grpId="0" animBg="1"/>
      <p:bldP spid="29" grpId="0" animBg="1"/>
      <p:bldP spid="30" grpId="0" uiExpand="1" build="p" animBg="1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083032" y="1147281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ALMA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1401712" y="1713997"/>
            <a:ext cx="1049947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3452881" y="2184980"/>
            <a:ext cx="6845359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136.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/PRINCÍPIO VITAL</a:t>
            </a: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3161667" y="2687002"/>
            <a:ext cx="7301880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136 a.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/VIDA CORPORAL</a:t>
            </a:r>
          </a:p>
        </p:txBody>
      </p:sp>
      <p:sp>
        <p:nvSpPr>
          <p:cNvPr id="8" name="Retângulo com Único Canto Aparado e Arredondado 7"/>
          <p:cNvSpPr/>
          <p:nvPr/>
        </p:nvSpPr>
        <p:spPr>
          <a:xfrm>
            <a:off x="2856315" y="3189024"/>
            <a:ext cx="7761115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136 b.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SITUAÇAO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SEM A ALMA</a:t>
            </a:r>
          </a:p>
        </p:txBody>
      </p:sp>
      <p:sp>
        <p:nvSpPr>
          <p:cNvPr id="11" name="Retângulo com Único Canto Aparado e Arredondado 10"/>
          <p:cNvSpPr/>
          <p:nvPr/>
        </p:nvSpPr>
        <p:spPr>
          <a:xfrm>
            <a:off x="2486417" y="3677599"/>
            <a:ext cx="8194013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137.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LIGAÇÃO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ALMA/CORPO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-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UM SER ÚNICO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6589">
            <a:off x="1659978" y="1793879"/>
            <a:ext cx="2103302" cy="43781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4" name="Retângulo com Único Canto Aparado e Arredondado 13"/>
          <p:cNvSpPr/>
          <p:nvPr/>
        </p:nvSpPr>
        <p:spPr>
          <a:xfrm>
            <a:off x="2301193" y="4167618"/>
            <a:ext cx="8571219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138.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PRINCÍPIO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VIDA MATERIAL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7" name="Retângulo com Único Canto Aparado e Arredondado 16"/>
          <p:cNvSpPr/>
          <p:nvPr/>
        </p:nvSpPr>
        <p:spPr>
          <a:xfrm>
            <a:off x="1927123" y="4652535"/>
            <a:ext cx="9045986" cy="1204107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139.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CENTELHA ANÍMICA</a:t>
            </a:r>
          </a:p>
          <a:p>
            <a:pPr lvl="0"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EMANADA DO GRANDE TODO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lvl="0"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FONTE UNIVERSAL DO PRINCÍPIO VITAL -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283791" y="60316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ENCARNAÇÃO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DOS ESPÍRITOS</a:t>
            </a:r>
            <a:endParaRPr lang="pt-BR" dirty="0"/>
          </a:p>
        </p:txBody>
      </p:sp>
      <p:sp>
        <p:nvSpPr>
          <p:cNvPr id="20" name="Retângulo 19"/>
          <p:cNvSpPr/>
          <p:nvPr/>
        </p:nvSpPr>
        <p:spPr>
          <a:xfrm>
            <a:off x="-8918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9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6" grpId="0" animBg="1"/>
      <p:bldP spid="7" grpId="0" animBg="1"/>
      <p:bldP spid="8" grpId="0" animBg="1"/>
      <p:bldP spid="11" grpId="0" animBg="1"/>
      <p:bldP spid="14" grpId="0" animBg="1"/>
      <p:bldP spid="15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55712" y="884044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ALMA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401712" y="1907957"/>
            <a:ext cx="104994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Font typeface="Wingdings 3" charset="2"/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4000241" y="2255520"/>
            <a:ext cx="6111077" cy="946295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140.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ALMA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SUBDIVIDIDA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PRESIDINDO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AS FUNÇÕES DO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</a:t>
            </a: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3709027" y="3271837"/>
            <a:ext cx="6402291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140 a.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ALMA/ÓRGÃOS</a:t>
            </a:r>
          </a:p>
        </p:txBody>
      </p:sp>
      <p:sp>
        <p:nvSpPr>
          <p:cNvPr id="8" name="Retângulo com Único Canto Aparado e Arredondado 7"/>
          <p:cNvSpPr/>
          <p:nvPr/>
        </p:nvSpPr>
        <p:spPr>
          <a:xfrm>
            <a:off x="3403675" y="3773859"/>
            <a:ext cx="7192552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141.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“EXTERIOR” AO CORPO</a:t>
            </a:r>
          </a:p>
        </p:txBody>
      </p:sp>
      <p:sp>
        <p:nvSpPr>
          <p:cNvPr id="11" name="Retângulo com Único Canto Aparado e Arredondado 10"/>
          <p:cNvSpPr/>
          <p:nvPr/>
        </p:nvSpPr>
        <p:spPr>
          <a:xfrm>
            <a:off x="3033777" y="4262434"/>
            <a:ext cx="8088923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142.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“SE COMPLETANDO”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NUMA CRIANÇA</a:t>
            </a: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6589">
            <a:off x="2125926" y="1859793"/>
            <a:ext cx="2103302" cy="43781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3" name="Retângulo com Único Canto Aparado e Arredondado 12"/>
          <p:cNvSpPr/>
          <p:nvPr/>
        </p:nvSpPr>
        <p:spPr>
          <a:xfrm>
            <a:off x="2848553" y="4752453"/>
            <a:ext cx="8662074" cy="432000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143.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DEFINIÇÕES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ALMA: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PORQUE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VARIAM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TANTO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10546012" y="619752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6" name="Retângulo com Único Canto Aparado e Arredondado 15"/>
          <p:cNvSpPr/>
          <p:nvPr/>
        </p:nvSpPr>
        <p:spPr>
          <a:xfrm>
            <a:off x="3056384" y="5237371"/>
            <a:ext cx="8121744" cy="517682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144.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 DO MUNDO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ALMA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TERRA                      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283791" y="60316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ENCARNAÇÃO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DOS ESPÍRITOS</a:t>
            </a:r>
            <a:endParaRPr lang="pt-BR" dirty="0"/>
          </a:p>
        </p:txBody>
      </p:sp>
      <p:sp>
        <p:nvSpPr>
          <p:cNvPr id="19" name="Retângulo 18"/>
          <p:cNvSpPr/>
          <p:nvPr/>
        </p:nvSpPr>
        <p:spPr>
          <a:xfrm>
            <a:off x="-8918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57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6" grpId="0" animBg="1"/>
      <p:bldP spid="7" grpId="0" animBg="1"/>
      <p:bldP spid="8" grpId="0" animBg="1"/>
      <p:bldP spid="11" grpId="0" animBg="1"/>
      <p:bldP spid="13" grpId="0" animBg="1"/>
      <p:bldP spid="14" grpId="0"/>
      <p:bldP spid="1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1144422"/>
            <a:ext cx="8911687" cy="778505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 ALMA</a:t>
            </a:r>
            <a:endParaRPr lang="pt-BR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470987" y="1491513"/>
            <a:ext cx="104994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Font typeface="Wingdings 3" charset="2"/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3640476" y="2508269"/>
            <a:ext cx="5743365" cy="886701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145. </a:t>
            </a:r>
            <a:r>
              <a:rPr lang="pt-BR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VERDADE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OS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PRECURSORES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lvl="0"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DOUTRINA ESPÍRITA</a:t>
            </a:r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2949537" y="3464991"/>
            <a:ext cx="7141771" cy="509397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146.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 -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CORPO</a:t>
            </a:r>
          </a:p>
        </p:txBody>
      </p:sp>
      <p:sp>
        <p:nvSpPr>
          <p:cNvPr id="8" name="Retângulo com Único Canto Aparado e Arredondado 7"/>
          <p:cNvSpPr/>
          <p:nvPr/>
        </p:nvSpPr>
        <p:spPr>
          <a:xfrm>
            <a:off x="2644184" y="4041963"/>
            <a:ext cx="8023309" cy="509397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146 a.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SEDE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ALMA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–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NUM CENTRO VITAL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1236296" y="5216948"/>
            <a:ext cx="10499473" cy="69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pt-B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FIM</a:t>
            </a:r>
          </a:p>
          <a:p>
            <a:pPr marL="0" indent="0" algn="ctr">
              <a:buFont typeface="Wingdings 3" charset="2"/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283791" y="60316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ENCARNAÇÃO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DOS ESPÍRITOS</a:t>
            </a:r>
            <a:endParaRPr lang="pt-BR" dirty="0"/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6589">
            <a:off x="1704533" y="2051340"/>
            <a:ext cx="2103302" cy="43781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6" name="Retângulo 15"/>
          <p:cNvSpPr/>
          <p:nvPr/>
        </p:nvSpPr>
        <p:spPr>
          <a:xfrm>
            <a:off x="-8918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09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build="p"/>
      <p:bldP spid="6" grpId="0" animBg="1"/>
      <p:bldP spid="7" grpId="0" animBg="1"/>
      <p:bldP spid="8" grpId="0" animBg="1"/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2177616" y="819891"/>
            <a:ext cx="8911687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MATERIALISMO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1470987" y="1336277"/>
            <a:ext cx="104994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 </a:t>
            </a:r>
            <a:endParaRPr lang="pt-BR" sz="36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Font typeface="Wingdings 3" charset="2"/>
              <a:buNone/>
            </a:pPr>
            <a:r>
              <a:rPr lang="pt-B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DOS</a:t>
            </a: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com Único Canto Aparado e Arredondado 5"/>
          <p:cNvSpPr/>
          <p:nvPr/>
        </p:nvSpPr>
        <p:spPr>
          <a:xfrm>
            <a:off x="2622376" y="1639615"/>
            <a:ext cx="8242077" cy="934793"/>
          </a:xfrm>
          <a:prstGeom prst="snip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pt-BR" sz="2400" b="1" i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147. 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CAUSAS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RELAÇÃO FREQUENTE                               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HOMENS DA CIÊNCIA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  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MATERIALISMO</a:t>
            </a:r>
            <a:endParaRPr lang="pt-BR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Retângulo com Único Canto Aparado e Arredondado 6"/>
          <p:cNvSpPr/>
          <p:nvPr/>
        </p:nvSpPr>
        <p:spPr>
          <a:xfrm>
            <a:off x="2622376" y="2603747"/>
            <a:ext cx="8242077" cy="1296000"/>
          </a:xfrm>
          <a:prstGeom prst="snipRoundRect">
            <a:avLst>
              <a:gd name="adj1" fmla="val 25609"/>
              <a:gd name="adj2" fmla="val 16667"/>
            </a:avLst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148.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MATERIALISMO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A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CONSEQUÊNCIA                     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APLICAÇÃO DA INTELIGÊNCIA NOS ESTUDOS </a:t>
            </a:r>
            <a:endParaRPr lang="pt-BR" sz="24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06589">
            <a:off x="1101805" y="1538386"/>
            <a:ext cx="2103302" cy="437813"/>
          </a:xfrm>
          <a:prstGeom prst="rect">
            <a:avLst/>
          </a:prstGeom>
          <a:effectLst>
            <a:glow rad="63500">
              <a:schemeClr val="accent5">
                <a:satMod val="175000"/>
                <a:alpha val="40000"/>
              </a:schemeClr>
            </a:glow>
          </a:effectLst>
        </p:spPr>
      </p:pic>
      <p:sp>
        <p:nvSpPr>
          <p:cNvPr id="13" name="Arredondar Retângulo em um Canto Diagonal 12"/>
          <p:cNvSpPr/>
          <p:nvPr/>
        </p:nvSpPr>
        <p:spPr>
          <a:xfrm>
            <a:off x="2635718" y="3925803"/>
            <a:ext cx="8250764" cy="2701764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i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COMENTA AK: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TUDO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 CONTIVESSE              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 PROPRIEDADES DA MATÉRIA: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O BEM E O MAL NADA SIGNIFICARIAM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OS HOMENS SE ENTREDEVORARIAM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O TERROR DO “ABISMO DO NADA”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 A PERDA DA INDIVIDUALIDADE E O “NADA”</a:t>
            </a:r>
          </a:p>
          <a:p>
            <a:pPr algn="ctr"/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NO ESPIRITISMO: A </a:t>
            </a:r>
            <a:r>
              <a:rPr lang="pt-BR" sz="2400" b="1" i="1" dirty="0" smtClean="0">
                <a:ln>
                  <a:solidFill>
                    <a:schemeClr val="tx1"/>
                  </a:solidFill>
                </a:ln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REALIDADE DO FUTURO</a:t>
            </a:r>
          </a:p>
        </p:txBody>
      </p:sp>
      <p:sp>
        <p:nvSpPr>
          <p:cNvPr id="14" name="Retângulo 13"/>
          <p:cNvSpPr/>
          <p:nvPr/>
        </p:nvSpPr>
        <p:spPr>
          <a:xfrm>
            <a:off x="283791" y="60316"/>
            <a:ext cx="2351926" cy="646331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solidFill>
                  <a:schemeClr val="bg1"/>
                </a:solidFill>
              </a:rPr>
              <a:t>DA  </a:t>
            </a:r>
            <a:r>
              <a:rPr lang="pt-BR" dirty="0" smtClean="0">
                <a:solidFill>
                  <a:schemeClr val="bg1"/>
                </a:solidFill>
              </a:rPr>
              <a:t>ENCARNAÇÃO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 DOS ESPÍRITOS</a:t>
            </a:r>
            <a:endParaRPr lang="pt-BR" dirty="0"/>
          </a:p>
        </p:txBody>
      </p:sp>
      <p:sp>
        <p:nvSpPr>
          <p:cNvPr id="12" name="Espaço Reservado para Conteúdo 2"/>
          <p:cNvSpPr txBox="1">
            <a:spLocks/>
          </p:cNvSpPr>
          <p:nvPr/>
        </p:nvSpPr>
        <p:spPr>
          <a:xfrm>
            <a:off x="6178735" y="5908565"/>
            <a:ext cx="10499473" cy="6934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r>
              <a:rPr lang="pt-B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</a:schemeClr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FIM</a:t>
            </a:r>
          </a:p>
          <a:p>
            <a:pPr marL="0" indent="0" algn="ctr">
              <a:buFont typeface="Wingdings 3" charset="2"/>
              <a:buNone/>
            </a:pPr>
            <a:endParaRPr lang="pt-B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-8918" y="778332"/>
            <a:ext cx="1497718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315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6" grpId="0" animBg="1"/>
      <p:bldP spid="7" grpId="0" animBg="1"/>
      <p:bldP spid="13" grpId="0" uiExpand="1" build="p" animBg="1"/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99978" y="1753157"/>
            <a:ext cx="8911687" cy="1713377"/>
          </a:xfrm>
        </p:spPr>
        <p:txBody>
          <a:bodyPr>
            <a:normAutofit/>
          </a:bodyPr>
          <a:lstStyle/>
          <a:p>
            <a:pPr algn="ctr"/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ENCARNAÇÃO</a:t>
            </a:r>
            <a:b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DOS ESPÍRITOS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2043" y="752296"/>
            <a:ext cx="142718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2ªP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II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1425925" y="2536679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7200" dirty="0" smtClean="0"/>
          </a:p>
          <a:p>
            <a:pPr algn="ctr"/>
            <a:r>
              <a:rPr lang="pt-BR" sz="7200" dirty="0" smtClean="0">
                <a:solidFill>
                  <a:schemeClr val="bg2"/>
                </a:solidFill>
              </a:rPr>
              <a:t>FIM</a:t>
            </a:r>
            <a:endParaRPr lang="pt-BR" sz="7200" dirty="0">
              <a:solidFill>
                <a:schemeClr val="bg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8676" y="223763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4614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1849</TotalTime>
  <Words>541</Words>
  <Application>Microsoft Office PowerPoint</Application>
  <PresentationFormat>Widescreen</PresentationFormat>
  <Paragraphs>98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9</vt:i4>
      </vt:variant>
    </vt:vector>
  </HeadingPairs>
  <TitlesOfParts>
    <vt:vector size="16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O LIVRO DOS ESPÍRITOS</vt:lpstr>
      <vt:lpstr>Apresentação do PowerPoint</vt:lpstr>
      <vt:lpstr>OBJETIVO   DA  ENCARNAÇÃO</vt:lpstr>
      <vt:lpstr>A  ALMA</vt:lpstr>
      <vt:lpstr>A  ALMA</vt:lpstr>
      <vt:lpstr>A  ALMA</vt:lpstr>
      <vt:lpstr>A  ALMA</vt:lpstr>
      <vt:lpstr>MATERIALISMO</vt:lpstr>
      <vt:lpstr>DA ENCARNAÇÃO  DOS ESPÍRITOS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195</cp:revision>
  <dcterms:created xsi:type="dcterms:W3CDTF">2015-03-19T17:38:42Z</dcterms:created>
  <dcterms:modified xsi:type="dcterms:W3CDTF">2015-07-26T19:31:04Z</dcterms:modified>
</cp:coreProperties>
</file>