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84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0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72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78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670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82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162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7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670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91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22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38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80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83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52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85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93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tx1">
                <a:lumMod val="95000"/>
                <a:lumOff val="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05/09/2015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06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5427" y="644720"/>
            <a:ext cx="9844572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PROPRIEDADES</a:t>
            </a:r>
            <a:r>
              <a:rPr lang="pt-BR" sz="4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DA  </a:t>
            </a:r>
            <a:r>
              <a:rPr lang="pt-BR" sz="4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MATÉRIA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572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7" name="Retângulo com Canto Aparado do Mesmo Lado 6"/>
          <p:cNvSpPr/>
          <p:nvPr/>
        </p:nvSpPr>
        <p:spPr>
          <a:xfrm>
            <a:off x="2642928" y="2701078"/>
            <a:ext cx="7920439" cy="806463"/>
          </a:xfrm>
          <a:prstGeom prst="snip2Same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bg2">
                  <a:lumMod val="10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33. O PORQUÊ 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“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TUDO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EM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TUDO”</a:t>
            </a:r>
          </a:p>
        </p:txBody>
      </p:sp>
      <p:sp>
        <p:nvSpPr>
          <p:cNvPr id="8" name="Retângulo 7"/>
          <p:cNvSpPr/>
          <p:nvPr/>
        </p:nvSpPr>
        <p:spPr>
          <a:xfrm>
            <a:off x="3503536" y="4150463"/>
            <a:ext cx="6474182" cy="583523"/>
          </a:xfrm>
          <a:prstGeom prst="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bg2">
                  <a:lumMod val="10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34.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MOLÉCULAS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03531" y="4666766"/>
            <a:ext cx="6474182" cy="793989"/>
          </a:xfrm>
          <a:prstGeom prst="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bg2">
                  <a:lumMod val="10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34 a)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VARIAÇÕES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DESTA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39373" y="40749"/>
            <a:ext cx="23278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ELEMENTOS GERAIS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UNIVERSO</a:t>
            </a:r>
            <a:endParaRPr lang="pt-BR" dirty="0"/>
          </a:p>
        </p:txBody>
      </p:sp>
      <p:sp>
        <p:nvSpPr>
          <p:cNvPr id="13" name="CaixaDeTexto 2"/>
          <p:cNvSpPr txBox="1"/>
          <p:nvPr/>
        </p:nvSpPr>
        <p:spPr>
          <a:xfrm>
            <a:off x="10892117" y="6251227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sp>
        <p:nvSpPr>
          <p:cNvPr id="11" name="Retângulo 10"/>
          <p:cNvSpPr/>
          <p:nvPr/>
        </p:nvSpPr>
        <p:spPr>
          <a:xfrm>
            <a:off x="3080445" y="3533122"/>
            <a:ext cx="6897267" cy="583523"/>
          </a:xfrm>
          <a:prstGeom prst="rect">
            <a:avLst/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bg2">
                  <a:lumMod val="10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33. a)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DISPOSIÇÃO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MOLÉCULAS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74404" y="2287313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2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54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2_Cacho</vt:lpstr>
      <vt:lpstr>PROPRIEDADES DA  MATÉRIA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144</cp:revision>
  <dcterms:created xsi:type="dcterms:W3CDTF">2015-03-19T17:38:42Z</dcterms:created>
  <dcterms:modified xsi:type="dcterms:W3CDTF">2015-09-05T12:15:49Z</dcterms:modified>
</cp:coreProperties>
</file>